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5/24/2019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5/24/2019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Talking to Customers</a:t>
            </a:r>
            <a:endParaRPr lang="en-US" dirty="0"/>
          </a:p>
        </p:txBody>
      </p:sp>
    </p:spTree>
    <p:extLst>
      <p:ext uri="{BB962C8B-B14F-4D97-AF65-F5344CB8AC3E}">
        <p14:creationId xmlns:p14="http://schemas.microsoft.com/office/powerpoint/2010/main" val="3247150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Avoid conversation killers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45111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155" y="2336873"/>
            <a:ext cx="10970541" cy="4102564"/>
          </a:xfrm>
        </p:spPr>
        <p:txBody>
          <a:bodyPr/>
          <a:lstStyle/>
          <a:p>
            <a:r>
              <a:rPr lang="en-US" dirty="0" smtClean="0"/>
              <a:t>Showing </a:t>
            </a:r>
            <a:r>
              <a:rPr lang="en-US" dirty="0"/>
              <a:t>you’re listening is more than straining your ears and bobbing your head— especially since the customers can’t see you. Rather, you should show you’re listening by keeping the conversation going, and asking questions. Instead of saying “let us know if you have any further questions,” ask if your solution solved their problem. Make sure they leave the conversation with every question answered—whether they expected it or not.</a:t>
            </a:r>
          </a:p>
          <a:p>
            <a:r>
              <a:rPr lang="en-US" dirty="0"/>
              <a:t>Customer support, similar to dating, is not a one-and-done deal. It’s relationship building. If you can continue the conversation and show that you sincerely care about the customer, they’ll come back and your relationship will continue improving.</a:t>
            </a:r>
          </a:p>
          <a:p>
            <a:endParaRPr lang="en-US" dirty="0"/>
          </a:p>
        </p:txBody>
      </p:sp>
    </p:spTree>
    <p:extLst>
      <p:ext uri="{BB962C8B-B14F-4D97-AF65-F5344CB8AC3E}">
        <p14:creationId xmlns:p14="http://schemas.microsoft.com/office/powerpoint/2010/main" val="3279143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Know when to say sorry</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52671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425" y="2073499"/>
            <a:ext cx="11809927" cy="4610636"/>
          </a:xfrm>
        </p:spPr>
        <p:txBody>
          <a:bodyPr>
            <a:normAutofit/>
          </a:bodyPr>
          <a:lstStyle/>
          <a:p>
            <a:r>
              <a:rPr lang="en-US" dirty="0"/>
              <a:t>There’s nothing more frustrating to a customer than when a company doesn’t own up to their mistake. It’s bound to happen once in a while, and when it does, the best way to smooth things over is to give a personal apology.</a:t>
            </a:r>
          </a:p>
          <a:p>
            <a:endParaRPr lang="en-US" dirty="0"/>
          </a:p>
          <a:p>
            <a:r>
              <a:rPr lang="en-US" dirty="0"/>
              <a:t>Make your emails more sincere by making your empathy for their situation explicit. Instead of just saying “we’ll look into the issue,” try adding, “I understand how frustrating this can be.” This lets your customer know that you’re on the same team, and you’re working to fix the problem for everyone.</a:t>
            </a:r>
          </a:p>
          <a:p>
            <a:endParaRPr lang="en-US" dirty="0"/>
          </a:p>
          <a:p>
            <a:r>
              <a:rPr lang="en-US" dirty="0"/>
              <a:t>67% of customers leave a brand after a bad experience. If they’re helped by a vague and unsympathetic support team member, they’re basically being escorted away from the product.</a:t>
            </a:r>
          </a:p>
        </p:txBody>
      </p:sp>
    </p:spTree>
    <p:extLst>
      <p:ext uri="{BB962C8B-B14F-4D97-AF65-F5344CB8AC3E}">
        <p14:creationId xmlns:p14="http://schemas.microsoft.com/office/powerpoint/2010/main" val="679903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 Don’t ghost them</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51245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457" y="2336872"/>
            <a:ext cx="11513712" cy="4218473"/>
          </a:xfrm>
        </p:spPr>
        <p:txBody>
          <a:bodyPr>
            <a:normAutofit/>
          </a:bodyPr>
          <a:lstStyle/>
          <a:p>
            <a:r>
              <a:rPr lang="en-US" dirty="0"/>
              <a:t>Many of your customer support issues aren’t going to be solved in one go. You often have to follow up to update them on a bug fix or a feature request. But you should be sure to follow up on all your customer’s problems to make sure their issue doesn’t come up again. Set yourself reminders in your calendar or in your email workflow to follow up with every customer a week or two after your conversation.</a:t>
            </a:r>
          </a:p>
          <a:p>
            <a:endParaRPr lang="en-US" dirty="0"/>
          </a:p>
          <a:p>
            <a:r>
              <a:rPr lang="en-US" dirty="0"/>
              <a:t>A friendly check-in to make sure everything is going smoothly lets the customer know that you’re always available to help with a fix—even if it’s one they’ve already reached out about.</a:t>
            </a:r>
          </a:p>
        </p:txBody>
      </p:sp>
    </p:spTree>
    <p:extLst>
      <p:ext uri="{BB962C8B-B14F-4D97-AF65-F5344CB8AC3E}">
        <p14:creationId xmlns:p14="http://schemas.microsoft.com/office/powerpoint/2010/main" val="4139290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Mind </a:t>
            </a:r>
            <a:r>
              <a:rPr lang="en-US" dirty="0" smtClean="0"/>
              <a:t>Your Manners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5161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 Your Manners</a:t>
            </a:r>
            <a:endParaRPr lang="en-US" dirty="0"/>
          </a:p>
        </p:txBody>
      </p:sp>
      <p:sp>
        <p:nvSpPr>
          <p:cNvPr id="3" name="Content Placeholder 2"/>
          <p:cNvSpPr>
            <a:spLocks noGrp="1"/>
          </p:cNvSpPr>
          <p:nvPr>
            <p:ph idx="1"/>
          </p:nvPr>
        </p:nvSpPr>
        <p:spPr>
          <a:xfrm>
            <a:off x="180305" y="2137893"/>
            <a:ext cx="11513712" cy="4391696"/>
          </a:xfrm>
        </p:spPr>
        <p:txBody>
          <a:bodyPr>
            <a:normAutofit/>
          </a:bodyPr>
          <a:lstStyle/>
          <a:p>
            <a:r>
              <a:rPr lang="en-US" dirty="0"/>
              <a:t>Just like dating, customer service starts with what your mother taught you — mind your manners! That means greeting people with a “hello,” saying “nice to meet you,” “thank you,” and “goodbye.” It seems obvious, but when you’re communicating with your customers through a computer screen all day, it’s easy to forget there’s a human on the other end</a:t>
            </a:r>
            <a:r>
              <a:rPr lang="en-US" dirty="0" smtClean="0"/>
              <a:t>.</a:t>
            </a:r>
          </a:p>
          <a:p>
            <a:endParaRPr lang="en-US" dirty="0"/>
          </a:p>
          <a:p>
            <a:r>
              <a:rPr lang="en-US" dirty="0"/>
              <a:t>Every time a customer reaches out to you, they’re giving you some small insights into how you can improve your product. It’s extremely valuable information that you wouldn’t have had otherwise — don’t be afraid to say “thanks!” and be eager about talking to them again.</a:t>
            </a:r>
          </a:p>
        </p:txBody>
      </p:sp>
    </p:spTree>
    <p:extLst>
      <p:ext uri="{BB962C8B-B14F-4D97-AF65-F5344CB8AC3E}">
        <p14:creationId xmlns:p14="http://schemas.microsoft.com/office/powerpoint/2010/main" val="2226265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Don’t use </a:t>
            </a:r>
            <a:r>
              <a:rPr lang="en-US" dirty="0" smtClean="0"/>
              <a:t>Jargon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21302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304" y="2336872"/>
            <a:ext cx="12011695" cy="4385899"/>
          </a:xfrm>
        </p:spPr>
        <p:txBody>
          <a:bodyPr>
            <a:normAutofit/>
          </a:bodyPr>
          <a:lstStyle/>
          <a:p>
            <a:r>
              <a:rPr lang="en-US" dirty="0"/>
              <a:t>To communicate with customers, talk just like you do in real life. When you run into someone on the street, you don’t “apologize for the inconvenience.” You just say “I’m sorry about that.” Similarly, you don’t say “we thank you for your patience.” You say, “thanks for waiting.” The phrases packed with those fancy words are associated with automated, impersonal interactions.</a:t>
            </a:r>
          </a:p>
          <a:p>
            <a:endParaRPr lang="en-US" dirty="0"/>
          </a:p>
          <a:p>
            <a:r>
              <a:rPr lang="en-US" dirty="0"/>
              <a:t>This also means you should talk in your customers’ vocabulary. Your business uses “industry lingo” internally, but it might not be comprehensible to your customers. Remember that your job is to solve the customer’s problem as swiftly as possible — not prove how knowledgeable you are. Using jargon that your customers can’t understand won’t clarify anything and can come across as condescending.</a:t>
            </a:r>
          </a:p>
        </p:txBody>
      </p:sp>
    </p:spTree>
    <p:extLst>
      <p:ext uri="{BB962C8B-B14F-4D97-AF65-F5344CB8AC3E}">
        <p14:creationId xmlns:p14="http://schemas.microsoft.com/office/powerpoint/2010/main" val="3176630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Keep it positive</a:t>
            </a:r>
            <a:br>
              <a:rPr lang="en-US" dirty="0"/>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62177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941" y="2336872"/>
            <a:ext cx="11719774" cy="4205595"/>
          </a:xfrm>
        </p:spPr>
        <p:txBody>
          <a:bodyPr>
            <a:normAutofit/>
          </a:bodyPr>
          <a:lstStyle/>
          <a:p>
            <a:r>
              <a:rPr lang="en-US" dirty="0"/>
              <a:t>Be conscious of your word choices and their connotation. Don’t make it sound like you’re pointing out the obvious, or that they made a mistake for reaching out to you and not figuring out the issue on their own. That will discourage them from asking support questions in the future.</a:t>
            </a:r>
          </a:p>
          <a:p>
            <a:endParaRPr lang="en-US" dirty="0"/>
          </a:p>
          <a:p>
            <a:r>
              <a:rPr lang="en-US" dirty="0"/>
              <a:t>That means avoiding negative language like “that isn’t possible,” “we can’t,” “we don’t,” “but,” or an outright “no.” This is especially difficult when customers are requesting features that aren’t quite in the game plan yet. Try replacing “not at this time,” with “I’ll talk about your request with the team,” “we’re working on it,” or “it will be available soon.”</a:t>
            </a:r>
          </a:p>
        </p:txBody>
      </p:sp>
    </p:spTree>
    <p:extLst>
      <p:ext uri="{BB962C8B-B14F-4D97-AF65-F5344CB8AC3E}">
        <p14:creationId xmlns:p14="http://schemas.microsoft.com/office/powerpoint/2010/main" val="2359626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Do some Googling</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47103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47731" y="2336873"/>
            <a:ext cx="11256134" cy="4076806"/>
          </a:xfrm>
        </p:spPr>
        <p:txBody>
          <a:bodyPr/>
          <a:lstStyle/>
          <a:p>
            <a:r>
              <a:rPr lang="en-US" dirty="0" smtClean="0"/>
              <a:t>You </a:t>
            </a:r>
            <a:r>
              <a:rPr lang="en-US" dirty="0"/>
              <a:t>should do your research on your customers. It gives your customers’ email or alias a real identity that you can connect with. Look at their social media accounts, their websites, and their blogs to get a bit of background on them. If you treat them like a human, they’ll be more likely to view you as a human, and not just Help-Desk Hannah.</a:t>
            </a:r>
          </a:p>
          <a:p>
            <a:endParaRPr lang="en-US" dirty="0"/>
          </a:p>
          <a:p>
            <a:r>
              <a:rPr lang="en-US" dirty="0"/>
              <a:t>As an added bonus, the more you connect with your users, the more likely they’ll stick around and become active users.</a:t>
            </a:r>
          </a:p>
        </p:txBody>
      </p:sp>
    </p:spTree>
    <p:extLst>
      <p:ext uri="{BB962C8B-B14F-4D97-AF65-F5344CB8AC3E}">
        <p14:creationId xmlns:p14="http://schemas.microsoft.com/office/powerpoint/2010/main" val="127646850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36</TotalTime>
  <Words>913</Words>
  <Application>Microsoft Office PowerPoint</Application>
  <PresentationFormat>Widescreen</PresentationFormat>
  <Paragraphs>31</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Trebuchet MS</vt:lpstr>
      <vt:lpstr>Berlin</vt:lpstr>
      <vt:lpstr>Talking to Customers</vt:lpstr>
      <vt:lpstr>1. Mind Your Manners</vt:lpstr>
      <vt:lpstr>Mind Your Manners</vt:lpstr>
      <vt:lpstr>2. Don’t use Jargon</vt:lpstr>
      <vt:lpstr>PowerPoint Presentation</vt:lpstr>
      <vt:lpstr>3. Keep it positive </vt:lpstr>
      <vt:lpstr>PowerPoint Presentation</vt:lpstr>
      <vt:lpstr>4. Do some Googling</vt:lpstr>
      <vt:lpstr>PowerPoint Presentation</vt:lpstr>
      <vt:lpstr>5. Avoid conversation killers</vt:lpstr>
      <vt:lpstr>PowerPoint Presentation</vt:lpstr>
      <vt:lpstr>6. Know when to say sorry</vt:lpstr>
      <vt:lpstr>PowerPoint Presentation</vt:lpstr>
      <vt:lpstr>7. Don’t ghost them</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Talking to Customers</dc:title>
  <dc:creator>User</dc:creator>
  <cp:lastModifiedBy>User</cp:lastModifiedBy>
  <cp:revision>6</cp:revision>
  <dcterms:created xsi:type="dcterms:W3CDTF">2019-01-07T16:41:20Z</dcterms:created>
  <dcterms:modified xsi:type="dcterms:W3CDTF">2019-05-24T04:19:44Z</dcterms:modified>
</cp:coreProperties>
</file>