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5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47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23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68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94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52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71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0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1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4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7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0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7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3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AEC1-7763-4E75-946D-6A60148CA5E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B485-D319-42E7-AB48-6220FAB0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AND REASONING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7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thinking and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4335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It is the cognitive process of looking for reasons for beliefs, conclusion</a:t>
            </a:r>
            <a:r>
              <a:rPr lang="en-US" dirty="0" smtClean="0"/>
              <a:t>, actions </a:t>
            </a:r>
            <a:r>
              <a:rPr lang="en-US" dirty="0"/>
              <a:t>or feelings.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It is the process of drawing conclusions based on evidence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/>
              <a:t>It is form of controlled thinking in which the thought process is directed </a:t>
            </a:r>
            <a:r>
              <a:rPr lang="en-US" dirty="0" smtClean="0"/>
              <a:t>consciously </a:t>
            </a:r>
            <a:r>
              <a:rPr lang="en-US" dirty="0"/>
              <a:t>towards the solutions of a problem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Reasoning </a:t>
            </a:r>
            <a:r>
              <a:rPr lang="en-US" dirty="0"/>
              <a:t>is the highest form of thinking to find out causes &amp; predict effects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individual tries to solve a problem by incorporating two or more aspects of his past experience.</a:t>
            </a:r>
          </a:p>
        </p:txBody>
      </p:sp>
    </p:spTree>
    <p:extLst>
      <p:ext uri="{BB962C8B-B14F-4D97-AF65-F5344CB8AC3E}">
        <p14:creationId xmlns:p14="http://schemas.microsoft.com/office/powerpoint/2010/main" val="4213602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It is a tool, skill &amp; a process. 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 tool because it can help you solve an immediate problem or to achieve a goal.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a skill because once you have learnt it you can use it repeatedly, like the ability to ride a bicycle, add numbers or speak a language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can engage in problem solving if you want to reach a goal &amp; experience obstacles on the way. </a:t>
            </a:r>
          </a:p>
        </p:txBody>
      </p:sp>
    </p:spTree>
    <p:extLst>
      <p:ext uri="{BB962C8B-B14F-4D97-AF65-F5344CB8AC3E}">
        <p14:creationId xmlns:p14="http://schemas.microsoft.com/office/powerpoint/2010/main" val="2235525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66670"/>
            <a:ext cx="8610600" cy="1490731"/>
          </a:xfrm>
        </p:spPr>
        <p:txBody>
          <a:bodyPr>
            <a:normAutofit fontScale="90000"/>
          </a:bodyPr>
          <a:lstStyle/>
          <a:p>
            <a:r>
              <a:rPr lang="en-US" dirty="0"/>
              <a:t>Convergent Vs Divergent thinking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Convergent thinking is cognitive processing of information around a common point, an attempt to bring thoughts from different directions into a union for common </a:t>
            </a:r>
            <a:r>
              <a:rPr lang="en-US" dirty="0" smtClean="0"/>
              <a:t>conclusion.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Divergent thinking starts from a common point &amp; moves outward into a variety of perspectives. </a:t>
            </a:r>
            <a:r>
              <a:rPr lang="en-US" dirty="0" err="1"/>
              <a:t>Eg</a:t>
            </a:r>
            <a:r>
              <a:rPr lang="en-US" dirty="0"/>
              <a:t>; teachers use the content as a vehicle to prompt diverse or unique thinking among students rather than a common view</a:t>
            </a:r>
          </a:p>
        </p:txBody>
      </p:sp>
    </p:spTree>
    <p:extLst>
      <p:ext uri="{BB962C8B-B14F-4D97-AF65-F5344CB8AC3E}">
        <p14:creationId xmlns:p14="http://schemas.microsoft.com/office/powerpoint/2010/main" val="3881891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THINKING IN RELATION TO LANGUAGE AND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024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Through </a:t>
            </a:r>
            <a:r>
              <a:rPr lang="en-US" sz="2400" dirty="0"/>
              <a:t>the use of language, we can develop complex &amp; </a:t>
            </a:r>
            <a:r>
              <a:rPr lang="en-US" sz="2400" dirty="0" smtClean="0"/>
              <a:t>abstract concepts. We </a:t>
            </a:r>
            <a:r>
              <a:rPr lang="en-US" sz="2400" dirty="0"/>
              <a:t>learn through discussion the essential characteristics of concepts.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Language like thought is directed to some purpose or goal. It has a unity &amp; organization about the goal. Language is the symbolic vehicle by which thought is carried. </a:t>
            </a:r>
          </a:p>
          <a:p>
            <a:r>
              <a:rPr lang="en-US" sz="2400" dirty="0" smtClean="0"/>
              <a:t>Language </a:t>
            </a:r>
            <a:r>
              <a:rPr lang="en-US" sz="2400" dirty="0"/>
              <a:t>allow new learning to be communicated to others &amp; saved for future generations.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The use of language – the communication of information.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Language provides us with categories that we use to construct our view of people &amp; events in the world around us</a:t>
            </a:r>
          </a:p>
        </p:txBody>
      </p:sp>
    </p:spTree>
    <p:extLst>
      <p:ext uri="{BB962C8B-B14F-4D97-AF65-F5344CB8AC3E}">
        <p14:creationId xmlns:p14="http://schemas.microsoft.com/office/powerpoint/2010/main" val="3295965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Reasoning </a:t>
            </a:r>
            <a:r>
              <a:rPr lang="en-US" sz="2400" dirty="0"/>
              <a:t>is step-wise thinking with a purpose or goal in mind. -(Garrett - 1968)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Reasoning is combining past experience in order to solve a problem which cannot be solved by mere reproduction of earlier solutions</a:t>
            </a:r>
          </a:p>
        </p:txBody>
      </p:sp>
    </p:spTree>
    <p:extLst>
      <p:ext uri="{BB962C8B-B14F-4D97-AF65-F5344CB8AC3E}">
        <p14:creationId xmlns:p14="http://schemas.microsoft.com/office/powerpoint/2010/main" val="899942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REASONING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a form of logical </a:t>
            </a:r>
            <a:r>
              <a:rPr lang="en-US" dirty="0" smtClean="0"/>
              <a:t>thinking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It is characterized by rigid control that keeps it in close contact with reality.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always directed towards the achievement of a specific goal. </a:t>
            </a:r>
          </a:p>
          <a:p>
            <a:endParaRPr lang="en-US" dirty="0" smtClean="0"/>
          </a:p>
          <a:p>
            <a:r>
              <a:rPr lang="en-US" dirty="0" smtClean="0"/>
              <a:t>Reasoning </a:t>
            </a:r>
            <a:r>
              <a:rPr lang="en-US" dirty="0"/>
              <a:t>does not occur unless a question has arisen for which there is no ready answer.</a:t>
            </a:r>
          </a:p>
        </p:txBody>
      </p:sp>
    </p:spTree>
    <p:extLst>
      <p:ext uri="{BB962C8B-B14F-4D97-AF65-F5344CB8AC3E}">
        <p14:creationId xmlns:p14="http://schemas.microsoft.com/office/powerpoint/2010/main" val="502631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REASONING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Inductive </a:t>
            </a:r>
            <a:r>
              <a:rPr lang="en-US" sz="2400" dirty="0"/>
              <a:t>Reasoning (Proceed from specific facts or observation to general principles.) For example, iron expand when heated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Deductive </a:t>
            </a:r>
            <a:r>
              <a:rPr lang="en-US" sz="2400" dirty="0"/>
              <a:t>Reasoning (Proceed from general principles to specific situations) For examples, matter expands when heated; iron is a form of matter &amp; thus expands when heated.</a:t>
            </a:r>
          </a:p>
        </p:txBody>
      </p:sp>
    </p:spTree>
    <p:extLst>
      <p:ext uri="{BB962C8B-B14F-4D97-AF65-F5344CB8AC3E}">
        <p14:creationId xmlns:p14="http://schemas.microsoft.com/office/powerpoint/2010/main" val="210540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3646"/>
            <a:ext cx="10820400" cy="4905040"/>
          </a:xfrm>
        </p:spPr>
        <p:txBody>
          <a:bodyPr>
            <a:normAutofit/>
          </a:bodyPr>
          <a:lstStyle/>
          <a:p>
            <a:r>
              <a:rPr lang="en-US" sz="2800" dirty="0"/>
              <a:t>Thinking and Reasoning Skills denotes both critical thinking skills and a wider set of thinking skills.</a:t>
            </a:r>
          </a:p>
          <a:p>
            <a:r>
              <a:rPr lang="en-US" sz="2800" dirty="0"/>
              <a:t>The critical thinking skills include skills of analysis, skills of evaluation and skills of synthesis.</a:t>
            </a:r>
          </a:p>
          <a:p>
            <a:r>
              <a:rPr lang="en-US" sz="2800" dirty="0"/>
              <a:t>The wider thinking skills include conceptual thinking skills, information processing and problem </a:t>
            </a:r>
            <a:r>
              <a:rPr lang="en-US" sz="2800" dirty="0" smtClean="0"/>
              <a:t>solving skills </a:t>
            </a:r>
            <a:r>
              <a:rPr lang="en-US" sz="2800" dirty="0"/>
              <a:t>and creative thinking skills.</a:t>
            </a:r>
          </a:p>
          <a:p>
            <a:r>
              <a:rPr lang="en-US" sz="2800" dirty="0"/>
              <a:t>The diagram below illustrates how the ten thinking skills </a:t>
            </a:r>
            <a:r>
              <a:rPr lang="en-US" sz="2800" dirty="0" smtClean="0"/>
              <a:t>identified </a:t>
            </a:r>
            <a:r>
              <a:rPr lang="en-US" sz="2800" dirty="0"/>
              <a:t>in the </a:t>
            </a:r>
            <a:r>
              <a:rPr lang="en-US" sz="2800" dirty="0" smtClean="0"/>
              <a:t>specification </a:t>
            </a:r>
            <a:r>
              <a:rPr lang="en-US" sz="2800" dirty="0"/>
              <a:t>form a family </a:t>
            </a:r>
            <a:r>
              <a:rPr lang="en-US" sz="2800" dirty="0" smtClean="0"/>
              <a:t>of Thinking </a:t>
            </a:r>
            <a:r>
              <a:rPr lang="en-US" sz="2800" dirty="0"/>
              <a:t>and Reasoning Skills.</a:t>
            </a:r>
          </a:p>
        </p:txBody>
      </p:sp>
    </p:spTree>
    <p:extLst>
      <p:ext uri="{BB962C8B-B14F-4D97-AF65-F5344CB8AC3E}">
        <p14:creationId xmlns:p14="http://schemas.microsoft.com/office/powerpoint/2010/main" val="332325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7888"/>
            <a:ext cx="10820400" cy="493079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People </a:t>
            </a:r>
            <a:r>
              <a:rPr lang="en-US" sz="2400" dirty="0"/>
              <a:t>think-that’s obvious. </a:t>
            </a:r>
            <a:r>
              <a:rPr lang="en-US" sz="2400" dirty="0" smtClean="0"/>
              <a:t> 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Human </a:t>
            </a:r>
            <a:r>
              <a:rPr lang="en-US" sz="2400" dirty="0"/>
              <a:t>are rational beings &amp; our rationality consists in our ability to think &amp; reason. 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It </a:t>
            </a:r>
            <a:r>
              <a:rPr lang="en-US" sz="2400" dirty="0"/>
              <a:t>is because of our capacity for better thinking that we are superior to other animals in learning &amp; in making adjustment. 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During </a:t>
            </a:r>
            <a:r>
              <a:rPr lang="en-US" sz="2400" dirty="0"/>
              <a:t>most of our waking hours, &amp; even when we are asleep &amp; dreaming, we are thinking</a:t>
            </a:r>
            <a:r>
              <a:rPr lang="en-US" sz="2400" dirty="0" smtClean="0"/>
              <a:t>, What </a:t>
            </a:r>
            <a:r>
              <a:rPr lang="en-US" sz="2400" dirty="0"/>
              <a:t>are you thinking about right now.</a:t>
            </a:r>
          </a:p>
        </p:txBody>
      </p:sp>
    </p:spTree>
    <p:extLst>
      <p:ext uri="{BB962C8B-B14F-4D97-AF65-F5344CB8AC3E}">
        <p14:creationId xmlns:p14="http://schemas.microsoft.com/office/powerpoint/2010/main" val="349336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8192"/>
            <a:ext cx="10820400" cy="4750493"/>
          </a:xfrm>
        </p:spPr>
        <p:txBody>
          <a:bodyPr/>
          <a:lstStyle/>
          <a:p>
            <a:r>
              <a:rPr lang="en-US" dirty="0"/>
              <a:t>Thinking is an activity concerning ideas, symbolic in character initiated by a problem or task which the individual is facing, involving some trial &amp; error but under the directing influence of that problem &amp; ultimately leading to a conclusion or solution of the problem.  </a:t>
            </a:r>
            <a:r>
              <a:rPr lang="en-US" dirty="0" smtClean="0"/>
              <a:t>                        Warren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Thinking is the organization &amp; reorganization of current learning in the present circumstances with the help of learning &amp; past experiences.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</a:t>
            </a:r>
            <a:r>
              <a:rPr lang="en-US" dirty="0" err="1" smtClean="0"/>
              <a:t>Vinacke</a:t>
            </a:r>
            <a:r>
              <a:rPr lang="en-US" dirty="0" smtClean="0"/>
              <a:t> </a:t>
            </a:r>
            <a:r>
              <a:rPr lang="en-US" dirty="0"/>
              <a:t>(1968)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Thinking </a:t>
            </a:r>
            <a:r>
              <a:rPr lang="en-US" dirty="0"/>
              <a:t>is the perceptual relationship which provides for the solution of the problem</a:t>
            </a:r>
            <a:r>
              <a:rPr lang="en-US" dirty="0" smtClean="0"/>
              <a:t>.                                                                           Maier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497945"/>
          </a:xfrm>
        </p:spPr>
        <p:txBody>
          <a:bodyPr>
            <a:normAutofit/>
          </a:bodyPr>
          <a:lstStyle/>
          <a:p>
            <a:r>
              <a:rPr lang="en-US" sz="2400" dirty="0"/>
              <a:t> It is essentially a cognitive activity. </a:t>
            </a:r>
            <a:endParaRPr lang="en-US" sz="2400" dirty="0" smtClean="0"/>
          </a:p>
          <a:p>
            <a:r>
              <a:rPr lang="en-US" sz="2400" dirty="0" smtClean="0"/>
              <a:t> It </a:t>
            </a:r>
            <a:r>
              <a:rPr lang="en-US" sz="2400" dirty="0"/>
              <a:t>is always directed to achieve some end or purpose. </a:t>
            </a:r>
            <a:endParaRPr lang="en-US" sz="2400" dirty="0" smtClean="0"/>
          </a:p>
          <a:p>
            <a:r>
              <a:rPr lang="en-US" sz="2400" dirty="0" smtClean="0"/>
              <a:t> It </a:t>
            </a:r>
            <a:r>
              <a:rPr lang="en-US" sz="2400" dirty="0"/>
              <a:t>is described as a problem-solving </a:t>
            </a:r>
            <a:r>
              <a:rPr lang="en-US" sz="2400" dirty="0" smtClean="0"/>
              <a:t>behavior.  </a:t>
            </a:r>
          </a:p>
          <a:p>
            <a:r>
              <a:rPr lang="en-US" sz="2400" dirty="0" smtClean="0"/>
              <a:t> It </a:t>
            </a:r>
            <a:r>
              <a:rPr lang="en-US" sz="2400" dirty="0"/>
              <a:t>is a symbolic activity.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It is mental exploration instead of motor exploration.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It can shift very rapidly.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It is internal activity.</a:t>
            </a:r>
          </a:p>
        </p:txBody>
      </p:sp>
    </p:spTree>
    <p:extLst>
      <p:ext uri="{BB962C8B-B14F-4D97-AF65-F5344CB8AC3E}">
        <p14:creationId xmlns:p14="http://schemas.microsoft.com/office/powerpoint/2010/main" val="254176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3042"/>
            <a:ext cx="10820400" cy="4700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Perceptual </a:t>
            </a:r>
            <a:r>
              <a:rPr lang="en-US" dirty="0"/>
              <a:t>or concrete </a:t>
            </a:r>
            <a:r>
              <a:rPr lang="en-US" dirty="0" smtClean="0"/>
              <a:t>thinking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Conceptual or abstract thinking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Creative thinking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Logical thinking/ </a:t>
            </a:r>
            <a:r>
              <a:rPr lang="en-US" dirty="0" smtClean="0"/>
              <a:t>reasoning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Problem solving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smtClean="0"/>
              <a:t>Convergent Vs </a:t>
            </a:r>
            <a:r>
              <a:rPr lang="en-US" dirty="0"/>
              <a:t>Divergent thinking</a:t>
            </a:r>
          </a:p>
        </p:txBody>
      </p:sp>
    </p:spTree>
    <p:extLst>
      <p:ext uri="{BB962C8B-B14F-4D97-AF65-F5344CB8AC3E}">
        <p14:creationId xmlns:p14="http://schemas.microsoft.com/office/powerpoint/2010/main" val="104966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Perceptual and concrete thinking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based on perception.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Perception is the process of interpretation of sensation according to one’s experience.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It is also called concrete thinking as it is carried over the perception of actual or concrete &amp; events. </a:t>
            </a:r>
          </a:p>
        </p:txBody>
      </p:sp>
    </p:spTree>
    <p:extLst>
      <p:ext uri="{BB962C8B-B14F-4D97-AF65-F5344CB8AC3E}">
        <p14:creationId xmlns:p14="http://schemas.microsoft.com/office/powerpoint/2010/main" val="66050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or abstract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479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</a:t>
            </a:r>
            <a:r>
              <a:rPr lang="en-US" dirty="0"/>
              <a:t>does not require the perception of actual objects or events.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also called abstract thinking as it makes the use of concepts or abstract ideas.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It is superior to perceptual thinking's as it economizes efforts in understanding &amp; helps in discovery &amp; invention.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multidimensional thinking with ability to use metaphors &amp; hypotheses appropriately. </a:t>
            </a:r>
          </a:p>
          <a:p>
            <a:endParaRPr lang="en-US" dirty="0" smtClean="0"/>
          </a:p>
          <a:p>
            <a:r>
              <a:rPr lang="en-US" dirty="0" smtClean="0"/>
              <a:t>Language </a:t>
            </a:r>
            <a:r>
              <a:rPr lang="en-US" dirty="0"/>
              <a:t>plays an important part in conceptual thinking.</a:t>
            </a:r>
          </a:p>
        </p:txBody>
      </p:sp>
    </p:spTree>
    <p:extLst>
      <p:ext uri="{BB962C8B-B14F-4D97-AF65-F5344CB8AC3E}">
        <p14:creationId xmlns:p14="http://schemas.microsoft.com/office/powerpoint/2010/main" val="3230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2302"/>
          </a:xfrm>
        </p:spPr>
        <p:txBody>
          <a:bodyPr/>
          <a:lstStyle/>
          <a:p>
            <a:r>
              <a:rPr lang="en-US" dirty="0"/>
              <a:t> It refers to the ability for original thinking, to create or discover something new.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It is the ability to integrate the various elements of the situation into a harmonious whole to create something novel.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 other words, cognitive activity directed towards some creative work refers to creative thinking.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creative thinker tries to achieve something new, to produce something original &amp; something </a:t>
            </a:r>
            <a:r>
              <a:rPr lang="en-US" dirty="0" smtClean="0"/>
              <a:t>unique.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501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831</TotalTime>
  <Words>1044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Vapor Trail</vt:lpstr>
      <vt:lpstr>THINKING AND REASONING SKILLS</vt:lpstr>
      <vt:lpstr>PowerPoint Presentation</vt:lpstr>
      <vt:lpstr>PowerPoint Presentation</vt:lpstr>
      <vt:lpstr>PowerPoint Presentation</vt:lpstr>
      <vt:lpstr>Nature of thinking</vt:lpstr>
      <vt:lpstr>Types of thinking</vt:lpstr>
      <vt:lpstr>Perceptual and concrete thinking </vt:lpstr>
      <vt:lpstr>Conceptual or abstract thinking</vt:lpstr>
      <vt:lpstr>Creative thinking</vt:lpstr>
      <vt:lpstr>Logical thinking and reasoning</vt:lpstr>
      <vt:lpstr>Problem solving</vt:lpstr>
      <vt:lpstr>Convergent Vs Divergent thinking </vt:lpstr>
      <vt:lpstr>THINKING IN RELATION TO LANGUAGE AND COMMUNICATION </vt:lpstr>
      <vt:lpstr>REASONING </vt:lpstr>
      <vt:lpstr>NATURE OF REASONING </vt:lpstr>
      <vt:lpstr>TYPES OF REASONING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AND REASONING SKILLS</dc:title>
  <dc:creator>User</dc:creator>
  <cp:lastModifiedBy>User</cp:lastModifiedBy>
  <cp:revision>7</cp:revision>
  <dcterms:created xsi:type="dcterms:W3CDTF">2020-06-11T17:37:32Z</dcterms:created>
  <dcterms:modified xsi:type="dcterms:W3CDTF">2020-06-12T07:29:24Z</dcterms:modified>
</cp:coreProperties>
</file>