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9" r:id="rId6"/>
    <p:sldId id="277" r:id="rId7"/>
    <p:sldId id="278" r:id="rId8"/>
    <p:sldId id="256" r:id="rId9"/>
    <p:sldId id="257" r:id="rId10"/>
    <p:sldId id="258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8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8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1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4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3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7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8EFB7-9992-4FE6-A90E-6F377B61668B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B489-E29B-4A4D-8492-AD65A6DB2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4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www.youtube.com/watch?v=fEoF80dUhK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22.xml"/><Relationship Id="rId3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slide" Target="slide17.xml"/><Relationship Id="rId2" Type="http://schemas.openxmlformats.org/officeDocument/2006/relationships/slide" Target="slide9.xml"/><Relationship Id="rId16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5.xml"/><Relationship Id="rId11" Type="http://schemas.openxmlformats.org/officeDocument/2006/relationships/slide" Target="slide12.xml"/><Relationship Id="rId5" Type="http://schemas.openxmlformats.org/officeDocument/2006/relationships/slide" Target="slide10.xml"/><Relationship Id="rId15" Type="http://schemas.openxmlformats.org/officeDocument/2006/relationships/slide" Target="slide18.xml"/><Relationship Id="rId10" Type="http://schemas.openxmlformats.org/officeDocument/2006/relationships/slide" Target="slide21.xml"/><Relationship Id="rId4" Type="http://schemas.openxmlformats.org/officeDocument/2006/relationships/slide" Target="slide19.xml"/><Relationship Id="rId9" Type="http://schemas.openxmlformats.org/officeDocument/2006/relationships/slide" Target="slide16.xml"/><Relationship Id="rId1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Synonyms, Antonyms, and Homonyms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60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Synonyms-200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 synonym for the word “cheerful”?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Synonyms-300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 synonym for the word “walk”?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2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Synonyms-400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 synonym for the word “impolite”?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Synonyms-500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 synonym for the word “honest”?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Antonyms-100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an antonym for the word “up”?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Antonyms-200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an antonym for the word “dark”?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Antonyms-300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an antonym for the word “right”?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Antonyms-400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an antonym for the word “old”?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Antonyms-500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an antonym for the word “talkative”?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Homonyms-100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Describe the definitions of the words “I” and “eye”.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 synonym?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synonym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is a word that has the same or nearly the same meaning as another word.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Cold and Chilly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Susie’s feet were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cold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so she put on her slippers.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Susie’s feet were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chilly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so she put on her slippers.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Amanda Lundberg\AppData\Local\Microsoft\Windows\Temporary Internet Files\Content.IE5\WNVCWPM1\MC9002811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3962400"/>
            <a:ext cx="1735621" cy="224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Homonyms-200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Describe the definitions of the words “meet” and “meat”.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Homonyms-300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Describe the definitions of the words “mail” and “male”.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Homonyms-400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Describe the definitions of the words “hair” and “hare”.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Homonyms-500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Describe the definitions of the words “Sunday” and “sundae”.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an antonym?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antonym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is a word opposite in meaning to another word.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Short and Tall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person on the left is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short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person on the right is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tall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Amanda Lundberg\AppData\Local\Microsoft\Windows\Temporary Internet Files\Content.IE5\ZAFEFT3X\MC9000787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405" y="2895600"/>
            <a:ext cx="1531938" cy="297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78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 homonym?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homonym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is a word that is the same as another in sound and/or spelling but different in meaning.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Example: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 and Aunt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ant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is an insect.</a:t>
            </a:r>
          </a:p>
          <a:p>
            <a:pPr lvl="2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aunt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is the sister of your mother or father.</a:t>
            </a:r>
          </a:p>
          <a:p>
            <a:pPr lvl="1"/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Amanda Lundberg\AppData\Local\Microsoft\Windows\Temporary Internet Files\Content.IE5\W3GN14Z5\MC90005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62400"/>
            <a:ext cx="1537982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9939">
            <a:off x="566323" y="4724800"/>
            <a:ext cx="9906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8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Sing Along!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http://www.youtube.com/watch?v=fEoF80dUhKI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6" name="Picture 4" descr="C:\Users\Amanda Lundberg\AppData\Local\Microsoft\Windows\Temporary Internet Files\Content.IE5\4RIHHSUR\MC9000787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3114209" cy="305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1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Let’s Review!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Nice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kind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are: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Happy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sad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are: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antonyms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Bye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buy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are: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homonyms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Quiet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loud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are: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antonyms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Two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are: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homonyms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Fast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quick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are: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186" name="Picture 18" descr="http://www.glitters123.com/glitter_graphics/Stars/Stars-Glitters-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279082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24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Game Time!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Please get into teams of 4-5 students.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In your teams, you will choose a point value and a category for a question that you will answer regarding synonyms, antonyms, or homonyms.</a:t>
            </a:r>
          </a:p>
          <a:p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If your team gets the answer right, your team receives the selected amount of points. </a:t>
            </a:r>
          </a:p>
          <a:p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If your team gets the answer wrong, another team can answer the question to earn those points.</a:t>
            </a:r>
          </a:p>
          <a:p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</a:rPr>
              <a:t>Ready? Let’s go!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Jeopardy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56188"/>
              </p:ext>
            </p:extLst>
          </p:nvPr>
        </p:nvGraphicFramePr>
        <p:xfrm>
          <a:off x="457200" y="1676401"/>
          <a:ext cx="8077200" cy="42564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/>
                <a:gridCol w="2717800"/>
                <a:gridCol w="2717800"/>
              </a:tblGrid>
              <a:tr h="914399"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Synonyms</a:t>
                      </a:r>
                      <a:endParaRPr lang="en-US" sz="3200" b="1" u="sn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Antonyms</a:t>
                      </a:r>
                      <a:endParaRPr lang="en-US" sz="3200" b="1" u="sng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Homonyms</a:t>
                      </a:r>
                    </a:p>
                  </a:txBody>
                  <a:tcPr/>
                </a:tc>
              </a:tr>
              <a:tr h="6684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2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3" action="ppaction://hlinksldjump"/>
                        </a:rPr>
                        <a:t>100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4" action="ppaction://hlinksldjump"/>
                        </a:rPr>
                        <a:t>100</a:t>
                      </a:r>
                      <a:endParaRPr lang="en-US" sz="3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84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5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6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7" action="ppaction://hlinksldjump"/>
                        </a:rPr>
                        <a:t>200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84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8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9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10" action="ppaction://hlinksldjump"/>
                        </a:rPr>
                        <a:t>300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84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11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12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13" action="ppaction://hlinksldjump"/>
                        </a:rPr>
                        <a:t>400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684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14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15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hlinkClick r:id="rId16" action="ppaction://hlinksldjump"/>
                        </a:rPr>
                        <a:t>500</a:t>
                      </a:r>
                      <a:endParaRPr 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6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Synonyms-100 Points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What is a synonym for the word “nice”?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>
          <a:xfrm>
            <a:off x="4114800" y="5486400"/>
            <a:ext cx="762000" cy="685800"/>
          </a:xfrm>
          <a:prstGeom prst="actionButtonHom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482</Words>
  <Application>Microsoft Office PowerPoint</Application>
  <PresentationFormat>On-screen Show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Synonyms, Antonyms, and Homonyms</vt:lpstr>
      <vt:lpstr>What is a synonym?</vt:lpstr>
      <vt:lpstr>What is an antonym?</vt:lpstr>
      <vt:lpstr>What is a homonym?</vt:lpstr>
      <vt:lpstr>Sing Along!</vt:lpstr>
      <vt:lpstr>Let’s Review!</vt:lpstr>
      <vt:lpstr>Game Time!</vt:lpstr>
      <vt:lpstr>Jeopardy</vt:lpstr>
      <vt:lpstr>Synonyms-100 Points</vt:lpstr>
      <vt:lpstr>Synonyms-200 Points</vt:lpstr>
      <vt:lpstr>Synonyms-300 Points</vt:lpstr>
      <vt:lpstr>Synonyms-400 Points</vt:lpstr>
      <vt:lpstr>Synonyms-500 Points</vt:lpstr>
      <vt:lpstr>Antonyms-100 Points</vt:lpstr>
      <vt:lpstr>Antonyms-200 Points</vt:lpstr>
      <vt:lpstr>Antonyms-300 Points</vt:lpstr>
      <vt:lpstr>Antonyms-400 Points</vt:lpstr>
      <vt:lpstr>Antonyms-500 Points</vt:lpstr>
      <vt:lpstr>Homonyms-100 Points</vt:lpstr>
      <vt:lpstr>Homonyms-200 Points</vt:lpstr>
      <vt:lpstr>Homonyms-300 Points</vt:lpstr>
      <vt:lpstr>Homonyms-400 Points</vt:lpstr>
      <vt:lpstr>Homonyms-500 Points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Amanda Lundberg</dc:creator>
  <cp:lastModifiedBy>ismail - [2010]</cp:lastModifiedBy>
  <cp:revision>24</cp:revision>
  <dcterms:created xsi:type="dcterms:W3CDTF">2011-11-30T21:01:36Z</dcterms:created>
  <dcterms:modified xsi:type="dcterms:W3CDTF">2018-10-17T07:19:02Z</dcterms:modified>
</cp:coreProperties>
</file>