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10/17/2019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Summary Writing</a:t>
            </a:r>
            <a:endParaRPr lang="en-US" sz="7200" b="1" dirty="0"/>
          </a:p>
        </p:txBody>
      </p:sp>
    </p:spTree>
    <p:extLst>
      <p:ext uri="{BB962C8B-B14F-4D97-AF65-F5344CB8AC3E}">
        <p14:creationId xmlns:p14="http://schemas.microsoft.com/office/powerpoint/2010/main" val="996151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47731"/>
            <a:ext cx="10018713" cy="5443470"/>
          </a:xfrm>
        </p:spPr>
        <p:txBody>
          <a:bodyPr>
            <a:normAutofit/>
          </a:bodyPr>
          <a:lstStyle/>
          <a:p>
            <a:r>
              <a:rPr lang="en-US" sz="3600" dirty="0"/>
              <a:t> </a:t>
            </a:r>
            <a:r>
              <a:rPr lang="en-US" sz="3600" b="1" dirty="0"/>
              <a:t>Don't forget to include linking words so your reader can easily follow your thoughts. This will help your summary flow better, and help you avoid writing short sentences without any connection between them.</a:t>
            </a:r>
          </a:p>
        </p:txBody>
      </p:sp>
    </p:spTree>
    <p:extLst>
      <p:ext uri="{BB962C8B-B14F-4D97-AF65-F5344CB8AC3E}">
        <p14:creationId xmlns:p14="http://schemas.microsoft.com/office/powerpoint/2010/main" val="4261973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points to remember</a:t>
            </a:r>
          </a:p>
        </p:txBody>
      </p:sp>
      <p:sp>
        <p:nvSpPr>
          <p:cNvPr id="3" name="Content Placeholder 2"/>
          <p:cNvSpPr>
            <a:spLocks noGrp="1"/>
          </p:cNvSpPr>
          <p:nvPr>
            <p:ph idx="1"/>
          </p:nvPr>
        </p:nvSpPr>
        <p:spPr>
          <a:xfrm>
            <a:off x="1484310" y="1996226"/>
            <a:ext cx="10018713" cy="4443212"/>
          </a:xfrm>
        </p:spPr>
        <p:txBody>
          <a:bodyPr>
            <a:normAutofit fontScale="85000" lnSpcReduction="10000"/>
          </a:bodyPr>
          <a:lstStyle/>
          <a:p>
            <a:r>
              <a:rPr lang="en-US" dirty="0" smtClean="0"/>
              <a:t> </a:t>
            </a:r>
            <a:r>
              <a:rPr lang="en-US" sz="3000" b="1" dirty="0"/>
              <a:t>Don't copy the article. Instead, paraphrase. For example, “the author claims / states / suggests ...”</a:t>
            </a:r>
          </a:p>
          <a:p>
            <a:endParaRPr lang="en-US" sz="3000" b="1" dirty="0"/>
          </a:p>
          <a:p>
            <a:r>
              <a:rPr lang="en-US" sz="3000" b="1" dirty="0"/>
              <a:t>If you quote directly from the original text, use quotation </a:t>
            </a:r>
            <a:r>
              <a:rPr lang="en-US" sz="3000" b="1"/>
              <a:t>marks</a:t>
            </a:r>
            <a:r>
              <a:rPr lang="en-US" sz="3000" b="1" smtClean="0"/>
              <a:t>.</a:t>
            </a:r>
            <a:endParaRPr lang="en-US" sz="3000" b="1" dirty="0"/>
          </a:p>
          <a:p>
            <a:endParaRPr lang="en-US" sz="3000" b="1" dirty="0"/>
          </a:p>
          <a:p>
            <a:r>
              <a:rPr lang="en-US" sz="3000" b="1" dirty="0" smtClean="0"/>
              <a:t> </a:t>
            </a:r>
            <a:r>
              <a:rPr lang="en-US" sz="3000" b="1" dirty="0"/>
              <a:t>Don't give your opinion.</a:t>
            </a:r>
          </a:p>
          <a:p>
            <a:endParaRPr lang="en-US" sz="3000" b="1" dirty="0"/>
          </a:p>
          <a:p>
            <a:r>
              <a:rPr lang="en-US" sz="3000" b="1" dirty="0" smtClean="0"/>
              <a:t> </a:t>
            </a:r>
            <a:r>
              <a:rPr lang="en-US" sz="3000" b="1" dirty="0"/>
              <a:t>Edit what you write. Check your English grammar, spelling and punctuation mistakes.</a:t>
            </a:r>
          </a:p>
        </p:txBody>
      </p:sp>
    </p:spTree>
    <p:extLst>
      <p:ext uri="{BB962C8B-B14F-4D97-AF65-F5344CB8AC3E}">
        <p14:creationId xmlns:p14="http://schemas.microsoft.com/office/powerpoint/2010/main" val="377339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a:t>
            </a:r>
            <a:r>
              <a:rPr lang="en-US" b="1" dirty="0"/>
              <a:t>to write a </a:t>
            </a:r>
            <a:r>
              <a:rPr lang="en-US" b="1" dirty="0" smtClean="0"/>
              <a:t>summary</a:t>
            </a:r>
            <a:endParaRPr lang="en-US" b="1" dirty="0"/>
          </a:p>
        </p:txBody>
      </p:sp>
      <p:sp>
        <p:nvSpPr>
          <p:cNvPr id="3" name="Content Placeholder 2"/>
          <p:cNvSpPr>
            <a:spLocks noGrp="1"/>
          </p:cNvSpPr>
          <p:nvPr>
            <p:ph idx="1"/>
          </p:nvPr>
        </p:nvSpPr>
        <p:spPr>
          <a:xfrm>
            <a:off x="1484310" y="2112135"/>
            <a:ext cx="10018713" cy="4507606"/>
          </a:xfrm>
        </p:spPr>
        <p:txBody>
          <a:bodyPr>
            <a:normAutofit/>
          </a:bodyPr>
          <a:lstStyle/>
          <a:p>
            <a:r>
              <a:rPr lang="en-US" sz="4000" b="1" dirty="0"/>
              <a:t>First, read the text or article to get a general idea of the subject matter as well as the author's attitude.</a:t>
            </a:r>
          </a:p>
        </p:txBody>
      </p:sp>
    </p:spTree>
    <p:extLst>
      <p:ext uri="{BB962C8B-B14F-4D97-AF65-F5344CB8AC3E}">
        <p14:creationId xmlns:p14="http://schemas.microsoft.com/office/powerpoint/2010/main" val="2075613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553793"/>
            <a:ext cx="10018713" cy="5237408"/>
          </a:xfrm>
        </p:spPr>
        <p:txBody>
          <a:bodyPr>
            <a:normAutofit/>
          </a:bodyPr>
          <a:lstStyle/>
          <a:p>
            <a:r>
              <a:rPr lang="en-US" sz="4000" b="1" dirty="0"/>
              <a:t>Then read through a second time to identify the main points. You can either go this paragraph by paragraph, or heading by heading / sub-heading.</a:t>
            </a:r>
          </a:p>
        </p:txBody>
      </p:sp>
    </p:spTree>
    <p:extLst>
      <p:ext uri="{BB962C8B-B14F-4D97-AF65-F5344CB8AC3E}">
        <p14:creationId xmlns:p14="http://schemas.microsoft.com/office/powerpoint/2010/main" val="3073991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60609"/>
            <a:ext cx="10018713" cy="5430592"/>
          </a:xfrm>
        </p:spPr>
        <p:txBody>
          <a:bodyPr/>
          <a:lstStyle/>
          <a:p>
            <a:r>
              <a:rPr lang="en-US" sz="4000" b="1" dirty="0"/>
              <a:t>Identify the topic sentences. These are usually the first sentences of each paragraph. They give the main idea for the paragraph (with the following sentences supporting this main idea). Also look for the concluding sentence in the paragraph, as this often </a:t>
            </a:r>
            <a:r>
              <a:rPr lang="en-US" sz="4000" b="1" dirty="0" err="1"/>
              <a:t>summarises</a:t>
            </a:r>
            <a:r>
              <a:rPr lang="en-US" sz="4000" b="1" dirty="0"/>
              <a:t> the paragraph</a:t>
            </a:r>
            <a:r>
              <a:rPr lang="en-US" dirty="0"/>
              <a:t>.</a:t>
            </a:r>
          </a:p>
        </p:txBody>
      </p:sp>
    </p:spTree>
    <p:extLst>
      <p:ext uri="{BB962C8B-B14F-4D97-AF65-F5344CB8AC3E}">
        <p14:creationId xmlns:p14="http://schemas.microsoft.com/office/powerpoint/2010/main" val="2800120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93183"/>
            <a:ext cx="10018713" cy="5598017"/>
          </a:xfrm>
        </p:spPr>
        <p:txBody>
          <a:bodyPr>
            <a:normAutofit/>
          </a:bodyPr>
          <a:lstStyle/>
          <a:p>
            <a:r>
              <a:rPr lang="en-US" sz="4000" b="1" dirty="0"/>
              <a:t> Now write the main idea of each paragraph (or section) in one sentence. Use your own words, rather than the author's words. This is important: if you copy what the author has written, you'll probably write too much!</a:t>
            </a:r>
          </a:p>
        </p:txBody>
      </p:sp>
    </p:spTree>
    <p:extLst>
      <p:ext uri="{BB962C8B-B14F-4D97-AF65-F5344CB8AC3E}">
        <p14:creationId xmlns:p14="http://schemas.microsoft.com/office/powerpoint/2010/main" val="427468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18941"/>
            <a:ext cx="10018713" cy="6091707"/>
          </a:xfrm>
        </p:spPr>
        <p:txBody>
          <a:bodyPr>
            <a:noAutofit/>
          </a:bodyPr>
          <a:lstStyle/>
          <a:p>
            <a:r>
              <a:rPr lang="en-US" sz="3200" b="1" dirty="0"/>
              <a:t>Start pulling out key facts or findings from the text which support the author's main idea (or ideas). You may need to either </a:t>
            </a:r>
            <a:r>
              <a:rPr lang="en-US" sz="3200" b="1" dirty="0" smtClean="0"/>
              <a:t>summaries </a:t>
            </a:r>
            <a:r>
              <a:rPr lang="en-US" sz="3200" b="1" dirty="0"/>
              <a:t>these (if there are a lot of them) or decide which are the most important or relevant.</a:t>
            </a:r>
          </a:p>
          <a:p>
            <a:endParaRPr lang="en-US" sz="3200" b="1" dirty="0"/>
          </a:p>
          <a:p>
            <a:r>
              <a:rPr lang="en-US" sz="3200" b="1" dirty="0"/>
              <a:t>However, if you are </a:t>
            </a:r>
            <a:r>
              <a:rPr lang="en-US" sz="3200" b="1" dirty="0" smtClean="0"/>
              <a:t>summarizing </a:t>
            </a:r>
            <a:r>
              <a:rPr lang="en-US" sz="3200" b="1" dirty="0"/>
              <a:t>a number of texts or articles, start to look for common themes running through all the texts. Are the texts broadly in agreement, or do they have different points of view or findings? Choose only a few supporting details to illustrate similarity or contrast.</a:t>
            </a:r>
          </a:p>
        </p:txBody>
      </p:sp>
    </p:spTree>
    <p:extLst>
      <p:ext uri="{BB962C8B-B14F-4D97-AF65-F5344CB8AC3E}">
        <p14:creationId xmlns:p14="http://schemas.microsoft.com/office/powerpoint/2010/main" val="433660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73487"/>
            <a:ext cx="10018713" cy="5417713"/>
          </a:xfrm>
        </p:spPr>
        <p:txBody>
          <a:bodyPr>
            <a:normAutofit/>
          </a:bodyPr>
          <a:lstStyle/>
          <a:p>
            <a:r>
              <a:rPr lang="en-US" sz="4000" b="1" dirty="0" smtClean="0"/>
              <a:t> </a:t>
            </a:r>
            <a:r>
              <a:rPr lang="en-US" sz="4000" b="1" dirty="0"/>
              <a:t>When you have written all your sentences, you should be able to get a good overview of the whole text. This overview can be your introduction to your summary. In your introduction, you'll also need to give the author's name and the title of the text you are </a:t>
            </a:r>
            <a:r>
              <a:rPr lang="en-US" sz="4000" b="1" dirty="0" smtClean="0"/>
              <a:t>summarizing.</a:t>
            </a:r>
            <a:endParaRPr lang="en-US" sz="4000" b="1" dirty="0"/>
          </a:p>
        </p:txBody>
      </p:sp>
    </p:spTree>
    <p:extLst>
      <p:ext uri="{BB962C8B-B14F-4D97-AF65-F5344CB8AC3E}">
        <p14:creationId xmlns:p14="http://schemas.microsoft.com/office/powerpoint/2010/main" val="2341250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summary should now look like </a:t>
            </a:r>
            <a:r>
              <a:rPr lang="en-US" b="1" dirty="0" smtClean="0"/>
              <a:t>this</a:t>
            </a:r>
            <a:endParaRPr lang="en-US" b="1" dirty="0"/>
          </a:p>
        </p:txBody>
      </p:sp>
      <p:sp>
        <p:nvSpPr>
          <p:cNvPr id="3" name="Content Placeholder 2"/>
          <p:cNvSpPr>
            <a:spLocks noGrp="1"/>
          </p:cNvSpPr>
          <p:nvPr>
            <p:ph idx="1"/>
          </p:nvPr>
        </p:nvSpPr>
        <p:spPr>
          <a:xfrm>
            <a:off x="1484310" y="2666999"/>
            <a:ext cx="10018713" cy="3772438"/>
          </a:xfrm>
        </p:spPr>
        <p:txBody>
          <a:bodyPr>
            <a:normAutofit/>
          </a:bodyPr>
          <a:lstStyle/>
          <a:p>
            <a:r>
              <a:rPr lang="en-US" sz="3600" b="1" dirty="0"/>
              <a:t>Text / author information</a:t>
            </a:r>
          </a:p>
          <a:p>
            <a:r>
              <a:rPr lang="en-US" sz="3600" b="1" dirty="0"/>
              <a:t>Your overview (the introduction)</a:t>
            </a:r>
          </a:p>
          <a:p>
            <a:r>
              <a:rPr lang="en-US" sz="3600" b="1" dirty="0"/>
              <a:t>The single sentences </a:t>
            </a:r>
            <a:r>
              <a:rPr lang="en-US" sz="3600" b="1" dirty="0" smtClean="0"/>
              <a:t>summarizing </a:t>
            </a:r>
            <a:r>
              <a:rPr lang="en-US" sz="3600" b="1" dirty="0"/>
              <a:t>the main ideas, with the key facts or figures that support the ideas.</a:t>
            </a:r>
          </a:p>
        </p:txBody>
      </p:sp>
    </p:spTree>
    <p:extLst>
      <p:ext uri="{BB962C8B-B14F-4D97-AF65-F5344CB8AC3E}">
        <p14:creationId xmlns:p14="http://schemas.microsoft.com/office/powerpoint/2010/main" val="822409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70457"/>
            <a:ext cx="10018713" cy="5520744"/>
          </a:xfrm>
        </p:spPr>
        <p:txBody>
          <a:bodyPr/>
          <a:lstStyle/>
          <a:p>
            <a:r>
              <a:rPr lang="en-US" dirty="0"/>
              <a:t> </a:t>
            </a:r>
            <a:r>
              <a:rPr lang="en-US" sz="3600" b="1" dirty="0"/>
              <a:t>At this point, you'll need to </a:t>
            </a:r>
            <a:r>
              <a:rPr lang="en-US" sz="3600" b="1" dirty="0" smtClean="0"/>
              <a:t>organize </a:t>
            </a:r>
            <a:r>
              <a:rPr lang="en-US" sz="3600" b="1" dirty="0"/>
              <a:t>all the information in the most logical way. You might also have repeated ideas or details that you'll need to delete.</a:t>
            </a:r>
          </a:p>
        </p:txBody>
      </p:sp>
    </p:spTree>
    <p:extLst>
      <p:ext uri="{BB962C8B-B14F-4D97-AF65-F5344CB8AC3E}">
        <p14:creationId xmlns:p14="http://schemas.microsoft.com/office/powerpoint/2010/main" val="1160175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TM03457496[[fn=Parallax]]</Template>
  <TotalTime>94</TotalTime>
  <Words>477</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Parallax</vt:lpstr>
      <vt:lpstr>Summary Writing</vt:lpstr>
      <vt:lpstr>How to write a summary</vt:lpstr>
      <vt:lpstr>PowerPoint Presentation</vt:lpstr>
      <vt:lpstr>PowerPoint Presentation</vt:lpstr>
      <vt:lpstr>PowerPoint Presentation</vt:lpstr>
      <vt:lpstr>PowerPoint Presentation</vt:lpstr>
      <vt:lpstr>PowerPoint Presentation</vt:lpstr>
      <vt:lpstr>Your summary should now look like this</vt:lpstr>
      <vt:lpstr>PowerPoint Presentation</vt:lpstr>
      <vt:lpstr>PowerPoint Presentation</vt:lpstr>
      <vt:lpstr>Important points to remember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Writing</dc:title>
  <dc:creator>User</dc:creator>
  <cp:lastModifiedBy>User</cp:lastModifiedBy>
  <cp:revision>3</cp:revision>
  <dcterms:created xsi:type="dcterms:W3CDTF">2018-10-21T11:35:33Z</dcterms:created>
  <dcterms:modified xsi:type="dcterms:W3CDTF">2019-10-17T04:52:12Z</dcterms:modified>
</cp:coreProperties>
</file>