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Style of Conversation</a:t>
            </a:r>
            <a:endParaRPr lang="en-US" b="1" dirty="0"/>
          </a:p>
        </p:txBody>
      </p:sp>
    </p:spTree>
    <p:extLst>
      <p:ext uri="{BB962C8B-B14F-4D97-AF65-F5344CB8AC3E}">
        <p14:creationId xmlns:p14="http://schemas.microsoft.com/office/powerpoint/2010/main" val="323016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Intuitive communicators generally prefer visuals</a:t>
            </a:r>
            <a:r>
              <a:rPr lang="en-US" dirty="0"/>
              <a:t>. Intuitive communicators like to have the ideas they are discussing visualized. </a:t>
            </a:r>
            <a:endParaRPr lang="en-US" dirty="0" smtClean="0"/>
          </a:p>
          <a:p>
            <a:endParaRPr lang="en-US" dirty="0"/>
          </a:p>
          <a:p>
            <a:r>
              <a:rPr lang="en-US" dirty="0"/>
              <a:t>Working with intuitive communicators requires that you take a step back and evaluate the subjects that you discuss from a common-sense perspective. They are comfortable with big ideas but may prefer a visual representation of the subjects that you discuss in meetings.</a:t>
            </a:r>
          </a:p>
        </p:txBody>
      </p:sp>
    </p:spTree>
    <p:extLst>
      <p:ext uri="{BB962C8B-B14F-4D97-AF65-F5344CB8AC3E}">
        <p14:creationId xmlns:p14="http://schemas.microsoft.com/office/powerpoint/2010/main" val="387784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Communication Style</a:t>
            </a:r>
          </a:p>
        </p:txBody>
      </p:sp>
      <p:sp>
        <p:nvSpPr>
          <p:cNvPr id="3" name="Content Placeholder 2"/>
          <p:cNvSpPr>
            <a:spLocks noGrp="1"/>
          </p:cNvSpPr>
          <p:nvPr>
            <p:ph idx="1"/>
          </p:nvPr>
        </p:nvSpPr>
        <p:spPr/>
        <p:txBody>
          <a:bodyPr/>
          <a:lstStyle/>
          <a:p>
            <a:r>
              <a:rPr lang="en-US" dirty="0"/>
              <a:t>Functional communicators prefer to focus on the process as a whole. They will take the time to put together a step-by-step plan for their tasks and projects to ensure that nothing gets missed. If you want to communicate in the functional style or work with people who do, keep things facts in mind to tailor your communication to their style for an effective outcome:</a:t>
            </a:r>
          </a:p>
        </p:txBody>
      </p:sp>
    </p:spTree>
    <p:extLst>
      <p:ext uri="{BB962C8B-B14F-4D97-AF65-F5344CB8AC3E}">
        <p14:creationId xmlns:p14="http://schemas.microsoft.com/office/powerpoint/2010/main" val="137910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Complete plans. </a:t>
            </a:r>
            <a:r>
              <a:rPr lang="en-US" dirty="0"/>
              <a:t>Functional communicators like to have the full plans laid out in front of them, preferably step-by-step. Give them time to review a process before you begin implementing it. They want to have a complete understanding of their responsibilities, timelines, and other information to ensure that they have a complete grasp of the project.</a:t>
            </a:r>
          </a:p>
        </p:txBody>
      </p:sp>
    </p:spTree>
    <p:extLst>
      <p:ext uri="{BB962C8B-B14F-4D97-AF65-F5344CB8AC3E}">
        <p14:creationId xmlns:p14="http://schemas.microsoft.com/office/powerpoint/2010/main" val="246935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Ask questions. </a:t>
            </a:r>
            <a:r>
              <a:rPr lang="en-US" dirty="0"/>
              <a:t>Functional communicators will ask a lot of questions. They will connect with leadership styles that allow them to ask questions and receive thoughtful answers in return.</a:t>
            </a:r>
          </a:p>
          <a:p>
            <a:r>
              <a:rPr lang="en-US" b="1" dirty="0">
                <a:solidFill>
                  <a:srgbClr val="FF0000"/>
                </a:solidFill>
              </a:rPr>
              <a:t>Feedback plays a big role. </a:t>
            </a:r>
            <a:r>
              <a:rPr lang="en-US" dirty="0"/>
              <a:t>Functional communicators rely on feedback from their peers to improve over time. They may ask for feedback from those that use other business communication styles to see things from another perspective.</a:t>
            </a:r>
          </a:p>
        </p:txBody>
      </p:sp>
    </p:spTree>
    <p:extLst>
      <p:ext uri="{BB962C8B-B14F-4D97-AF65-F5344CB8AC3E}">
        <p14:creationId xmlns:p14="http://schemas.microsoft.com/office/powerpoint/2010/main" val="299156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Functional communicators are all about developing a complete understanding of projects before they begin. They also gravitate toward questions and feedback, which can help others better understand the projects in question.</a:t>
            </a:r>
          </a:p>
        </p:txBody>
      </p:sp>
    </p:spTree>
    <p:extLst>
      <p:ext uri="{BB962C8B-B14F-4D97-AF65-F5344CB8AC3E}">
        <p14:creationId xmlns:p14="http://schemas.microsoft.com/office/powerpoint/2010/main" val="5590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Communication Style</a:t>
            </a:r>
          </a:p>
        </p:txBody>
      </p:sp>
      <p:sp>
        <p:nvSpPr>
          <p:cNvPr id="3" name="Content Placeholder 2"/>
          <p:cNvSpPr>
            <a:spLocks noGrp="1"/>
          </p:cNvSpPr>
          <p:nvPr>
            <p:ph idx="1"/>
          </p:nvPr>
        </p:nvSpPr>
        <p:spPr/>
        <p:txBody>
          <a:bodyPr/>
          <a:lstStyle/>
          <a:p>
            <a:r>
              <a:rPr lang="en-US" dirty="0"/>
              <a:t>Personal communicators put the focus on relationships and emotions. They form connections with their colleagues to better understand what they are thinking. There are a few points that need to be taken into account when working with personal communicators to ensure a successful outcome:</a:t>
            </a:r>
          </a:p>
        </p:txBody>
      </p:sp>
    </p:spTree>
    <p:extLst>
      <p:ext uri="{BB962C8B-B14F-4D97-AF65-F5344CB8AC3E}">
        <p14:creationId xmlns:p14="http://schemas.microsoft.com/office/powerpoint/2010/main" val="205403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4552" y="2556932"/>
            <a:ext cx="9892045" cy="3318936"/>
          </a:xfrm>
        </p:spPr>
        <p:txBody>
          <a:bodyPr/>
          <a:lstStyle/>
          <a:p>
            <a:r>
              <a:rPr lang="en-US" b="1" dirty="0">
                <a:solidFill>
                  <a:srgbClr val="FF0000"/>
                </a:solidFill>
              </a:rPr>
              <a:t>Speak in-person whenever possible. </a:t>
            </a:r>
            <a:r>
              <a:rPr lang="en-US" dirty="0"/>
              <a:t>Personal communicators react more positively to personal communications. They want to know how you think and feel and are less concerned with the details. Communicating through email can be an aggravating experience for them.</a:t>
            </a:r>
          </a:p>
          <a:p>
            <a:r>
              <a:rPr lang="en-US" b="1" dirty="0">
                <a:solidFill>
                  <a:srgbClr val="FF0000"/>
                </a:solidFill>
              </a:rPr>
              <a:t>Lay your feelings out.</a:t>
            </a:r>
            <a:r>
              <a:rPr lang="en-US" dirty="0"/>
              <a:t> Personal communicators feel better when they know how you are feeling. Don’t be afraid to give them a straight-answer regarding how you are feeling about a project or subject. Take the time to let them into your thoughts to develop a better connection with personal communicators.</a:t>
            </a:r>
          </a:p>
        </p:txBody>
      </p:sp>
    </p:spTree>
    <p:extLst>
      <p:ext uri="{BB962C8B-B14F-4D97-AF65-F5344CB8AC3E}">
        <p14:creationId xmlns:p14="http://schemas.microsoft.com/office/powerpoint/2010/main" val="67851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Melting Pot of Business Communication Styles</a:t>
            </a:r>
          </a:p>
        </p:txBody>
      </p:sp>
      <p:sp>
        <p:nvSpPr>
          <p:cNvPr id="3" name="Content Placeholder 2"/>
          <p:cNvSpPr>
            <a:spLocks noGrp="1"/>
          </p:cNvSpPr>
          <p:nvPr>
            <p:ph idx="1"/>
          </p:nvPr>
        </p:nvSpPr>
        <p:spPr/>
        <p:txBody>
          <a:bodyPr/>
          <a:lstStyle/>
          <a:p>
            <a:r>
              <a:rPr lang="en-US" dirty="0"/>
              <a:t>Your average company is a melting pot of business communication styles. Everyone has their own preferred way to communicate. </a:t>
            </a:r>
            <a:r>
              <a:rPr lang="en-US"/>
              <a:t>The differences in the way that people communicate can lead to some squabbles within a company, but training your teams to communicate effectively and recognize the different styles can be a low-cost way to improve your organization across the board.</a:t>
            </a:r>
          </a:p>
        </p:txBody>
      </p:sp>
    </p:spTree>
    <p:extLst>
      <p:ext uri="{BB962C8B-B14F-4D97-AF65-F5344CB8AC3E}">
        <p14:creationId xmlns:p14="http://schemas.microsoft.com/office/powerpoint/2010/main" val="3227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98490"/>
            <a:ext cx="9601196" cy="5077378"/>
          </a:xfrm>
        </p:spPr>
        <p:txBody>
          <a:bodyPr>
            <a:normAutofit lnSpcReduction="10000"/>
          </a:bodyPr>
          <a:lstStyle/>
          <a:p>
            <a:r>
              <a:rPr lang="en-US" dirty="0"/>
              <a:t>In business, the way that we communicate with our colleagues plays a key role in our ability to achieve goals and advance our careers. For startup founders or others in management positions, your ability to communicate may be the most important skill that you possess. Leadership is all about great communication. Most of us know what it is like to work for someone that lacks communication skills — it can be frustrating and momentum-killing.</a:t>
            </a:r>
          </a:p>
          <a:p>
            <a:endParaRPr lang="en-US" dirty="0"/>
          </a:p>
          <a:p>
            <a:r>
              <a:rPr lang="en-US" dirty="0"/>
              <a:t>Understanding how we communicate is important for identifying areas for improvement and working well with our colleagues. Understand that actual words are just a small portion of how we communicate with our associates on a daily basis. Much of what we are communicating is ingrained in our actions, non-verbal cues, and behavior while communicating.</a:t>
            </a:r>
          </a:p>
        </p:txBody>
      </p:sp>
    </p:spTree>
    <p:extLst>
      <p:ext uri="{BB962C8B-B14F-4D97-AF65-F5344CB8AC3E}">
        <p14:creationId xmlns:p14="http://schemas.microsoft.com/office/powerpoint/2010/main" val="355912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Business Communication Styles </a:t>
            </a:r>
          </a:p>
        </p:txBody>
      </p:sp>
      <p:pic>
        <p:nvPicPr>
          <p:cNvPr id="4" name="Content Placeholder 3"/>
          <p:cNvPicPr>
            <a:picLocks noGrp="1" noChangeAspect="1"/>
          </p:cNvPicPr>
          <p:nvPr>
            <p:ph idx="1"/>
          </p:nvPr>
        </p:nvPicPr>
        <p:blipFill>
          <a:blip r:embed="rId2"/>
          <a:stretch>
            <a:fillRect/>
          </a:stretch>
        </p:blipFill>
        <p:spPr>
          <a:xfrm>
            <a:off x="2833351" y="2452800"/>
            <a:ext cx="6143223" cy="3754817"/>
          </a:xfrm>
          <a:prstGeom prst="rect">
            <a:avLst/>
          </a:prstGeom>
        </p:spPr>
      </p:pic>
    </p:spTree>
    <p:extLst>
      <p:ext uri="{BB962C8B-B14F-4D97-AF65-F5344CB8AC3E}">
        <p14:creationId xmlns:p14="http://schemas.microsoft.com/office/powerpoint/2010/main" val="294364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Communication Style</a:t>
            </a:r>
          </a:p>
        </p:txBody>
      </p:sp>
      <p:sp>
        <p:nvSpPr>
          <p:cNvPr id="3" name="Content Placeholder 2"/>
          <p:cNvSpPr>
            <a:spLocks noGrp="1"/>
          </p:cNvSpPr>
          <p:nvPr>
            <p:ph idx="1"/>
          </p:nvPr>
        </p:nvSpPr>
        <p:spPr/>
        <p:txBody>
          <a:bodyPr/>
          <a:lstStyle/>
          <a:p>
            <a:r>
              <a:rPr lang="en-US" dirty="0"/>
              <a:t>Those that communicate with an analytical style prefer to work from data and facts and use them to support what they say. Analytical communicators are often common in upper-management types. While it may seem less personal, analytical communication is a great way to make solid arguments for initiatives that you believe in. Analytical communicators use very precise and rehearsed language to make their points.</a:t>
            </a:r>
          </a:p>
        </p:txBody>
      </p:sp>
    </p:spTree>
    <p:extLst>
      <p:ext uri="{BB962C8B-B14F-4D97-AF65-F5344CB8AC3E}">
        <p14:creationId xmlns:p14="http://schemas.microsoft.com/office/powerpoint/2010/main" val="314065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3" y="824248"/>
            <a:ext cx="9904924" cy="5051620"/>
          </a:xfrm>
        </p:spPr>
        <p:txBody>
          <a:bodyPr>
            <a:normAutofit/>
          </a:bodyPr>
          <a:lstStyle/>
          <a:p>
            <a:r>
              <a:rPr lang="en-US" b="1" dirty="0">
                <a:solidFill>
                  <a:srgbClr val="FF0000"/>
                </a:solidFill>
              </a:rPr>
              <a:t>Use numbers to back up your points. </a:t>
            </a:r>
            <a:r>
              <a:rPr lang="en-US" dirty="0"/>
              <a:t>While other styles might want a more top-down view of the company’s status, analytical communicators prefer hard facts and numbers to display the point.</a:t>
            </a:r>
          </a:p>
          <a:p>
            <a:r>
              <a:rPr lang="en-US" b="1" dirty="0">
                <a:solidFill>
                  <a:srgbClr val="FF0000"/>
                </a:solidFill>
              </a:rPr>
              <a:t>Use logic instead of emotions</a:t>
            </a:r>
            <a:r>
              <a:rPr lang="en-US" dirty="0"/>
              <a:t>. Analytical communicators will always prefer to use logic instead of emotions to make their points. Major business decisions with this group must always include hard facts that help to demonstrate their point of view.</a:t>
            </a:r>
          </a:p>
          <a:p>
            <a:r>
              <a:rPr lang="en-US" b="1" dirty="0">
                <a:solidFill>
                  <a:srgbClr val="FF0000"/>
                </a:solidFill>
              </a:rPr>
              <a:t>A lack of small-talk</a:t>
            </a:r>
            <a:r>
              <a:rPr lang="en-US" dirty="0"/>
              <a:t>. Analytical communicators aren’t generally the best conversationalists on the personal level. Limit small talk to communicate effectively with analytical-style communicators.</a:t>
            </a:r>
          </a:p>
        </p:txBody>
      </p:sp>
    </p:spTree>
    <p:extLst>
      <p:ext uri="{BB962C8B-B14F-4D97-AF65-F5344CB8AC3E}">
        <p14:creationId xmlns:p14="http://schemas.microsoft.com/office/powerpoint/2010/main" val="210862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analytical communication style is a popular and effective one in business settings but can be seen as a bit impersonal to those that communicate using other styles.</a:t>
            </a:r>
          </a:p>
          <a:p>
            <a:endParaRPr lang="en-US" dirty="0"/>
          </a:p>
          <a:p>
            <a:endParaRPr lang="en-US" dirty="0"/>
          </a:p>
        </p:txBody>
      </p:sp>
    </p:spTree>
    <p:extLst>
      <p:ext uri="{BB962C8B-B14F-4D97-AF65-F5344CB8AC3E}">
        <p14:creationId xmlns:p14="http://schemas.microsoft.com/office/powerpoint/2010/main" val="89484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Intuitive Communication Style</a:t>
            </a:r>
            <a:br>
              <a:rPr lang="en-US" dirty="0"/>
            </a:br>
            <a:endParaRPr lang="en-US" dirty="0"/>
          </a:p>
        </p:txBody>
      </p:sp>
      <p:sp>
        <p:nvSpPr>
          <p:cNvPr id="3" name="Content Placeholder 2"/>
          <p:cNvSpPr>
            <a:spLocks noGrp="1"/>
          </p:cNvSpPr>
          <p:nvPr>
            <p:ph idx="1"/>
          </p:nvPr>
        </p:nvSpPr>
        <p:spPr/>
        <p:txBody>
          <a:bodyPr/>
          <a:lstStyle/>
          <a:p>
            <a:r>
              <a:rPr lang="en-US" dirty="0"/>
              <a:t>Those that use the intuitive communication style prefer a more casual, common-sense based approach to communicating ideas. They want to understand the big-picture concepts and aren’t interested in getting too bogged down in the details of the idea. In many ways, intuitive communicators are the opposite of analytical communicators, who prefer to have all of the relevant details on hand when making a decision.</a:t>
            </a:r>
          </a:p>
        </p:txBody>
      </p:sp>
    </p:spTree>
    <p:extLst>
      <p:ext uri="{BB962C8B-B14F-4D97-AF65-F5344CB8AC3E}">
        <p14:creationId xmlns:p14="http://schemas.microsoft.com/office/powerpoint/2010/main" val="150765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of the core principles of the intuitive communication style include:</a:t>
            </a:r>
          </a:p>
        </p:txBody>
      </p:sp>
      <p:sp>
        <p:nvSpPr>
          <p:cNvPr id="3" name="Content Placeholder 2"/>
          <p:cNvSpPr>
            <a:spLocks noGrp="1"/>
          </p:cNvSpPr>
          <p:nvPr>
            <p:ph idx="1"/>
          </p:nvPr>
        </p:nvSpPr>
        <p:spPr/>
        <p:txBody>
          <a:bodyPr/>
          <a:lstStyle/>
          <a:p>
            <a:r>
              <a:rPr lang="en-US" b="1" dirty="0">
                <a:solidFill>
                  <a:srgbClr val="FF0000"/>
                </a:solidFill>
              </a:rPr>
              <a:t>Short and direct instructions</a:t>
            </a:r>
            <a:r>
              <a:rPr lang="en-US" dirty="0"/>
              <a:t>. Intuitive communicators want a broad overview or step-by-step instructions, without all of the distractions that small details can present. When communicating with people that prefer this style, limit what you give them only to what will pertain directly to them. They want to know why you have chosen this path in a big picture way.</a:t>
            </a:r>
          </a:p>
        </p:txBody>
      </p:sp>
    </p:spTree>
    <p:extLst>
      <p:ext uri="{BB962C8B-B14F-4D97-AF65-F5344CB8AC3E}">
        <p14:creationId xmlns:p14="http://schemas.microsoft.com/office/powerpoint/2010/main" val="77315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Big ideas come from intuitive communicators. </a:t>
            </a:r>
            <a:r>
              <a:rPr lang="en-US" dirty="0"/>
              <a:t>Intuitive communicators are comfortable forming and working with big ideas. They prefer unconventional thinking at times. Give them the opportunity to express their ideas and have them taken seriously, and they will be happier in the workplace.</a:t>
            </a:r>
          </a:p>
        </p:txBody>
      </p:sp>
    </p:spTree>
    <p:extLst>
      <p:ext uri="{BB962C8B-B14F-4D97-AF65-F5344CB8AC3E}">
        <p14:creationId xmlns:p14="http://schemas.microsoft.com/office/powerpoint/2010/main" val="2701212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1063</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Style of Conversation</vt:lpstr>
      <vt:lpstr>PowerPoint Presentation</vt:lpstr>
      <vt:lpstr>4 Business Communication Styles </vt:lpstr>
      <vt:lpstr>Analytical Communication Style</vt:lpstr>
      <vt:lpstr>PowerPoint Presentation</vt:lpstr>
      <vt:lpstr>PowerPoint Presentation</vt:lpstr>
      <vt:lpstr>Intuitive Communication Style </vt:lpstr>
      <vt:lpstr>Some of the core principles of the intuitive communication style include:</vt:lpstr>
      <vt:lpstr>PowerPoint Presentation</vt:lpstr>
      <vt:lpstr>PowerPoint Presentation</vt:lpstr>
      <vt:lpstr>Functional Communication Style</vt:lpstr>
      <vt:lpstr>PowerPoint Presentation</vt:lpstr>
      <vt:lpstr>PowerPoint Presentation</vt:lpstr>
      <vt:lpstr>PowerPoint Presentation</vt:lpstr>
      <vt:lpstr>Personal Communication Style</vt:lpstr>
      <vt:lpstr>PowerPoint Presentation</vt:lpstr>
      <vt:lpstr>A Melting Pot of Business Communication Styles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of Conversation</dc:title>
  <dc:creator>User</dc:creator>
  <cp:lastModifiedBy>User</cp:lastModifiedBy>
  <cp:revision>2</cp:revision>
  <dcterms:created xsi:type="dcterms:W3CDTF">2019-01-07T17:18:06Z</dcterms:created>
  <dcterms:modified xsi:type="dcterms:W3CDTF">2019-01-07T17:28:51Z</dcterms:modified>
</cp:coreProperties>
</file>