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1/1/2019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7431" y="1432223"/>
            <a:ext cx="10200067" cy="2882200"/>
          </a:xfrm>
        </p:spPr>
        <p:txBody>
          <a:bodyPr/>
          <a:lstStyle/>
          <a:p>
            <a:r>
              <a:rPr lang="en-US" dirty="0" smtClean="0"/>
              <a:t>Skimming and Scanning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6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types of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Skimming.</a:t>
            </a:r>
          </a:p>
          <a:p>
            <a:r>
              <a:rPr lang="en-US" sz="2400" dirty="0"/>
              <a:t>Scanning.</a:t>
            </a:r>
          </a:p>
          <a:p>
            <a:r>
              <a:rPr lang="en-US" sz="2400" dirty="0"/>
              <a:t>Intensive.</a:t>
            </a:r>
          </a:p>
          <a:p>
            <a:r>
              <a:rPr lang="en-US" sz="2400" dirty="0"/>
              <a:t>Extensive.</a:t>
            </a:r>
          </a:p>
        </p:txBody>
      </p:sp>
    </p:spTree>
    <p:extLst>
      <p:ext uri="{BB962C8B-B14F-4D97-AF65-F5344CB8AC3E}">
        <p14:creationId xmlns:p14="http://schemas.microsoft.com/office/powerpoint/2010/main" val="3666571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Skimming refers to the process of reading only main ideas within a passage to get an overall impression of the content of a </a:t>
            </a:r>
            <a:r>
              <a:rPr lang="en-US" sz="2400" dirty="0" smtClean="0"/>
              <a:t>reading selection.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860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Skim: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2400" dirty="0"/>
              <a:t>Read the title.</a:t>
            </a:r>
          </a:p>
          <a:p>
            <a:endParaRPr lang="en-US" sz="2400" dirty="0"/>
          </a:p>
          <a:p>
            <a:r>
              <a:rPr lang="en-US" sz="2400" dirty="0"/>
              <a:t>* Read the introduction or the first paragraph.</a:t>
            </a:r>
          </a:p>
          <a:p>
            <a:endParaRPr lang="en-US" sz="2400" dirty="0"/>
          </a:p>
          <a:p>
            <a:r>
              <a:rPr lang="en-US" sz="2400" dirty="0"/>
              <a:t>* Read the first sentence of every other paragraph.</a:t>
            </a:r>
          </a:p>
          <a:p>
            <a:endParaRPr lang="en-US" sz="2400" dirty="0"/>
          </a:p>
          <a:p>
            <a:r>
              <a:rPr lang="en-US" sz="2400" dirty="0"/>
              <a:t>* Read any headings and sub-headings.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9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* Notice any pictures, charts, or graphs.</a:t>
            </a:r>
          </a:p>
          <a:p>
            <a:endParaRPr lang="en-US" sz="2400" dirty="0"/>
          </a:p>
          <a:p>
            <a:r>
              <a:rPr lang="en-US" sz="2400" dirty="0"/>
              <a:t>* Notice any italicized or boldface words or phrases.</a:t>
            </a:r>
          </a:p>
          <a:p>
            <a:endParaRPr lang="en-US" sz="2400" dirty="0"/>
          </a:p>
          <a:p>
            <a:r>
              <a:rPr lang="en-US" sz="2400" dirty="0"/>
              <a:t>* Read the summary or last paragraph.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272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Scanning is a reading technique to be used when you want to find specific information quickly. In scanning you have a question in your mind and you read a passage only to find the answer, ignoring unrelated information.</a:t>
            </a:r>
          </a:p>
        </p:txBody>
      </p:sp>
    </p:spTree>
    <p:extLst>
      <p:ext uri="{BB962C8B-B14F-4D97-AF65-F5344CB8AC3E}">
        <p14:creationId xmlns:p14="http://schemas.microsoft.com/office/powerpoint/2010/main" val="758897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Scan: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* State the specific information you are looking for.</a:t>
            </a:r>
          </a:p>
          <a:p>
            <a:endParaRPr lang="en-US" sz="2400" dirty="0"/>
          </a:p>
          <a:p>
            <a:r>
              <a:rPr lang="en-US" sz="2400" dirty="0"/>
              <a:t>* Try to anticipate how the answer will appear and what clues you might use to help you locate the answer. For example, if you were looking for a certain date, you would quickly read the paragraph looking only for numbers.</a:t>
            </a:r>
          </a:p>
        </p:txBody>
      </p:sp>
    </p:spTree>
    <p:extLst>
      <p:ext uri="{BB962C8B-B14F-4D97-AF65-F5344CB8AC3E}">
        <p14:creationId xmlns:p14="http://schemas.microsoft.com/office/powerpoint/2010/main" val="25166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* Use headings and any other aids that will help you identify which sections might contain the information you are looking for.</a:t>
            </a:r>
          </a:p>
          <a:p>
            <a:endParaRPr lang="en-US" sz="2400" dirty="0"/>
          </a:p>
          <a:p>
            <a:r>
              <a:rPr lang="en-US" sz="2400" dirty="0"/>
              <a:t>* Selectively read and skip through sections of the passage.</a:t>
            </a:r>
          </a:p>
        </p:txBody>
      </p:sp>
    </p:spTree>
    <p:extLst>
      <p:ext uri="{BB962C8B-B14F-4D97-AF65-F5344CB8AC3E}">
        <p14:creationId xmlns:p14="http://schemas.microsoft.com/office/powerpoint/2010/main" val="770084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93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</TotalTime>
  <Words>240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Wood Type</vt:lpstr>
      <vt:lpstr>Skimming and Scanning</vt:lpstr>
      <vt:lpstr>4 types of reading</vt:lpstr>
      <vt:lpstr>Skimming</vt:lpstr>
      <vt:lpstr>How to Skim:</vt:lpstr>
      <vt:lpstr>PowerPoint Presentation</vt:lpstr>
      <vt:lpstr>Scanning</vt:lpstr>
      <vt:lpstr>How to Scan: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Skimming and Scanning</dc:title>
  <dc:creator>User</dc:creator>
  <cp:lastModifiedBy>User</cp:lastModifiedBy>
  <cp:revision>2</cp:revision>
  <dcterms:created xsi:type="dcterms:W3CDTF">2019-01-01T15:37:56Z</dcterms:created>
  <dcterms:modified xsi:type="dcterms:W3CDTF">2019-01-01T15:51:51Z</dcterms:modified>
</cp:coreProperties>
</file>