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Seven C’s Of communication</a:t>
            </a:r>
            <a:endParaRPr lang="en-US" dirty="0"/>
          </a:p>
        </p:txBody>
      </p:sp>
    </p:spTree>
    <p:extLst>
      <p:ext uri="{BB962C8B-B14F-4D97-AF65-F5344CB8AC3E}">
        <p14:creationId xmlns:p14="http://schemas.microsoft.com/office/powerpoint/2010/main" val="1436461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599" y="476518"/>
            <a:ext cx="10528479" cy="5390882"/>
          </a:xfrm>
        </p:spPr>
        <p:txBody>
          <a:bodyPr>
            <a:normAutofit/>
          </a:bodyPr>
          <a:lstStyle/>
          <a:p>
            <a:r>
              <a:rPr lang="en-US" sz="2400" dirty="0" smtClean="0"/>
              <a:t>You </a:t>
            </a:r>
            <a:r>
              <a:rPr lang="en-US" sz="2400" dirty="0"/>
              <a:t>write emails, facilitate meetings, participate in conference calls, create reports, devise presentations, debate with your colleagues… the list goes on.</a:t>
            </a:r>
          </a:p>
          <a:p>
            <a:endParaRPr lang="en-US" sz="2400" dirty="0"/>
          </a:p>
          <a:p>
            <a:r>
              <a:rPr lang="en-US" sz="2400" dirty="0"/>
              <a:t>We can spend almost our entire day communicating. So, it stands to reason that communicating clearly and effectively can boost productivity.</a:t>
            </a:r>
          </a:p>
          <a:p>
            <a:endParaRPr lang="en-US" sz="2400" dirty="0"/>
          </a:p>
          <a:p>
            <a:r>
              <a:rPr lang="en-US" sz="2400" dirty="0"/>
              <a:t>This is why the 7 Cs of Communication are helpful. The 7 Cs provide a checklist for making sure that your meetings  , emails  , conference calls  , reports  , and presentations  are well constructed and clear – so your audience gets your message.</a:t>
            </a:r>
          </a:p>
        </p:txBody>
      </p:sp>
    </p:spTree>
    <p:extLst>
      <p:ext uri="{BB962C8B-B14F-4D97-AF65-F5344CB8AC3E}">
        <p14:creationId xmlns:p14="http://schemas.microsoft.com/office/powerpoint/2010/main" val="46664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83335"/>
            <a:ext cx="9601200" cy="6194738"/>
          </a:xfrm>
        </p:spPr>
        <p:txBody>
          <a:bodyPr>
            <a:normAutofit fontScale="85000" lnSpcReduction="20000"/>
          </a:bodyPr>
          <a:lstStyle/>
          <a:p>
            <a:r>
              <a:rPr lang="en-US" sz="3300" b="1" dirty="0" smtClean="0"/>
              <a:t>1.Completeness:</a:t>
            </a:r>
          </a:p>
          <a:p>
            <a:r>
              <a:rPr lang="en-US" sz="2800" dirty="0" smtClean="0"/>
              <a:t> </a:t>
            </a:r>
            <a:r>
              <a:rPr lang="en-US" sz="2800" dirty="0"/>
              <a:t>The communication must be complete. It should convey all facts required by the audience. The sender of the message must take into consideration the receiver’s mind set and convey the message accordingly. A complete communication has following features:</a:t>
            </a:r>
          </a:p>
          <a:p>
            <a:pPr marL="0" indent="0">
              <a:buNone/>
            </a:pPr>
            <a:endParaRPr lang="en-US" sz="2800" dirty="0"/>
          </a:p>
          <a:p>
            <a:r>
              <a:rPr lang="en-US" sz="2800" dirty="0"/>
              <a:t>Complete communication develops and enhances reputation of an organization.</a:t>
            </a:r>
          </a:p>
          <a:p>
            <a:r>
              <a:rPr lang="en-US" sz="2800" dirty="0"/>
              <a:t>Moreover, they are cost saving as no crucial information is missing and no additional cost is incurred in conveying extra message if the communication is complete.</a:t>
            </a:r>
          </a:p>
          <a:p>
            <a:r>
              <a:rPr lang="en-US" sz="2800" dirty="0"/>
              <a:t>A complete communication always gives additional information wherever required. It leaves no questions in the mind of receiver.</a:t>
            </a:r>
          </a:p>
          <a:p>
            <a:r>
              <a:rPr lang="en-US" sz="2800" dirty="0"/>
              <a:t>Complete communication helps in better decision-making by the audience/readers/receivers of message as they get all desired and crucial information.</a:t>
            </a:r>
          </a:p>
          <a:p>
            <a:r>
              <a:rPr lang="en-US" sz="2800" dirty="0"/>
              <a:t>It persuades the audience.</a:t>
            </a:r>
          </a:p>
        </p:txBody>
      </p:sp>
    </p:spTree>
    <p:extLst>
      <p:ext uri="{BB962C8B-B14F-4D97-AF65-F5344CB8AC3E}">
        <p14:creationId xmlns:p14="http://schemas.microsoft.com/office/powerpoint/2010/main" val="69333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127" y="231820"/>
            <a:ext cx="11140225" cy="6400800"/>
          </a:xfrm>
        </p:spPr>
        <p:txBody>
          <a:bodyPr/>
          <a:lstStyle/>
          <a:p>
            <a:r>
              <a:rPr lang="en-US" sz="2800" b="1" dirty="0"/>
              <a:t>2.Conciseness </a:t>
            </a:r>
            <a:endParaRPr lang="en-US" sz="2800" b="1" dirty="0" smtClean="0"/>
          </a:p>
          <a:p>
            <a:endParaRPr lang="en-US" dirty="0"/>
          </a:p>
          <a:p>
            <a:endParaRPr lang="en-US" dirty="0" smtClean="0"/>
          </a:p>
          <a:p>
            <a:r>
              <a:rPr lang="en-US" dirty="0" smtClean="0"/>
              <a:t> </a:t>
            </a:r>
            <a:r>
              <a:rPr lang="en-US" dirty="0"/>
              <a:t>Conciseness means wordiness, </a:t>
            </a:r>
            <a:r>
              <a:rPr lang="en-US" dirty="0" err="1"/>
              <a:t>i.e</a:t>
            </a:r>
            <a:r>
              <a:rPr lang="en-US" dirty="0"/>
              <a:t>, communicating what you want to convey in least possible words without forgoing the other C’s of communication. Conciseness is a necessity for effective communication. Concise communication has following features:</a:t>
            </a:r>
          </a:p>
          <a:p>
            <a:endParaRPr lang="en-US" dirty="0"/>
          </a:p>
          <a:p>
            <a:r>
              <a:rPr lang="en-US" dirty="0"/>
              <a:t>It is both time-saving as well as cost-saving.</a:t>
            </a:r>
          </a:p>
          <a:p>
            <a:r>
              <a:rPr lang="en-US" dirty="0"/>
              <a:t>It underlines and highlights the main message as it avoids using excessive and needless words.</a:t>
            </a:r>
          </a:p>
          <a:p>
            <a:r>
              <a:rPr lang="en-US" dirty="0"/>
              <a:t>Concise communication provides short and essential message in limited words to the audience.</a:t>
            </a:r>
          </a:p>
          <a:p>
            <a:r>
              <a:rPr lang="en-US" dirty="0"/>
              <a:t>Concise message is more appealing and comprehensible to the audience.</a:t>
            </a:r>
          </a:p>
          <a:p>
            <a:r>
              <a:rPr lang="en-US" dirty="0"/>
              <a:t>Concise message is non-repetitive in nature.</a:t>
            </a:r>
          </a:p>
        </p:txBody>
      </p:sp>
    </p:spTree>
    <p:extLst>
      <p:ext uri="{BB962C8B-B14F-4D97-AF65-F5344CB8AC3E}">
        <p14:creationId xmlns:p14="http://schemas.microsoft.com/office/powerpoint/2010/main" val="932174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643" y="321972"/>
            <a:ext cx="11127346" cy="6536028"/>
          </a:xfrm>
        </p:spPr>
        <p:txBody>
          <a:bodyPr>
            <a:normAutofit/>
          </a:bodyPr>
          <a:lstStyle/>
          <a:p>
            <a:r>
              <a:rPr lang="en-US" sz="2800" b="1" dirty="0"/>
              <a:t>3.Consideration </a:t>
            </a:r>
            <a:endParaRPr lang="en-US" sz="2800" b="1" dirty="0" smtClean="0"/>
          </a:p>
          <a:p>
            <a:endParaRPr lang="en-US" dirty="0"/>
          </a:p>
          <a:p>
            <a:r>
              <a:rPr lang="en-US" dirty="0" smtClean="0"/>
              <a:t> </a:t>
            </a:r>
            <a:r>
              <a:rPr lang="en-US" dirty="0"/>
              <a:t>Consideration implies “stepping into the shoes of others”. Effective communication must take the audience into consideration, </a:t>
            </a:r>
            <a:r>
              <a:rPr lang="en-US" dirty="0" err="1"/>
              <a:t>i.e</a:t>
            </a:r>
            <a:r>
              <a:rPr lang="en-US" dirty="0"/>
              <a:t>, the audience’s viewpoints, background, mind-set, education level, etc. Make an attempt to envisage your audience, their requirements, emotions as well as problems. Ensure that the self-respect of the audience is maintained and their emotions are not at harm. Modify your words in message to suit the audience’s needs while making your message complete. Features of considerate communication are as follows:</a:t>
            </a:r>
          </a:p>
          <a:p>
            <a:endParaRPr lang="en-US" dirty="0"/>
          </a:p>
          <a:p>
            <a:r>
              <a:rPr lang="en-US" dirty="0"/>
              <a:t>Emphasize on “you” approach.</a:t>
            </a:r>
          </a:p>
          <a:p>
            <a:r>
              <a:rPr lang="en-US" dirty="0"/>
              <a:t>Empathize with the audience and exhibit interest in the audience. This will stimulate a positive reaction from the audience.</a:t>
            </a:r>
          </a:p>
          <a:p>
            <a:r>
              <a:rPr lang="en-US" dirty="0"/>
              <a:t>Show optimism towards your audience. Emphasize on “what is possible” rather than “what is impossible”. Lay stress on positive words such as jovial, committed, thanks, warm, healthy, help, etc.</a:t>
            </a:r>
          </a:p>
        </p:txBody>
      </p:sp>
    </p:spTree>
    <p:extLst>
      <p:ext uri="{BB962C8B-B14F-4D97-AF65-F5344CB8AC3E}">
        <p14:creationId xmlns:p14="http://schemas.microsoft.com/office/powerpoint/2010/main" val="37278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8" y="180303"/>
            <a:ext cx="11269014" cy="6478073"/>
          </a:xfrm>
        </p:spPr>
        <p:txBody>
          <a:bodyPr/>
          <a:lstStyle/>
          <a:p>
            <a:r>
              <a:rPr lang="en-US" sz="3200" b="1" dirty="0"/>
              <a:t>4.Clarity </a:t>
            </a:r>
            <a:endParaRPr lang="en-US" sz="3200" b="1" dirty="0" smtClean="0"/>
          </a:p>
          <a:p>
            <a:endParaRPr lang="en-US" dirty="0"/>
          </a:p>
          <a:p>
            <a:endParaRPr lang="en-US" dirty="0" smtClean="0"/>
          </a:p>
          <a:p>
            <a:endParaRPr lang="en-US" dirty="0"/>
          </a:p>
          <a:p>
            <a:r>
              <a:rPr lang="en-US" dirty="0" smtClean="0"/>
              <a:t> </a:t>
            </a:r>
            <a:r>
              <a:rPr lang="en-US" dirty="0"/>
              <a:t>Clarity implies emphasizing on a specific message or goal at a time, rather than trying to achieve too much at once. Clarity in communication has following features:</a:t>
            </a:r>
          </a:p>
          <a:p>
            <a:endParaRPr lang="en-US" dirty="0"/>
          </a:p>
          <a:p>
            <a:r>
              <a:rPr lang="en-US" dirty="0"/>
              <a:t>It makes understanding easier.</a:t>
            </a:r>
          </a:p>
          <a:p>
            <a:r>
              <a:rPr lang="en-US" dirty="0"/>
              <a:t>Complete clarity of thoughts and ideas enhances the meaning of message.</a:t>
            </a:r>
          </a:p>
          <a:p>
            <a:r>
              <a:rPr lang="en-US" dirty="0"/>
              <a:t>Clear message makes use of exact, appropriate and concrete words.</a:t>
            </a:r>
          </a:p>
        </p:txBody>
      </p:sp>
    </p:spTree>
    <p:extLst>
      <p:ext uri="{BB962C8B-B14F-4D97-AF65-F5344CB8AC3E}">
        <p14:creationId xmlns:p14="http://schemas.microsoft.com/office/powerpoint/2010/main" val="422658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5763" y="296214"/>
            <a:ext cx="10972800" cy="6168980"/>
          </a:xfrm>
        </p:spPr>
        <p:txBody>
          <a:bodyPr/>
          <a:lstStyle/>
          <a:p>
            <a:r>
              <a:rPr lang="en-US" sz="3200" b="1" dirty="0"/>
              <a:t>5.Concreteness </a:t>
            </a:r>
            <a:endParaRPr lang="en-US" sz="3200" b="1" dirty="0" smtClean="0"/>
          </a:p>
          <a:p>
            <a:endParaRPr lang="en-US" dirty="0"/>
          </a:p>
          <a:p>
            <a:endParaRPr lang="en-US" dirty="0" smtClean="0"/>
          </a:p>
          <a:p>
            <a:endParaRPr lang="en-US" dirty="0"/>
          </a:p>
          <a:p>
            <a:r>
              <a:rPr lang="en-US" dirty="0" smtClean="0"/>
              <a:t> </a:t>
            </a:r>
            <a:r>
              <a:rPr lang="en-US" dirty="0"/>
              <a:t>Concrete communication implies being particular and clear rather than fuzzy and general. Concreteness strengthens the confidence. Concrete message has following features:</a:t>
            </a:r>
          </a:p>
          <a:p>
            <a:endParaRPr lang="en-US" dirty="0"/>
          </a:p>
          <a:p>
            <a:r>
              <a:rPr lang="en-US" dirty="0"/>
              <a:t>It is supported with specific facts and figures.</a:t>
            </a:r>
          </a:p>
          <a:p>
            <a:r>
              <a:rPr lang="en-US" dirty="0"/>
              <a:t>It makes use of words that are clear and that build the reputation.</a:t>
            </a:r>
          </a:p>
          <a:p>
            <a:r>
              <a:rPr lang="en-US" dirty="0"/>
              <a:t>Concrete messages are not misinterpreted</a:t>
            </a:r>
          </a:p>
        </p:txBody>
      </p:sp>
    </p:spTree>
    <p:extLst>
      <p:ext uri="{BB962C8B-B14F-4D97-AF65-F5344CB8AC3E}">
        <p14:creationId xmlns:p14="http://schemas.microsoft.com/office/powerpoint/2010/main" val="189228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7431" y="437881"/>
            <a:ext cx="10728101" cy="6156101"/>
          </a:xfrm>
        </p:spPr>
        <p:txBody>
          <a:bodyPr>
            <a:normAutofit/>
          </a:bodyPr>
          <a:lstStyle/>
          <a:p>
            <a:r>
              <a:rPr lang="en-US" sz="3200" b="1" dirty="0"/>
              <a:t>6.Courtesy</a:t>
            </a:r>
            <a:r>
              <a:rPr lang="en-US" dirty="0"/>
              <a:t> </a:t>
            </a:r>
          </a:p>
          <a:p>
            <a:endParaRPr lang="en-US" dirty="0" smtClean="0"/>
          </a:p>
          <a:p>
            <a:r>
              <a:rPr lang="en-US" dirty="0" smtClean="0"/>
              <a:t>Courtesy </a:t>
            </a:r>
            <a:r>
              <a:rPr lang="en-US" dirty="0"/>
              <a:t>in message implies the message should show the sender’s expression as well as should respect the receiver. The sender of the message should be sincerely polite, judicious, reflective and enthusiastic. Courteous message has following features:</a:t>
            </a:r>
          </a:p>
          <a:p>
            <a:endParaRPr lang="en-US" dirty="0"/>
          </a:p>
          <a:p>
            <a:r>
              <a:rPr lang="en-US" dirty="0"/>
              <a:t>Courtesy implies taking into consideration both viewpoints as well as feelings of the receiver of the message.</a:t>
            </a:r>
          </a:p>
          <a:p>
            <a:r>
              <a:rPr lang="en-US" dirty="0"/>
              <a:t>Courteous message is positive and focused at the audience.</a:t>
            </a:r>
          </a:p>
          <a:p>
            <a:r>
              <a:rPr lang="en-US" dirty="0"/>
              <a:t>It makes use of terms showing respect for the receiver of message.</a:t>
            </a:r>
          </a:p>
          <a:p>
            <a:r>
              <a:rPr lang="en-US" dirty="0"/>
              <a:t>It is not at all biased.</a:t>
            </a:r>
          </a:p>
        </p:txBody>
      </p:sp>
    </p:spTree>
    <p:extLst>
      <p:ext uri="{BB962C8B-B14F-4D97-AF65-F5344CB8AC3E}">
        <p14:creationId xmlns:p14="http://schemas.microsoft.com/office/powerpoint/2010/main" val="40823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248" y="167425"/>
            <a:ext cx="11204620" cy="6400800"/>
          </a:xfrm>
        </p:spPr>
        <p:txBody>
          <a:bodyPr>
            <a:normAutofit/>
          </a:bodyPr>
          <a:lstStyle/>
          <a:p>
            <a:r>
              <a:rPr lang="en-US" sz="3200" b="1" dirty="0"/>
              <a:t>7.Correctness </a:t>
            </a:r>
            <a:endParaRPr lang="en-US" sz="3200" b="1" dirty="0" smtClean="0"/>
          </a:p>
          <a:p>
            <a:endParaRPr lang="en-US" dirty="0"/>
          </a:p>
          <a:p>
            <a:endParaRPr lang="en-US" dirty="0" smtClean="0"/>
          </a:p>
          <a:p>
            <a:r>
              <a:rPr lang="en-US" dirty="0" smtClean="0"/>
              <a:t> </a:t>
            </a:r>
            <a:r>
              <a:rPr lang="en-US" dirty="0"/>
              <a:t>Correctness in communication implies that there are no grammatical errors in communication. Correct communication has following features:</a:t>
            </a:r>
          </a:p>
          <a:p>
            <a:endParaRPr lang="en-US" dirty="0"/>
          </a:p>
          <a:p>
            <a:r>
              <a:rPr lang="en-US" dirty="0"/>
              <a:t>The message is exact, correct and well-timed.</a:t>
            </a:r>
          </a:p>
          <a:p>
            <a:r>
              <a:rPr lang="en-US" dirty="0"/>
              <a:t>If the communication is correct, it boosts up the confidence level.</a:t>
            </a:r>
          </a:p>
          <a:p>
            <a:r>
              <a:rPr lang="en-US" dirty="0"/>
              <a:t>Correct message has greater impact on the audience/readers.</a:t>
            </a:r>
          </a:p>
          <a:p>
            <a:r>
              <a:rPr lang="en-US" dirty="0"/>
              <a:t>It checks for the precision and accurateness of facts and figures used in the message.</a:t>
            </a:r>
          </a:p>
          <a:p>
            <a:r>
              <a:rPr lang="en-US" dirty="0"/>
              <a:t>It makes use of appropriate and correct language in the message.</a:t>
            </a:r>
          </a:p>
          <a:p>
            <a:r>
              <a:rPr lang="en-US" dirty="0"/>
              <a:t>Awareness of these 7 C’s of communication makes you an effective communicator.</a:t>
            </a:r>
          </a:p>
        </p:txBody>
      </p:sp>
    </p:spTree>
    <p:extLst>
      <p:ext uri="{BB962C8B-B14F-4D97-AF65-F5344CB8AC3E}">
        <p14:creationId xmlns:p14="http://schemas.microsoft.com/office/powerpoint/2010/main" val="338391821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9</TotalTime>
  <Words>788</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Seven C’s Of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C’s Of communication</dc:title>
  <dc:creator>User</dc:creator>
  <cp:lastModifiedBy>User</cp:lastModifiedBy>
  <cp:revision>2</cp:revision>
  <dcterms:created xsi:type="dcterms:W3CDTF">2018-11-23T07:45:27Z</dcterms:created>
  <dcterms:modified xsi:type="dcterms:W3CDTF">2018-11-23T07:54:48Z</dcterms:modified>
</cp:coreProperties>
</file>