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72" d="100"/>
          <a:sy n="72" d="100"/>
        </p:scale>
        <p:origin x="642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451B9B-CD7F-4D47-A9D5-42326C1770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82F70A-2820-4EF0-AE6F-C7B0BB3C98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B8E94D-132C-44CE-83AC-9098C73E67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32639-76D1-4EF7-BC87-648EC224C120}" type="datetimeFigureOut">
              <a:rPr lang="x-none" smtClean="0"/>
              <a:t>26/06/2020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2D3038-9832-4366-96BC-B01F6A0DAC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25D2AC-F066-4D09-8D06-99A26A381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51A78-9068-4135-B85F-C87B9F574D3A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146173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A5300F-6FF4-4D94-9C99-E1D4E1EA41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53A9EE1-9129-4426-88FE-1E76723AC6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F111C1-F11B-488D-85B3-7800F75D89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32639-76D1-4EF7-BC87-648EC224C120}" type="datetimeFigureOut">
              <a:rPr lang="x-none" smtClean="0"/>
              <a:t>26/06/2020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FCD824-82BC-4CC7-8AD9-3847FA48C6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8E74A4-3F51-404D-AC31-527CFF9BDD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51A78-9068-4135-B85F-C87B9F574D3A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91265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5C65D28-4FAD-4E30-A4EF-D2B5F330541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43251C-219F-4839-BAB0-595A77FB10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9951ED-F498-46C1-BDED-08DBDBF05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32639-76D1-4EF7-BC87-648EC224C120}" type="datetimeFigureOut">
              <a:rPr lang="x-none" smtClean="0"/>
              <a:t>26/06/2020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C89E6D-4BBD-4626-B04A-F0CCEAC556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6552FC-CC7A-4C33-BAC2-2D00A30C77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51A78-9068-4135-B85F-C87B9F574D3A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504709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B75CC9-A7CF-4ECA-B660-1E15F1471C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46FF21-3E5C-4EF7-9761-3851C0119A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F6149C-61DF-4792-ADE1-6EB8D3A861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32639-76D1-4EF7-BC87-648EC224C120}" type="datetimeFigureOut">
              <a:rPr lang="x-none" smtClean="0"/>
              <a:t>26/06/2020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0211B9-6FCE-403F-951D-64B24475C0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48F625-F2FC-4F0C-9940-273D71C011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51A78-9068-4135-B85F-C87B9F574D3A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655574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15EE78-4076-43FD-A3F6-AFBCBD5182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BB7A24-9757-4AA6-A244-0FC007A0B3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B73816-0DE0-4E16-A9A6-EC1D108E42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32639-76D1-4EF7-BC87-648EC224C120}" type="datetimeFigureOut">
              <a:rPr lang="x-none" smtClean="0"/>
              <a:t>26/06/2020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0BF7BA-27AB-4BB4-B46D-6E6B923C3F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0F5D5B-1305-455A-9EA0-5B44BBEFA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51A78-9068-4135-B85F-C87B9F574D3A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904992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3B2889-7618-4C0F-91CA-3025462E46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A184CD-9F1F-47BA-9519-20C205F60A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23F20B-6F16-4CC6-B24C-50FA46701F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D7BD2B-47DB-472A-95AD-1B819E9957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32639-76D1-4EF7-BC87-648EC224C120}" type="datetimeFigureOut">
              <a:rPr lang="x-none" smtClean="0"/>
              <a:t>26/06/2020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06B771-8AE9-4AA2-9EAE-8993261130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5DA877-F759-421D-848E-AB1EF4326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51A78-9068-4135-B85F-C87B9F574D3A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768136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07D22F-1521-443C-A723-6EB519FE05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080CBA-C4EA-4282-B9F7-31D48ECF63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5CF858-8FA9-4D66-A07E-517534F7C0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E8DCB05-D150-49FA-AFC5-6AEBC93D1F8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BA0E4D-150D-4B8F-A36B-270BB283DA4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27B43A3-08DC-4A98-97C2-AF10EE80C2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32639-76D1-4EF7-BC87-648EC224C120}" type="datetimeFigureOut">
              <a:rPr lang="x-none" smtClean="0"/>
              <a:t>26/06/2020</a:t>
            </a:fld>
            <a:endParaRPr lang="x-non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D01DBED-2CA4-471F-8680-642103E71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685B318-38ED-4C59-BE05-1D7182D08E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51A78-9068-4135-B85F-C87B9F574D3A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815983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23EC02-2E98-402A-87C8-78E8955FB6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F3E58AE-8567-44E4-9AE1-C42338D565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32639-76D1-4EF7-BC87-648EC224C120}" type="datetimeFigureOut">
              <a:rPr lang="x-none" smtClean="0"/>
              <a:t>26/06/2020</a:t>
            </a:fld>
            <a:endParaRPr lang="x-non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6C78E0-FDE6-4CD5-864C-4762B3B38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45DC1A8-9766-43A6-BC2E-BF6993C2E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51A78-9068-4135-B85F-C87B9F574D3A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156198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B31E44E-EFF0-46B5-B032-C4314725C3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32639-76D1-4EF7-BC87-648EC224C120}" type="datetimeFigureOut">
              <a:rPr lang="x-none" smtClean="0"/>
              <a:t>26/06/2020</a:t>
            </a:fld>
            <a:endParaRPr lang="x-non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6FE94E9-5348-4732-BE03-7E69CD7B8D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252A63-6DF0-4FA1-A249-6CCA6B2B3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51A78-9068-4135-B85F-C87B9F574D3A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001758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4C3B84-A8A5-4E0E-A7C4-5747625CA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5B39FC-6F51-4588-A92E-F00ECB3EA7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380E9B-81FB-4797-85B8-6675B99502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352844-DD1F-4CD5-A409-21656F7F34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32639-76D1-4EF7-BC87-648EC224C120}" type="datetimeFigureOut">
              <a:rPr lang="x-none" smtClean="0"/>
              <a:t>26/06/2020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5A1030-1E98-4D3C-8BB1-5E71C1B2E8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AC541E-99AA-4AA9-B7E2-D8BB1CD60A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51A78-9068-4135-B85F-C87B9F574D3A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726370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2A8E46-700C-42ED-A9F5-53195E7D12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4C8E3D8-5294-44B4-AA68-6924843319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x-non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A9C4E3-717D-4348-BF32-0B5F9F7D7D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D5D8CC-D69D-4A88-9E1A-37FD5915B1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32639-76D1-4EF7-BC87-648EC224C120}" type="datetimeFigureOut">
              <a:rPr lang="x-none" smtClean="0"/>
              <a:t>26/06/2020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40A8ED-AC64-482F-B93F-2BB593A283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ACF203-D004-421A-9A48-3BDD877BC4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51A78-9068-4135-B85F-C87B9F574D3A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867593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2A9A57F-F102-435D-8BC9-C85E943468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5D72CE-B2FA-4D82-8079-21776CF891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16A0FF-DEB8-4027-83ED-380317A791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132639-76D1-4EF7-BC87-648EC224C120}" type="datetimeFigureOut">
              <a:rPr lang="x-none" smtClean="0"/>
              <a:t>26/06/2020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A9CC1E-A6EC-4262-B1FA-5A46790202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CC0145-49B2-4092-811A-0E01BC3C35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A51A78-9068-4135-B85F-C87B9F574D3A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282029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3A4AC5-9243-438D-8ED6-2DB64F3BCD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82348" y="763062"/>
            <a:ext cx="6526695" cy="467897"/>
          </a:xfrm>
        </p:spPr>
        <p:txBody>
          <a:bodyPr>
            <a:normAutofit fontScale="90000"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Sessional Assignment No 2: Wastewater Engineering                      </a:t>
            </a:r>
            <a:endParaRPr lang="x-none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386755-B1E6-4B16-8EC8-EE1BE4E3DF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03797" y="2283431"/>
            <a:ext cx="9144000" cy="3633649"/>
          </a:xfrm>
        </p:spPr>
        <p:txBody>
          <a:bodyPr>
            <a:noAutofit/>
          </a:bodyPr>
          <a:lstStyle/>
          <a:p>
            <a:pPr algn="l"/>
            <a:r>
              <a:rPr lang="en-US" sz="2800" b="1" i="1" dirty="0"/>
              <a:t>Briefly describe the following terms. </a:t>
            </a:r>
          </a:p>
          <a:p>
            <a:pPr algn="l"/>
            <a:r>
              <a:rPr lang="en-US" sz="2800" dirty="0"/>
              <a:t>1) Soil pipes and anti-syphon pipes  </a:t>
            </a:r>
          </a:p>
          <a:p>
            <a:pPr algn="l"/>
            <a:r>
              <a:rPr lang="en-US" sz="2800" dirty="0"/>
              <a:t>2) Sanitary fixtures and traps; </a:t>
            </a:r>
          </a:p>
          <a:p>
            <a:pPr algn="l"/>
            <a:r>
              <a:rPr lang="en-US" sz="2800" dirty="0"/>
              <a:t>3) Cross  connection  and  back syphonage  control.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96BA3B9-D11C-4E29-9498-05DFB75F000D}"/>
              </a:ext>
            </a:extLst>
          </p:cNvPr>
          <p:cNvSpPr txBox="1"/>
          <p:nvPr/>
        </p:nvSpPr>
        <p:spPr>
          <a:xfrm>
            <a:off x="8152327" y="1524451"/>
            <a:ext cx="33770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Submission Date: July 02, 2020</a:t>
            </a:r>
            <a:endParaRPr lang="x-none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08D6E55-21AC-463B-B83B-48EF678E513C}"/>
              </a:ext>
            </a:extLst>
          </p:cNvPr>
          <p:cNvSpPr txBox="1"/>
          <p:nvPr/>
        </p:nvSpPr>
        <p:spPr>
          <a:xfrm>
            <a:off x="1152939" y="1656522"/>
            <a:ext cx="3458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Class: 8</a:t>
            </a:r>
            <a:r>
              <a:rPr lang="en-US" b="1" baseline="30000" dirty="0"/>
              <a:t>th</a:t>
            </a:r>
            <a:r>
              <a:rPr lang="en-US" b="1" dirty="0"/>
              <a:t> Semester</a:t>
            </a:r>
            <a:endParaRPr lang="x-none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403797" y="5203065"/>
            <a:ext cx="5035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Note: Only online submission will be accepted</a:t>
            </a:r>
          </a:p>
        </p:txBody>
      </p:sp>
    </p:spTree>
    <p:extLst>
      <p:ext uri="{BB962C8B-B14F-4D97-AF65-F5344CB8AC3E}">
        <p14:creationId xmlns:p14="http://schemas.microsoft.com/office/powerpoint/2010/main" val="26788273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55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Sessional Assignment No 2: Wastewater Engineering                 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Quiz 1: Hydraulic Engineering</dc:title>
  <dc:creator>Nadeem Ullah</dc:creator>
  <cp:lastModifiedBy>Nadeem</cp:lastModifiedBy>
  <cp:revision>5</cp:revision>
  <dcterms:created xsi:type="dcterms:W3CDTF">2019-04-07T16:32:28Z</dcterms:created>
  <dcterms:modified xsi:type="dcterms:W3CDTF">2020-06-26T14:26:58Z</dcterms:modified>
</cp:coreProperties>
</file>