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5008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Equations with</a:t>
            </a:r>
          </a:p>
          <a:p>
            <a:r>
              <a:rPr lang="en-US" sz="4000" b="1" i="1" dirty="0" smtClean="0"/>
              <a:t>SEPARABLE VARIABLES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4764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559249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/>
              <a:t>Definition: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3000" i="1" dirty="0" smtClean="0"/>
              <a:t>A </a:t>
            </a:r>
            <a:r>
              <a:rPr lang="en-US" sz="3000" i="1" dirty="0" smtClean="0"/>
              <a:t>differential </a:t>
            </a:r>
            <a:r>
              <a:rPr lang="en-US" sz="3000" i="1" dirty="0" smtClean="0"/>
              <a:t>equation of the form </a:t>
            </a:r>
          </a:p>
          <a:p>
            <a:r>
              <a:rPr lang="en-US" sz="3000" i="1" dirty="0" smtClean="0"/>
              <a:t>M(x) + N(y) = 0</a:t>
            </a:r>
          </a:p>
          <a:p>
            <a:r>
              <a:rPr lang="en-US" sz="3000" i="1" dirty="0" smtClean="0"/>
              <a:t>Where,</a:t>
            </a:r>
          </a:p>
          <a:p>
            <a:r>
              <a:rPr lang="en-US" sz="3000" i="1" dirty="0"/>
              <a:t> </a:t>
            </a:r>
            <a:r>
              <a:rPr lang="en-US" sz="3000" i="1" dirty="0" smtClean="0"/>
              <a:t> M(x) is a pure function of x</a:t>
            </a:r>
          </a:p>
          <a:p>
            <a:r>
              <a:rPr lang="en-US" sz="3000" i="1" dirty="0"/>
              <a:t> </a:t>
            </a:r>
            <a:r>
              <a:rPr lang="en-US" sz="3000" i="1" dirty="0" smtClean="0"/>
              <a:t>                      &amp;</a:t>
            </a:r>
          </a:p>
          <a:p>
            <a:r>
              <a:rPr lang="en-US" sz="3000" i="1" dirty="0"/>
              <a:t> </a:t>
            </a:r>
            <a:r>
              <a:rPr lang="en-US" sz="3000" i="1" dirty="0" smtClean="0"/>
              <a:t> N(y) is a pure function of y</a:t>
            </a:r>
          </a:p>
          <a:p>
            <a:r>
              <a:rPr lang="en-US" sz="3000" i="1" dirty="0"/>
              <a:t> </a:t>
            </a:r>
            <a:r>
              <a:rPr lang="en-US" sz="3000" i="1" dirty="0" smtClean="0"/>
              <a:t>is called separable equation.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6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4574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Question:</a:t>
            </a:r>
          </a:p>
          <a:p>
            <a:r>
              <a:rPr lang="en-US" sz="3000" i="1" dirty="0" smtClean="0"/>
              <a:t>Find the general solution of each differential</a:t>
            </a:r>
          </a:p>
          <a:p>
            <a:r>
              <a:rPr lang="en-US" sz="3000" i="1" dirty="0" smtClean="0"/>
              <a:t>equation and when initial conditions are given.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56977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G_20200318_13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20200318_131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G_20200318_131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G_20200318_131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74993"/>
            <a:ext cx="4835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PRACTICE QUESTIONS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7542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IMG_20200318_132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2006-08-16T00:00:00Z</dcterms:created>
  <dcterms:modified xsi:type="dcterms:W3CDTF">2020-03-18T10:15:00Z</dcterms:modified>
</cp:coreProperties>
</file>