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7" r:id="rId5"/>
    <p:sldId id="261" r:id="rId6"/>
    <p:sldId id="262" r:id="rId7"/>
    <p:sldId id="263" r:id="rId8"/>
    <p:sldId id="260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9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5F4-5BD9-4727-BA5D-7CE1C5663D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0368-7DC5-41B2-BBFB-C6881F0B3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7" y="218364"/>
            <a:ext cx="5127427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7"/>
          <a:stretch/>
        </p:blipFill>
        <p:spPr>
          <a:xfrm>
            <a:off x="3477694" y="450375"/>
            <a:ext cx="5127427" cy="54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30" y="232012"/>
            <a:ext cx="5127427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25" y="286603"/>
            <a:ext cx="5127427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354841"/>
            <a:ext cx="5127427" cy="61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81" y="204716"/>
            <a:ext cx="512742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25" y="232012"/>
            <a:ext cx="512742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81" y="245660"/>
            <a:ext cx="5127427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7" y="204717"/>
            <a:ext cx="5127427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34" y="232012"/>
            <a:ext cx="5127427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7"/>
          <a:stretch/>
        </p:blipFill>
        <p:spPr>
          <a:xfrm>
            <a:off x="3341217" y="723331"/>
            <a:ext cx="5127427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</dc:creator>
  <cp:lastModifiedBy>KHAN</cp:lastModifiedBy>
  <cp:revision>3</cp:revision>
  <dcterms:created xsi:type="dcterms:W3CDTF">2020-04-10T17:18:55Z</dcterms:created>
  <dcterms:modified xsi:type="dcterms:W3CDTF">2020-04-10T17:35:46Z</dcterms:modified>
</cp:coreProperties>
</file>