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7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43:38.9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2281 133 21,'0'0'3,"0"0"0,0 0 0,-2-1 0,0-1 0,0 1 0,0 0 0,2 0 6,-2 0-1,2-2-8,0 2 7,-2-1-1,2 1-8,-3 1 7,3-1 0,-2-1-8,0 1 14,2 1-2,0 0-1,0 0 5,0 0-8,0 0 6,0 0-8,0 0 6,0 0 5,0 0 5,0 0-2,0 0-3,0 0-8,0-2 0,2-2 5,3-1-1,1-1-14,0 0 1,0-1 0,2 1 13,3-2-20,-1 0 20,2 1-8,1-1 13,-1 1-9,3 0 6,1 1-20,1 0 1,-3 0 7,5 2 0,-2-1 6,1 2-13,1 1 7,-1 0 0,1 2 12,-2 0-1,1 1-1,-1 3-14,1 0-6,-1 2 26,1 1-8,-1 0-1,0 3-7,-3-1 12,3 0-14,-3 3 13,3-2-7,-1 2-7,-1-1 13,1 1-2,-1 1-1,1 0-7,-1-2 7,-1 2-1,1-1-7,-1 1 6,-1-1-13,-1 1 7,0 0 0,-1 1 0,-1 0 1,-2 1 0,1 0-7,-3 0 20,0 0-2,-2 0-1,-2 2-8,0-1 6,-2 0-13,0-1-6,0 2 14,-4-2 0,0 1 6,0 0-14,-2-1 1,-1 1 6,1-1 0,-2-1 6,2 0-7,-3-2 6,1 0-7,0 1 6,0 0-1,-3-2 0,3 0-1,-2-1-13,1-1-5,-1 2 21,0 0-1,-3 0-7,3-2-6,-2 3 0,1-3 1,-3 0 7,1 0 6,3-1 0,-2-1-8,-1 0 1,3-1 6,-3-1-13,3 1 13,-2 0 5,1 0-1,1-2-14,0 2 7,-1-2-13,3 0 8,0 0 6,0-2 0,-1 2-20,1-2 9,2 2 13,0-2-1,-3 0-7,3 0 7,-2 0-1,2-1 0,-1 1-7,-1 0 7,2 1-20,0-1 15,2 0 6,-3 0-19,3-2 14,0 2 0,0-1-12,0 0 20,2 0-1,-2-1-20,-1 2 21,3-1-8,-2-1 7,0-1-7,0 2-7,2-1 7,-2 1 0,2-1 7,-2 0-1,-1 0-1,-1 0-7,2 0 13,2 0-8,-2 1 6,-2-1-13,2 0 6,-1 0 0,-1 0 6,2 0-7,-2 1 6,2-1-7,0-1 0,-1 2 0,1-1 0,0 0 0,2 0 0,0 0-6,0-1-6,0 1 14,0 0-19,0 0 15,0 0-6,0-1 7,2 1 0,0 0-19,0 0 3,0 0-23,0 0 5,0 0 4,0-1 3,2 0 4,0-1 1</inkml:trace>
  <inkml:trace contextRef="#ctx0" brushRef="#br0" timeOffset="980">2500 565 23,'0'-1'4,"0"-2"0,0 1-1,0 0 7,2 0 5,-2 1 4,2-2-2,-2 2-9,0 0 6,0 0 10,0 1-3,0-1-21,0 1 6,2 0 12,-4 0-15,2 0 0,0 1 12,0 1-2,-2 2-8,0 1-7,0 1 19,0 1-8,0 1-7,-2 2 6,0-1-1,2 1-1,-3 1 5,1-1-1,-2 1 5,2 0-15,0 1-6,0 0 7,0 1-6,-1-2 13,1 1 11,0-2-14,-2 2 5,2-3-1,0 2-7,0-2 6,1 0-1,1 1-1,-2-2-14,2-1 14,0 0 5,2 0-7,-2-2 6,0 1-14,0 0 0,2 0 20,-2 0-2,0-1-8,2 1-1,-2-1-7,2 0 13,0-1-8,0 1 0,0 0-1,0-1 6,0 0-1,2 0-7,0 0 0,0-1 6,2 1-7,2-1 7,0 0-1,3-1-1,1 0-6,0 1 12,1-1-13,1-1 0,1 0 13,-1-1-14,0 1 7,3 1-7,-3-1 13,3 0-13,-1 0 6,-1 0-6,1 0 13,-1 2-1,-1-2-7,0 0 12,1-1-14,-3 1 6,0 0-13,-1 2 7,-1-2 0,-2-1 7,3 1-7,-3 0 6,-2 0-13,0 1 1,0-2 13,0 1-13,0-1 1,-2 1 13,1-1-1,-1 1-13,0-1 14,0 0-1,-2 1-7,0-1 0,2 0 12,-2 0-1,0 0-7,0 0-1,0 0-6,0 0 13,0 0-8,2 1 6,-2-1-7,0 0-12,0 0 8,0 0-6,0 0 14,2 0-1,-2 0 0,0 0 6,0 1-14,0-1 1,0 0 0,0 0 13,0 0-1,2 0-1,-2 0-7,0 0 0,0 0-13,-2-1 21,2 1-1,0 0-1,0 0-7,0 0-6,0 0 7,0 0 0,0 0-6,0 0 0,0 0 14,0 0-14,0 0 1,0 0 0,0 0 7,0 0-19,0 0-4,0 0 3,0 0-17,0 0-14,0 0 5,0 0 5,0 0 4</inkml:trace>
  <inkml:trace contextRef="#ctx0" brushRef="#br0" timeOffset="2480">105 416 19,'-4'-1'4,"0"0"-1,0 1-1,0-1 1,-3 1-1,3-1 0,-2 1 0,0-1-1,0 1 1,-1-2 0,1 0 0,0 1 0,2 0 0,0-2-1,0 2 0,0 0 0,-1 0 0,1 0 0,0 0 0,2-1 6,0 2-1,0-1 6,0 1-8,2-1-7,-2 1 1,2 0 6,-2 0 6,2 0-8,0 0-6,0 0 13,2 0-14,2 1 13,2-1 6,2 1-8,1 1 5,1 0-7,2-1 5,1 1 5,1 0-1,3 0-8,-1-1 5,3-1 5,2 1-8,4-1 6,-1-1 4,3 0-8,2 0-14,4-2 13,0 2-1,0-1-7,1 1-6,-1 0 1,0 1 19,0-2-14,-2 4 0,2-2 6,-2 1-7,0 0 7,-2 0-7,0 0 6,0 0 6,0 1-2,0-1 5,0 0-1,2 0-8,0 0-1,2-1-13,-2-1 14,2-1 5,-2 1-7,2-2-7,0 0 13,-2-1-1,2 1-7,-2-1 6,0 1-13,0-1 13,-2 2-1,0-1-1,-2-1-13,0 2-5,0-1 20,-2 1-13,-3 1 13,1-1-7,0 2-6,0-2 13,-3 2-13,1 0 13,-2-1-1,-3 1-7,3-1 6,-1 0-7,-1 1-6,2-1 1,-1-2 14,1 2-1,2-1-7,-1 0 0,1-1 0,0 1 7,-1-1 5,-1 1-8,-1 0-6,1 1 6,0 0 0,-3 1 0,-1 0-7,-1 0 7,1 0-7,-1 0 7,-1 0 0,-1 1-7,0-1-6,-1 0 14,1 1-1,-2-1-6,3 1-6,-3-1 7,3 0 7,-1 0-7,0 0-6,3 0 13,-1-1-6,-1 0 0,1 0 0,-1 0 0,-1-1 0,1 2-6,-1-1 13,0 0 0,1 1-7,-3 0 0,0 0 6,-1-1-13,-1 1 13,0 0 6,1 1-14,-3-1 1,0 1-6,0 0 7,2 1 0,-1-1-6,-1 0 13,0 0 6,0 0-14,-2 0 0,3 1-6,-1-1 13,0 0 6,0 0-14,0 0 1,-1-1 0,1 1 0,-2-1-6,0 1 14,-2-1-1,2 2-1,-2-1 0,0-1-7,0 1 0,0-1-6,-2 0 14,3 0-1,-3 0 6,0 1-7,2-1-1,-2 1 0,0-1 0,0 0-7,2 0 1,0 0 0,0 0-5,-2 0 13,0 0 6,0 0-7,0 1-7,0-1-6,0 0 8,0-1 0,0 1 6,0 0-6,0 0 12,0 0-7,0 0 12,0 0-8,0 0-1,0 0 6,0 0-21,0 0 20,0 0-1,0 0-1,0 0-2,0 0-7,0 0 7,0 0-8,0 0 1,0 0 0,0 0 6,0 0-1,0 0-7,0 0 0,0 0 1,0 0 6,0 0-1,0 0 0,0 0-7,0 0 1,0 0-6,0 0-6,0 0-4,0 0-23,-2 0-1,2 1 4,-2 3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0:44.9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1 191,'0'0'28,"0"-1"-4,0 1 3,0 0-3,0 0-22,0 0 6,0 0-1,0 0-19,0 0-11,0 0-5,0 0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2:42.4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157 90 208,'0'0'44,"0"0"-12,0 0 3,0 0-5,0 0-3,0 0 2,0 0 3,2 1 2,2 1-10,2 3-3,3 1-3,-1 0-2,2 2 10,1 1-9,1 2-8,-2-1 11,3 1-15,-3-1-7,0 0-12,-1 1-11,1-2-3,-2-1-9,-2 2-8,3-2-7,-3-4 6,-2 1 5</inkml:trace>
  <inkml:trace contextRef="#ctx0" brushRef="#br0" timeOffset="210">362 0 121,'0'0'30,"0"0"15,0 0-6,0 0-11,0 0 22,0 0-6,0 0-12,0 0-4,0 0 15,0 0-12,0 3-16,-2 0 17,0 2-4,-3 1-10,3 2 4,0 0-3,0 0-2,0 1 4,2 1-15,0-1 12,0 1-15,2 1 12,0-1-14,2 0 12,1-1-1,1 0 4,2-1-14,0-1-7,3-1 7,1 0 6,3 0 5,-1-1-1,3-2-8,-3-1 0,0 2 5,-1-2-20,-3 2 14,1-2-6,-3 3-6,-2-1-5,0 3-17,-4 3-9,-4 0-7,0 3 5,-4 2-7,-2-1-12,-1 1 6</inkml:trace>
  <inkml:trace contextRef="#ctx0" brushRef="#br0" timeOffset="525">4 28 163,'-2'-1'37,"0"0"-4,2 0-17,0 0 11,2-1-16,0 1-2,0 1-20,2 3-4,0 0-13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2:48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3570 0 145,'0'0'27,"0"0"15,0 0-11,0 0 15,0 0 0,0 0-5,0 0-6,0 0-10,0 0-3,0 0-9,0 0-14,0 0-19,0 0-10,0 0-9,0 0-4</inkml:trace>
  <inkml:trace contextRef="#ctx0" brushRef="#br0" timeOffset="28120">62 3033 31,'0'0'4,"0"0"12,0-2-2,0-1 4,0 1-14,0-2 18,0 1-9,2-1-2,-2 0 5,3-1-2,-3 2 5,2 0-3,0 0-8,0 1-1,0-1-1,-2 3-7,2-1 19,-2 0-15,0 2 25,0-1-10,0 0 4,0 0-3,0 4-2,-2-2-2,2 1-2,-2 1 5,0-2 4,0 0-16,0 2 18,-1-3-3,1 0-2,0 2-9,0-2 5,0-1-2,0 1-1,0-1-2,0 0-1,0-1-8,2-2 0,-2 1 0,2-1 6,0 0 6,0 0-8,0-1-1,0 1 6,0 1-1,0-1-8,2 2 0,-2-1-6,2 1 7,-2-1-1,0 1 0,0 1 0,0 0 6,0 0-7,0 1-12,0-1 20,0 2-7,0-1 0,-2 0 12,0 0-8,0 0 6,0-1-8,-2 1 6,1-2-1,-1 1-1,0-1 5,0 0-8,0-1 6,0-2-7,2 1-1,-2-3 6,2 1-1,-1-1-7,1 0 0,0 0 6,2 0 0,0 1-7,2-1 0,-2 2 0,2-1-6,3 3 7,-1-1-6,0 3 0,2 0 1,-2 1-5,2 2 7,-1 1-12,-1 2 14,0 1 7,-2 1-1,0 3-1,0-1-6,-2 0 0,2-1 0,-4-1 0,2 0 1,0-1 6,-2-1-13,2 0 13,0-2-7,-2 1 1,0-3 6,0 0 6,-2-2-2,2-3-1,-3 1-13,1-3 0,0 1 13,2-2-1,-2-1-7,2 0 0,0-1 0,2 1 0,-2 1-6,2 1 20,0 1-15,0-1 0,2 1 1,0 2 0,2 1-7,-2 1 1,2 1 13,-2 1 0,2 2-1,1 1-1,-3 0-7,0 1-6,0 1 1,-2 0 7,2 0-6,-2-1-6,0-1 14,0-1 0,0 1 12,0-2-1,0 1-8,0-2-1,-2-1 12,2 1-2,-2-1-2,-2-1-1,1-1-14,1-1 13,0 1-14,0-2 7,0-1-19,0 2-11,0 0 4,0-2-10,0 3-2,0-1-14,0 2-7,0-2-6</inkml:trace>
  <inkml:trace contextRef="#ctx0" brushRef="#br0" timeOffset="31209">410 2736 53,'0'0'20,"-2"-1"-9,2-1-1,-2 0-2,4-1 6,-2-1-2,4-1-14,-2-1 13,2-1-14,4 1 6,1 1 0,-1 1 12,2 1-14,1 0 12,-1 3 5,-2 1-2,1 2-15,-1 1 0,-2 3 6,-2 1-7,-2 2 12,0 0-7,-4 2 12,-2-1-3,0 1-1,0 1-8,-4-1-1,-1-1 6,-1 0-1,-3-2-8,1-1 6,2-2 0,-3 0-1,3-3-1,0 0-1,-3-2-6,3-1 19,2-3-9,-1 0-7,1-3-6,0-1 13,4-2-1,0-1-7,1 1 0,3-1 6,0-1-1,3 1-1,1-2 6,2 2-14,2 0 7,2 1 0,3 1-19,-1 1 20,5 1-6,-1 1 6,1 3 0,4 1-7,1 3 13,1 3-20,2 2 14,0 3 5,2 3-7,0 1 12,1 2-14,1 2 12,0 2-7,2 1 5,3 2-1,-3 1-1,2 3-1,-2 0-1,2 0-1,-2 0 12,-2 2-8,-2 2-14,0-2 13,-3 1 6,-3-1-8,-2-1 5,-3-1 11,-1 0-15,-3-3 18,-2-1 3,-1 0-10,-5-2-8,0-2 5,-4-2-8,-2 0 17,-2-3-3,-2-2 10,-3-2-10,-1-1-9,-2-3 5,-1-1-8,-3-4-8,-1-2 19,-2-3-9,1-2-1,-3-3-1,2-4-14,-1-2 1,-1-2 0,3-4 1,-1-3-13,2 0-4,3-2 9,1 1-11,1-1-4,2 1 4,1 0-16,1 3-2,2 0-20,2 0 8,0 0-7,2 1 7,2 0 4</inkml:trace>
  <inkml:trace contextRef="#ctx0" brushRef="#br0" timeOffset="31808">786 2713 79,'0'-1'23,"-2"-1"3,0-2 9,2 1-16,-2-2-3,2-1 17,0-1-4,2-1-4,2-1-15,2-2 17,3 0-16,-1 0 5,4 2-2,3-2 5,-1 3-3,3 1-8,-1 1-1,1 4 12,0 1-3,-1 2-8,-1 1-1,1 4 5,-3 1-1,-1 3-2,-2 1-7,-1 3 12,-3 0-1,-2 1 4,-4 0-14,0 2-1,-4-2 6,0 1-7,-3-1 0,-1-1 6,0-1-13,-2-1 7,-1-2 6,1-1-1,-3-2-1,-1-2-7,2-3 0,-3-2 1,1-2-6,-1-3 0,3-3-24,-1-1 17,1-2-17,4-1 4,-1-2 3,3-1-10,2-1-2,2 1-2,2 1 5,2 0 3,2 3 3</inkml:trace>
  <inkml:trace contextRef="#ctx0" brushRef="#br0" timeOffset="32146">1181 2419 66,'0'-2'18,"0"-3"-8,-2-2 23,2 0 3,-2-2 1,2-1-11,-2 1 3,-2 0-9,2-1 10,-4 2-17,2 1 5,-3 2-9,1 1 12,0 2-15,-2 2 18,-1 3-3,1 2-15,2 4-1,0 3 5,0 1-1,-1 3-1,1 0-1,2 2-13,2-1 13,2 0-7,0 0 6,0-1-13,4-2 1,-2 0 0,4-2 7,-2-3 7,5-1-14,-3-2 7,2-2-6,-2-1 7,3-3-7,-1-1 1,0-3 6,0-2-6,-1 1 7,-1-4 6,-2 1-8,2-2 6,-4 0-7,2 0 0,-1 1 6,1 1 0,-2 1-1,0 0-7,2 2 0,0 1 7,0 3-7,2 1 6,3 1 0,-1 2-1,2 0-6,1 1 6,-1-2 0,0 0-7,3-2 7,-3 2 0,2-4-1,-1 0 6,1-4-7,-1-2 0,1-2-6,-2-4 13,-1-4-7,1-2-1,-2-2 0,-2-1 0,1-1-6,-3-1-5,-2 0 7,-2-1 7,-2-1-7,-2 2 7,-5-2 0,-1 0-1,-2 1-12,-3-1 13,-1 0-6,-1 1 6,-2 2 0,1 2 12,-1 3-8,3 2 5,1 2-1,1 2-1,1 5-8,3 3-6,2 5 0,1 4 13,5 3-7,0 3-13,4 3 1,5 3 20,1 3-13,2 1-6,5 2 20,1 0-8,3 0-7,-1 0 7,5-1-13,0 0 14,0-1 6,4-2-14,-1 0 0,1-3-5,2-2 7,2-2-6,0 0-11,0-2-4,0-2-22,0-1-2</inkml:trace>
  <inkml:trace contextRef="#ctx0" brushRef="#br0" timeOffset="32896">2122 1933 150,'0'0'39,"-2"-1"-11,2-2-10,-4-1 17,0-3-5,0-1-10,0-2 10,0 0-10,-3-3-2,1 0 10,0-1-4,-2-2-9,2-2-8,-3 0-1,-1-1 6,2 1-8,-5-2 12,1 0-2,-1 0 4,-1 1-8,-3 1 5,1 1-2,-1 2 5,1 1-3,-3 1 5,1 4-3,-1 0-2,-2 5-8,3 3-7,-3 2 6,2 5-7,1 3 13,1 4-2,1 3-13,3 4 12,1-1-7,4 2 6,1-1-7,5 1-7,4-1 14,5 0-8,3-3-6,4-1 13,5-1 0,4-2-1,2-2-7,3-2 12,4-2-7,-1-2-1,2-3 6,2-1-1,-2 0-14,-2-1 14,0 0-20,-4 0 14,0 2 6,-5-2-7,1 1 6,-4 0-1,-5 2-13,1 1 1,-3 3 7,-4 1-19,-3 4 2,-5-1-4,0 3-4,-7-1-3,1 2-3,-2-1-9,-2 0-14,1-2-6,-1-2 7,-2-1 5</inkml:trace>
  <inkml:trace contextRef="#ctx0" brushRef="#br0" timeOffset="33345">2352 1587 109,'-2'-1'38,"2"0"1,-2-1-11,0-2 9,0 1-4,0-3-5,0 0 9,-1-1-10,3 0 2,0-1-16,3-1 11,-1-1-3,2 0-2,2-2 3,2 1-15,1 0 12,5 0-9,0 0-14,3 1 13,2 2-7,-1-1 6,-1 4-13,-1 0 0,-1 1 20,-3 3-2,1 1 4,-3 3-2,-2 1-8,-2 2 5,-3 1-7,-3 2-7,-3 2 13,-3 0-2,0 2-1,-2 0 5,-1-1-14,-3-2-6,2 2 13,-1-3 0,-1 0-1,2-2-7,-3-2-18,3-2 2,0-1-10,1-4-3,-1 0-9,4-4 5,-3-2-8,3-2-7,0-3 4</inkml:trace>
  <inkml:trace contextRef="#ctx0" brushRef="#br0" timeOffset="33641">2335 1112 105,'0'-1'26,"0"1"3,0 0-4,0 0-15,0 0 11,0 0 3,0 0 4,0 0-4,0 1-3,2 1 4,3 2-3,1-1 3,0 3 10,4 2-5,1 1-16,1 4 23,3 0-17,1 2 4,1 1 9,-1 2-4,5-1-10,-2 1-2,1 0 4,3 0-3,-4-2 4,1 1-15,-1-1-1,-1-1 0,-1-3-7,0 1 18,-1-2-8,-1-2-1,-3-1 5,-2 0-1,1-2-2,-3-1-7,0-2 5,1 0-7,-3-5 6,2-1-1,-2-2-7,2-2 1,-1-1 0,1-1 0,-2 0-13,2-1 14,1 1 0,-1-2-6,0 2 0,3 0 13,-3 1-1,2 0-19,1 2 14,-3 1-7,0 2-5,0 0 7,1 3-6,-5 1 8,0 4-13,0 1 8,-4 3 1,0 3-18,-4 2-3,0 0 9,-4 1-4,-1 0-4,3-1-9,-2-1-8,-3 0-1,3-2-7,-2-2-1,2-2 3</inkml:trace>
  <inkml:trace contextRef="#ctx0" brushRef="#br0" timeOffset="34051">2912 1155 93,'0'-1'40,"3"1"-11,-3-2-10,2 2 10,0 0 9,0 2-11,2-1 9,-2 1-5,2 0 3,2 3 2,-2 1 1,3 1-4,1 2 2,-2 2 2,2 1-11,3 1-10,-1 2 5,0-1-3,3 3-2,1-1-2,3 1-2,1 1-1,1-1-8,2-1 6,-1 2 5,1-3-2,0 0-1,-3-1 5,1 0-2,-2-1-15,-3-1 13,1-1 5,-3 1-9,-4-1-13,0 2 0,-3-1-18,-5 1 3,-2-1-16,-3 4-8,-3-3 5,-2 1-7,-5-1-7,-1 0-6,-1-3 7,-1-1 3</inkml:trace>
  <inkml:trace contextRef="#ctx0" brushRef="#br0" timeOffset="34338">2900 1143 109,'0'-2'25,"2"-2"10,2-3-17,0 0 10,1-2-10,1-1-2,2-2 4,-2 2-15,2-1-13,-1 2-18,1 1 4,-2 1 1,0 1 2,1 2 2</inkml:trace>
  <inkml:trace contextRef="#ctx0" brushRef="#br0" timeOffset="34444">3088 1078 36,'0'0'28,"2"-1"3,0 1-4,0-2 9,3 0-11,-1 0-3,0 0 10,0-3-10,0 0 10,0 1-4,0-2 2,1-1-10,-1 0-2,-2 0-2,0 1 4,0 0 10,0-1-10,-2 2-3,0-1-2,-2 0 5,0 0-3,0 0 10,0 2-15,0 0-8,0 2 12,-3 0-2,3 2-8,0 2-1,0 4 6,0 1-2,0 2-7,2 1 6,2 4-1,0 0-13,0 0 13,4 0-20,-1 0 21,1 0-8,0-2 0,0-1 7,3 0-14,-1-3 1,0 0 7,0-2 0,1-1 6,-1-3-1,0 0-7,0-2-6,-1-1 7,1-4 6,-2 0-7,0-3 7,-2-2-13,1 0 13,-1-3-20,0 0 8,-2-1-5,-2-1 8,2 1 6,-2 0-13,0 3 8,2 2 6,0 1-13,-2 1 1,2 3 8,2 3 0,0 1-13,1 2 14,1 1 6,0 3 0,2-1-20,-1 1 20,1-1-1,2-1-13,0-1 14,1-1-14,-1-2 7,0-2-6,1-3 1,1-5 7,-1-1-13,-1-2 1,-2-3-5,0-2-4,-1 0 9,-1-3-12,-4 0 3,0-3 2,-4 0 3,-2-2 8,-4 0-6,-1-3 8,-3-2 7,-1 0-7,-1-2 0,-1 1 7,3 3 6,0 2 11,-1 4 4,3 2-9,2 5-2,-3 2-8,3 5 0,2 5 11,2 3-8,0 4-1,4 5-1,0 4 6,4 3-2,2 2-1,2 3-1,5 1 5,-1 2-1,5-1 4,-1 1 5,3-1-9,-1-3-2,3 0-7,0-2 6,1-1 11,-1-4-15,0 0 12,-3-3-9,1 1-7,-5-3-6,1-3 19,-3-1-20,-1-3 19,-3-3-1,-2 0-14,0-2 6,-4-2-13,-2-2 1,0 0 14,-4-3-14,-2-1 20,2 0-8,-2 2 0,2 0-7,0 1-6,-1 2 1,3 1 14,-2 1-20,2 1 21,2 4-1,0 1-7,0 2 0,2 1 0,2 2 7,3 2-1,-1 0-7,2 0-6,2 2 14,1-2-7,-3-2-7,2 0-5,1 0 14,-1-1-6,0-1 1,-1-2-12,-1-1 8,0-1 7,0-2 0,1 0 0,-3-3 0,-2-1-12,2-1 2,-2 0 7,-2-2 1,1 0 0,-1-2 7,-2 1-13,0-1 13,0 3 0,0-1-7,2 2-6,-2 3 20,0-1-7,0 2-1,2 3-7,0 0 1,2 2 7,0 3 5,0-1-7,2 3-7,1-1 1,1 0 7,-2 1 12,2 0-2,1 0-8,1 0-13,-2-2 7,3-1 7,-1-1-20,0-1 21,1-1-1,-1 0-7,0-2 12,1-3-1,-3 0-20,-2 0 14,0-4-7,1 0 0,-3-1 7,0-1 0,0 0-13,-2-1 19,-2 0-7,2 3 0,-2 0 5,2 1-7,0 1 6,0 2-1,0 0-13,0 3 14,0 2-1,1 0-7,1 2-6,0 1 19,2-1-8,-2 1 0,2 0-7,1 0-12,-1 1 21,2-2-7,-2 0 6,3 0-1,-1-2 6,-2-2-1,2 0-20,-2-3 8,1 0 13,-1-2-2,0-2-13,-2 0 0,0 0 7,0-3-6,-1 1 13,-1-2-14,-2-2-5,2 2 20,-2 0-14,0 3 19,0 0-2,0 2-8,0 0 0,0 1 5,0 4-7,2-1 6,0 3-1,0 1-1,0 2-8,0 1 1,2 0-7,2-1 20,-1 2-8,1 1-7,0-2 0,2-1-12,0 1-4,1-2-4,1-2-4,0 1-9,1-4 4,-1-2-27,0 1 7,-1-2 0,-1 0-13,-2 0 6</inkml:trace>
  <inkml:trace contextRef="#ctx0" brushRef="#br0" timeOffset="35735">3411 520 138,'-4'3'40,"-2"3"8,-1 0-6,1 1 7,0 0 0,0-2-12,2-1 8,2 0 0,-3-1-18,3 1 3,0-3 9,2 0-17,2-1 9,-2-3-16,4-2-2,3-3-14,1 0-19,-2-3 3,2 1-4,1-1-16,1 1-27,-2-2 5</inkml:trace>
  <inkml:trace contextRef="#ctx0" brushRef="#br0" timeOffset="35938">3711 470 265,'0'0'68,"0"0"4,0 0-9,0 0-1,0 0-21,0 0 14,0 0-19,0 0 1,0 0-23,0 0-14,0 0-13,0 0-17,0 0-9,0 0-20,0 0-5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10:17.3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62 2826 15,'0'0'3,"0"0"-1,0 0 1,-2 0 0,2 0 0,0 1-1,-4 2 0,2 0 0,0-1-1,-2 0 1,-1 1-1,3-1 0,0 0 0,2 1 1,-2-2 0,2 1 0,-2-1-1,2 0 0,0-1 0,0 1 7,-2-1-8,2 2 7,-2-2-7,0 0 18,2-2-8,-2 1 5,0 0-2,0 0 5,0 0 4,-2 0-3,1 0-3,-1-1-8,0 1 5,4 0 5,0 0 4,-2 1-9,0-1-2,2 0-7,-2-1 18,2 2-3,0-1-15,0 0 12,0 1-2,0-1 5,2 0-21,0-3 6,0 2 6,4-3 5,1 1-8,-1-3-7,2-2 0,2-1 6,1-3 6,3-2 4,1-1-2,3-3-14,1-3 6,4-2 6,2-2-2,1-2-7,3-1 6,2-1-1,0 0-8,3-2 7,1 0-1,0 0-7,2 0-6,2-1 7,1 2 0,-1-1 6,-2 3-13,0-1 13,1 1-1,-3 1-7,-2 3 7,-2 0-19,0 2 14,-4 0 6,0 0-1,-2 4-13,-1-1 14,-1 0-14,-2 0 1,-3 3 8,1 0-1,0 1-6,-3 1 13,-1 0-19,-3 2 20,0 1-13,1 1 6,-3 2 7,-1 0-8,-1-1 0,0 2-6,-2 2 7,0 0 0,-1 1-13,-3 0 8,2 1-24,-2 1 9,-2 1-10,2 0-16,-4 4 5,0-2 3</inkml:trace>
  <inkml:trace contextRef="#ctx0" brushRef="#br0" timeOffset="605">834 1774 73,'0'0'17,"0"-2"11,-3 0-10,1-1-2,2 1-2,0 0 17,0-1-4,0 1-10,0-1-2,0 0 4,0 2-14,0 0 5,0 0 11,0 0-15,2-1 0,-2 1 5,3 0-1,-1 1 11,2 0-9,2 0 5,-2 0-9,2-1-7,3 1 13,-1-1-2,0 0-20,2-1 19,3 1-7,1-1-1,1-2-6,1 1 0,1-2 13,2-1-8,1 2 0,-1-2-6,1 0 0,1 0 7,0 2-1,0-2 6,-3 0-1,3 1-7,-3 1 0,1-1-6,-2 1 13,-3 0-1,1 1-7,-3-1 1,-2 2-7,-1 1 1,-1 1 13,0-2 0,-2 4-1,-2 0-7,1 1 6,-3 2 6,0 1-2,-2 2-7,-2 0-7,2 3 1,-2 1 13,-3 2-14,1 3 7,-2-1 6,2 4-7,-2-1 0,2 4 0,-3-1 6,3 1 5,-2-1-7,2 1 5,0-1-1,2 0-1,-2-1 5,2-1-8,-3-2-7,5-2 13,0 0 5,0-2-21,0-1 20,0-1-2,0-2-8,0 0 5,-2-1-1,2-2-13,0-2 6,0 0 13,0 0-15,0-1 13,0-1-14,0 0 6,0-1-7,0 1 7,0-2-7,0 1 0,0-1 6,0 1-6,0-1 6,0 0-7,0-1 7,0 1 0,0-1-20,-2 1-4,2-1-16,0 1-21,0 1-5,-2 0 5</inkml:trace>
  <inkml:trace contextRef="#ctx0" brushRef="#br0" timeOffset="1822">1435 1515 65,'-2'-1'31,"0"1"2,0-1-10,-2-1 16,2 0-18,0 0 10,0 0-10,0-1 10,0 1-4,2 0-10,0-1 5,0 1-9,4 0 4,0 0-2,4 1-2,3 0-1,3 2-2,1 2 11,-1 2-21,5 4 0,-3 1 6,3 4 6,-1 2 4,1 2-2,-2 0-1,-3 2-14,1 0 6,-1-2 12,-2 1-15,-1-2 12,-1-1-1,-2-1 4,-1-3-14,-1 0 24,0-3-16,-2 0 5,-2-4-8,0 0-1,-2-3 12,-2-2-15,0-2 6,-2-3-8,0-3 6,-2-3-1,-1-3 5,1-3-14,0-4 7,2-3-1,0-4 0,0-2-13,2-4 1,-1-1 20,3-1-8,0 1-1,3-1-6,-1 4-6,0 3-11,2 3 2,-2 3-4,0 3-10,0 4-14,0 4 18,2 3-9,-2 5-21,2 5 7,-1 4 6,1 2 4</inkml:trace>
  <inkml:trace contextRef="#ctx0" brushRef="#br0" timeOffset="2196">1816 1325 59,'0'0'19,"0"-3"10,2-2-10,0-2 10,0-1-9,2-2 10,0-1-10,1 1-3,-1-3 4,2 0-2,-2-1 3,2 1 4,0-1-22,1 1 18,-1 0-9,0 0-8,-2 2 6,0 1-1,-2 2-2,0 0-1,1 2-1,-3 0 6,0 3-8,-3-1 0,1 4-1,-2 2-6,0 3 6,-2 3 6,0 3-7,0 1-7,-1 4 13,3 2-7,0 3 12,0 1-7,2 2-1,2 0-1,0 0 6,2 1-8,2-3-6,0 0-6,0-1 8,5-3 6,-1-1-7,2-3-12,1-1-4,1-3 9,-2-3-12,3-1 3,1-4-16,1-3 17,-1-4-4,3-2-4,-3-2 3,1-4 3,-1-1-4,1-2 3,-5-4 3,2 0 2,-1-2 2,-3 0 8,-2-1 1,2-1 7,-1-2-13,-3 2 14,0-2 12,0 3 5,-2-1-15,0 4 24,0 0-22,-2 3 17,2 2 10,0 3-11,-2 0-2,0 3-3,0 1-15,0 3 12,-2 4-14,2 3 12,0 2 5,-2 5-2,0 2-15,0 5-6,2 2 19,0 3-2,0 1-1,2 3 5,0-1-8,0 0 5,2 1-8,3-2-1,-1-1-6,2 0 12,0-2-20,1-1 14,3-4-7,-2-1 1,3-5 12,-1-1-1,1-3-20,-1-3 8,1-2-6,-1-3 7,0-3 13,1-2-7,-3-3-1,-2-3 0,3-1-7,-3-2 1,-2-3 6,2-1 0,-1-1-7,-1-2 1,0-1 6,0 1 0,0-2-7,1 3-5,1 0 13,-2 2-13,2 1 14,-1 1-1,1 4-13,-2 1-5,2 4 14,-1 0 0,1 5 0,0 0 0,2 4 7,-1 2-8,-3 4 7,2 2 5,-2 3-7,-1 3-1,-1 2 6,-4 1-7,0 3 6,-2 1-14,-3-1 7,1 0 0,0 0-6,0-2 13,-2 1-1,0-2-7,-3-1-13,3 0-4,0-3 2,0-2-5,0-2-22,1-2 11,-1-1-8,2-2 4,-2-2 4,2-2 2</inkml:trace>
  <inkml:trace contextRef="#ctx0" brushRef="#br0" timeOffset="3676">2637 929 134,'0'0'22,"0"0"4,0 0-4,0 0-2,0 1 3,2 0-2,0 3-3,0 0 4,4 3-3,3 1-8,-1 2 11,0 0-3,1 1-9,-1 0 5,0 0-2,0-1-7,1 1-1,-3-3 5,0 0-1,-2-2 5,0 1-1,0-3 4,-1 1-2,1-3-2,-2 0-1,-2-4 4,0 0-14,0 0 0,-2-5-1,0-1 0,0-4 6,-1-1-7,1-1 6,2-2 6,0 0-14,2-1 6,-2 2 0,3 1-1,-3 3-12,2 0 13,0 3 6,2 2-14,2 3 13,2 3-7,1 2-7,3 3-12,-2 2 9,1 2 13,-1 3 6,2 2-14,-1 0-6,1 1 8,1-1-13,-3 0-11,0-2 10,1 1-11,-1-3-15,0-2 5,1-3 4,-1-1-2,0-4-2,1-1 3,-3-4 5,0-1 3,-2-2 3,1-1 2,-1-3 3,-2-2 2,-2-1 2,0-1 2,0-2 2,0 0 8,0-2 0,0 0 13,-2 2 11,2-1-3,-2 2-9,0 3 11,-2 0-9,2 2 17,0 2-3,0 2-4,0 3 4,2 3-16,-2 3 5,2 5-9,-2 2 6,3 1 4,1 3-8,0 2-1,0 0-1,2-1-1,2 1-13,-1 2 19,1-4-1,0 0-2,3-2-1,-1-1-1,0-2-7,1-4 0,1-1 0,0-3 0,1-2 0,1-3 0,-1-3 6,-3-3-7,0-1 1,1-2-7,-1-2 1,-4-3 7,0-1 6,-1-2-7,-3-2 6,-2 1-13,0-1 1,-2 2 7,2 2 6,-2 3-1,-1 1 6,1 3-8,2 4 0,0 2-1,-2 2 12,2 5-8,2 0-1,-2 5-1,2 2-6,1 3 6,-1 1-13,0 0 7,2 1-12,0-1-5,0 1-10,0-3-9,2 0-8,1-2 5,1-2 4,-2-1 3</inkml:trace>
  <inkml:trace contextRef="#ctx0" brushRef="#br0" timeOffset="4446">3355 815 36,'0'1'16,"2"1"-2,0 1-2,2 0 5,0-2 10,0 1-10,3-2 5,-1-4-9,2-2 10,2-2-2,-1-5-16,1-2 0,0-5 12,1-2-9,1-3-1,-2-4-7,3-2 0,-3-1 6,-2-2 0,1-3-14,-3-1 8,-4-2 0,-2-2-7,-2-1 14,-2-1-1,-5-1 5,1-1-13,0 3 12,-2 2-1,-1 4 5,1 4 5,0 5-15,1 3 12,-1 5-8,2 5-1,-1 6 5,1 7-2,0 4-13,2 5 0,2 7 19,-1 3-14,3 5 6,2 3-8,2 3 7,0 1 5,5 3-8,-1 2 0,2 2-1,2 0 0,3 0 0,1 0 5,3-1-1,2-2 0,1-3 5,1-3-8,2-2 0,-1-3 5,-1-2 6,2-2-15,0-4 13,-3-3 11,-1-1-3,-1-2-9,-1-1-2,-2-4 5,-3 0-2,0-6-14,-1-1 13,-3-3-14,-2-2 6,0 0 0,-4-2 6,0-2-20,1 0 1,-3 1 13,0 2-6,-3-1 12,3 2-1,-2 1-7,2 1 6,-2 2-14,2 1 1,0 2-6,2 1-4,-2 2 1,0 2-23,2 1 5,1 1-2,-1 1-21,0-1 6,-2 0 4</inkml:trace>
  <inkml:trace contextRef="#ctx0" brushRef="#br0" timeOffset="4926">3814 380 109,'0'-1'32,"-2"2"-11,2-1-2,0 0-3,0 0 11,0 0 3,0 0-4,0 1-3,4 3-3,-2 0 4,2 1-10,0 0-8,3 0 0,-3 1-7,2 1 18,0 0-8,0-1-1,0 0-1,1 0-1,-3-3-1,2 1 0,-2-3 5,2 0 5,3-2-14,-3-2 0,2-1 0,0-2 0,1-1-7,1-1-5,-2 0 7,1-2 13,-3 2-1,2 0-7,-2 0 6,0 2-7,1 0-6,-1 2 0,-2 1 1,2 1-5,0 3 20,1 2-2,-1-1-1,0 3-13,2-1 7,-2 1-13,3-1 14,-1 1 6,2 0-1,-1-3-13,1 0 13,0-2-7,3 0 0,-1-2 0,1-1-6,-1-2 13,2-1-1,-1 0-7,-1-1-6,-1-2 13,-1 0 0,-2-2-7,3 0 0,-5-1 6,0-1 0,0-1-1,0 1-13,-1 1-5,1 0 20,-2 2 0,-2 1-7,2 2 0,-2 2 6,4 2 6,-2 2-20,1 3 13,1 3 0,2 1 12,0 3-9,1 2 6,3 3-2,-2 1-1,3 2-1,-3 2-2,3 2-13,-1 0 1,-2 2 7,3 1-1,-5 2 0,0-2-12,-4 1 14,-2-1-1,-2 2 0,-4-2-7,-4 0-5,-2-1-5,-5-1-5,-3-2-22,-3-2-8,-2-1 5</inkml:trace>
  <inkml:trace contextRef="#ctx0" brushRef="#br0" timeOffset="5458">3688 229 175,'0'-3'30,"0"0"-10,2-2-3,2 0-2,0-1-2,0 0 5,2 0-3,-1 0-8,1 2-19,0 0-5,-2 2-11,-2 3 0</inkml:trace>
  <inkml:trace contextRef="#ctx0" brushRef="#br0" timeOffset="5673">3055 479 174,'0'0'30,"0"0"8,0-1-4,-4-3-5,2 1-3,-2 0-3,1 1-3,1 0-3,2-1-14,-2 2-13,2 0-12,0 0-17,0 2 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1:12.2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136 43 168,'0'-1'37,"0"1"8,0 0-12,0 0 2,-2 0 8,0-1-5,-4 1 1,2 0-5,-2 1-4,0 3-10,-3-1 10,1 4-16,0 0 17,-1 0-4,1 2-4,-2 2-9,2 2 11,-1 1-3,1 0 3,2 1-9,0 0 4,-1 1-2,3 2-2,0-2-9,0-1 6,2 1-2,2 1-20,2-2 20,0 0-14,2 0 13,4-2-1,1-2-2,1 0 0,5-2-1,-1-3-1,3-1 6,1-3-14,3-3 0,0-3 7,-1 0-1,1-6-13,0 1 14,-3-3-7,1 0-6,-1-4 14,-3 3-1,-1-4 0,-1 1-7,-3-1-6,-2 0 14,-1 0-7,-5 1 7,0-1-20,-4 0 8,-2 0 14,-3 0-14,1 1 7,-2 1-12,0 1 8,-3 1 0,3 1 1,-4 2 0,-1 2 13,1 0-14,-3 2 7,3 2-7,-3 1 7,3 0-7,0 3 7,-1-1-6,3 1 0,2 0-12,-1 1 14,1-1 0,2 0-6,0 2-5,-1-1-11,3-1-10,0 1 11,0 0-16,4 0-14,-2-1 0,2 1-13,0 1 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7:21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116 1602 244,'-2'1'46,"0"1"-6,2 1-17,-2 1 22,2 1-6,2 2-5,2 3-10,2 1 3,2 3 3,5 1-4,-1 3 3,5 2-22,3-1 5,1 5 11,2 0-9,2 0 5,-1 1-15,1 0 18,0 0-15,-2-2-7,0-1 12,-3-1-1,1-1 4,-5-3-14,1-2 12,-3-1-1,-1-1-8,-5-3-13,0-4 1,-3-1 7,-5-5 1,-2-2-7,-1-4 7,-3-2 7,-2-5-7,-4-3 6,-3-5-7,-4-4-6,-1-2 1,-3-5-6,-2-3 2,-4-3 7,0-5 0,-2-4 7,0-3 0,-2-1-7,2 0 0,2 0 13,0 3-7,4 4 5,3 3-1,1 8 12,6 2-9,1 5-7,2 3 12,1 6-2,7 4-1,0 5-8,6 5 18,2 5-9,4 4 11,3 3-3,5 5-3,3 2-8,2 4-1,3 2-2,3 3-7,2 1 7,0 1 11,4 0-8,0 0 5,1 0-15,-1 0 7,2 0-1,-2-1-7,2-3 3,-2 0-2,-2-1 0,0-1 0,-2-2 0,0-2 0,-2-1 0,-2-2 0,-2-1 0,-3 0-9,-3-4-23,-3 1-8,-1-3-8,-1-3-19,-4 0-22,-1-2 2</inkml:trace>
  <inkml:trace contextRef="#ctx0" brushRef="#br0" timeOffset="509">314 1849 223,'0'0'36,"0"0"2,2 0 1,0 0-11,1 0-10,-1-3-2,4 0 11,0-3-4,2-3 4,1-2-4,3-1-3,0-4-8,1-1-8,1 0-19,-1-1-5,1 0-22,-1-1-1,-3 0-2,0 2 3</inkml:trace>
  <inkml:trace contextRef="#ctx0" brushRef="#br0" timeOffset="647">490 1471 141,'0'0'34,"0"0"14,0 1-12,2 1 2,4 3 1,3 1-5,-1 2 2,4 0-4,1 3-10,1-1 16,1 2-5,3 0 2,-1 1-4,2 0-4,-1 0 3,-1-2-17,-3 1 18,1 0-4,-1-3 3,-1-1-4,-3-1 3,-2-1 2,0-1-10,-1-2-9,-3-1-7,-2-3 12,-2-1-3,0-2-1,-2-1 4,-2-4-2,-1-1-8,-1-2 12,-2-3-3,0-1-2,-3-3-14,5 1-6,0-2 13,2 0 4,0 0-11,4 2 0,2-1 0,2 2 0,2 3 0,0 1 0,3 4 0,3 2 0,0 3 0,1 2 0,3 3 0,1 1 0,-1 3 0,3 1 0,0 1 0,-1 0 0,1 1 0,-3 1 0,3-1-27,-2 1 4,-3-2-10,-1 0-2,-1-2-2,-2 0-14,1-2 0,-3 0-18,-2-3-11,-2-3 8</inkml:trace>
  <inkml:trace contextRef="#ctx0" brushRef="#br0" timeOffset="1041">1061 1068 161,'-2'-1'31,"0"0"9,-2-1 7,0 1-12,-3-1 15,1 0-7,0 2 1,-2 1-5,-1 2-11,1 2 2,0 2 3,2 3-10,-1 1-3,1 4-3,2 3 4,2 1-9,4 1-1,0 0 11,0-1-3,2-1-15,3-1-6,-1-2 19,2-1-9,0-4-1,1 0-1,-3-3 0,2-4 5,-2-1-20,1-4 14,-1-3-7,0-2 13,-2-2-27,0-1 27,0-3-7,-2-3-20,0-1 21,-2-1-7,3-1 7,-3-1-7,0 2 6,0 1-6,0 2 0,-3 3 6,3 1-6,3 3 0,-1 2-6,0 3 7,2 3 13,2 2 4,0 4-8,3 0-1,1 3-1,0 2 6,1 1-2,1 0-1,2 1-1,1-1 5,-1 0-8,-1-3 0,1-2-1,1-1-7,-3-4-6,1-2 8,-1-1-6,-2-5 7,1-2 0,-3-2-13,0-4-4,-2-4 2,-1-1 8,-1-3 13,-4-2-7,0-1-18,-2-4 2,-3-2 15,-1-2 0,-2-2-19,-2-4 16,-3 0-12,-1-3 8,-5-1 7,1 0-6,-3 1 1,0 1 1,0 3 7,-1 3-12,1 3 14,-2 2 5,3 5-1,1 3 6,-2 3 4,5 3-8,-1 3-1,3 3-1,3 3-7,1 3-6,4 5 19,2 4-2,2 3-20,4 5 14,2 2 12,2 4-2,2 2-8,5 1 5,1 3 5,5 2-2,-1 1-15,5 1 13,0-1-2,2 0-8,2-3-6,0 0 0,-1-3 19,3-2-2,0-3-8,-2-3-13,2-1 20,-2-4-2,-2-3-14,0-3 7,-3-1-1,1-5 0,-4-1 0,-1-3-1,-3-3 0,-3-1 0,-3-3-1,-3-1-6,-2-2-6,-6 0 2,-2-2 1,-2 0 13,-3 0 0,-1 3-1,2-1 0,-1 2 5,3 4-1,0 1-1,0 2-1,4 2-13,-2 6 7,4 3 0,2 1 13,0 5-2,4 2-14,2 3 7,3 0 6,3 0-14,-2 0 13,5-2 5,0-2-20,-1-1 13,1-2-7,-1-2 6,-1-2-7,-3-3-6,0-1-6,1-3 15,-3-3-1,-2-3 0,1 0 0,-5-3 0,0-2 0,-2 0 0,-2-1 0,-2-2-7,-4 1-5,0-2 14,-5 1-1,1 0 0,-2 2-13,-1 1 8,-1 2 6,1 2 0,3 1-7,0 1 7,3 1 6,1 2-14,2 2 1,0 2 13,2 3-1,4 4-1,0 1-1,2 4-2,6 3-4,3 2 0,1 2 0,3 3 0,4 2 0,3 1 0,3 4 0,2 1 0,2 2 0,2 1 0,2 1 0,3 2 0,-3-2 0,0 2 0,-2 1 0,-2-2 0,-2 0 0,-4 0 0,-2-3 0,-5 0 0,-3-3 0,-3-1 0,-4-3 0,-3-1 0,-5-3 0,-3-3 0,-1-2 0,-2-2 0,-4-3 0,-3-1 0,-1-3 0,-1-4 0,1-1 0,-3-3 0,1 0 0,-1-4-29,3-2-19,-1-3 0,1-2-7,1-2-11,1-2-17,2 0 2</inkml:trace>
  <inkml:trace contextRef="#ctx0" brushRef="#br0" timeOffset="2169">1899 333 190,'0'-1'40,"0"0"1,0 0 2,0-1-6,0-2-4,0 0-5,0 0 9,2-1-4,-2 1-4,2-1 15,0 2-6,0-2-11,0 1 3,0 1 3,-2-1-4,2 2 2,-2 1 3,0 0-11,0 1-3,0 2 4,0 0-3,-4 4-3,0 4-2,0 0-2,0 3-14,-1 1 12,1 1 5,0 2-8,2 0-1,0-1-14,2 1 20,2 0-2,0-5-14,2 2 13,0-1-8,5-1 0,-1-3-13,0-3 20,3-1-2,1-3-13,0-2 13,1-2-13,1-2 6,-1-1 0,1 1-12,-1-1 14,-1-1-7,-2 3 0,1-1 13,-1 1-7,-2 1-6,1-1-6,-1 2-5,0 1 14,0 1-6,1 2-5,-1-1-11,-2 1 3,2 0-10,-1 0 3,-1 1-3,0-1-8,0-1-8,-2 1-13,-2-1 1,3-2-12,-5-2 7,0-1 6</inkml:trace>
  <inkml:trace contextRef="#ctx0" brushRef="#br0" timeOffset="2545">2151 277 190,'0'0'46,"0"0"7,2 2-6,0 1 6,0 2-6,4 2 0,1 0 0,3 2 1,0 2-13,1 0 9,1 2-12,3 1 2,-1 1-10,3 1-10,-1 0 5,-1-1 4,1 0-3,-3-1-15,-1-1-13,0-1 1,-1-1-18,-3-1-10,0-2-1,-4-2-15,1-1-18,-3-4 2,-4-2 7,2-3 5</inkml:trace>
  <inkml:trace contextRef="#ctx0" brushRef="#br0" timeOffset="2739">2101 218 183,'-2'-2'47,"2"1"-6,-2 0-11,2 1-4,0-1 3,0 1-16,0-2 5,0 2-2,2-1-15,2 0-25,-2 0-16,3 0 3</inkml:trace>
  <inkml:trace contextRef="#ctx0" brushRef="#br0" timeOffset="2883">2356 21 163,'0'-1'37,"2"-1"2,-2 0 8,2 0 0,0 1-12,-2-1-5,2 2 22,-2-1-7,2 1 13,0 1-19,0 3 7,0-1-6,0 3 2,0 2-6,-2 2-4,3 1 2,-1 1-17,-2 1 11,2 2-10,0-1 10,0 1-3,0 0-10,4 0 5,0-1-3,0-1-2,3 0-20,1-2 13,0 0-1,5-3 1,-1-1-8,5-3 0,0 0 0,1-2 0,-1-1 0,2 1 0,-3-2 0,1 1 0,-3-1 0,-1 1 0,-3 0 0,-1 1 0,-1 3 0,-4 2 0,-2 1 0,-4 0-11,-2 3-20,-4 2 10,-2 1-16,-3 0-8,1-1-7,-4 0-19,-1-1-16,-1-2 8</inkml:trace>
  <inkml:trace contextRef="#ctx0" brushRef="#br0" timeOffset="3263">2087 0 292,'0'0'40,"0"0"7,0 0-12,0 0 8,0 0-5,0 0-17,0 0 10,0 0-10,2 0-16,-2 1-19,2 0-29,0 0-15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10:23.4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1508 143,'-3'0'21,"3"-2"16,0 2-11,0-1 3,0 1-3,3 0-4,1 0 4,2 1-10,0 3 5,2-1-3,3 4-15,-3 2 12,4 0 5,-1 3-3,1 1-21,-2 0 7,-1 1 6,-1-1 5,-2-1-8,0-2 6,1-1-2,-3-2 5,0 0 5,-2-2-15,0-3 5,-2-2-7,-2-2 12,2-4-8,0-2-7,-2-6 0,0-5 6,2-4-1,2-5-13,0-2 13,4-1-6,0-1 6,3 3-1,-1 1 0,0 5-1,0 2-6,3 6-6,-1 1-5,3 5 20,1 2-1,0 4-19,3 3 14,0 3 7,-1-1-14,3 2 7,-1-1 0,1-1-12,2 1 14,-3-3-7,3-1 13,0-3-7,-3-3-6,3-1 0,-2-3 14,-1 0-8,1-4 0,-1-3-13,-1-1 14,-3 0 0,-1-1-6,-1-1-6,1 0 20,-5 0-8,0 2 6,-4-1-7,0 2-6,-1 3 7,-1 2-1,0 3 0,-2 3 0,0 4-6,0 3 13,-2 4-7,0 3 0,-1 6 6,-1 3-7,0 3 6,0 2-1,0 2-1,0-1 6,2-1-14,0-1 7,0-2 0,2-2-1,0-1 0,2-4 0,0-1-7,0-3-11,2-3 20,0-3-6,2-2 0,0-5-6,1-2 1,1-2 7,0-5-13,0-3 8,3-2-5,-1-2-5,1-1 2,-1 0 7,0 0-5,1-1 1,1 3 2,0 3 7,-3 2 6,1 3-7,-2 3-6,3 5 14,-3 2-1,0 4 6,0 4-8,1 4 6,1 5 5,-2 4-20,5 4 13,-1 2-1,3 7-1,1 0 0,1 3-7,-1-1 0,3 2-12,2-1 20,-3-3-7,-1-4 0,-1-2 7,1-3 11,-5-4-8,1-1 11,-3-3-2,0-4-2,-1-4-2,1-4-8,-2-5-1,0-6-1,1-3 12,-3-5-8,-2-5-1,0-3 5,0-6-20,-2-2 20,-2-2-14,-2-1 0,2 1 7,-2 1-1,-2 2 6,0 4-14,2 2-12,-2 3 15,2 3-7,-2 4 1,2 2-17,-1 3 15,1 3-5,0 5-11,0 2-15,0 2-2,2 2-13,0 1 6,0 3 5</inkml:trace>
  <inkml:trace contextRef="#ctx0" brushRef="#br0" timeOffset="810">1266 845 83,'0'-5'22,"0"-1"-2,0-1-9,-2-2 17,2-1-3,-2 0 15,2 1-5,0 2 2,0 1-17,0 0 10,0 2-4,0 0-22,2 3 12,0 1 5,2 2-3,1 2-15,1 2 6,0-1 11,0 2-8,0 3 4,3-2-2,-1 1-20,2-2 19,-1 0-14,-1 0 13,0-1-2,0-3-13,1 1 13,-1-3-2,0-2 6,3-1-8,-3-3 5,2-2-14,0-2 1,1-2 6,-1 0 0,1-2-7,-3-1 13,0 1-2,-2-1-1,0 0-13,-1 1 1,-1 1 13,0 0-14,-2 4 14,0-2-1,0 3-7,2 3 0,-2 3 0,2 2 0,1 3 0,-1 5 6,0 0 5,0 3-1,2 0-8,0 0-6,1 0 0,-1-1 1,2-1 13,0-1-8,1-2-12,-1-1 7,0-3-6,2-2-11,-1-1 2,1-2-4,0-3-3,-1 1-10,1-2-20,-2-1 7,1-1 5,-1-2 5,-2 1 3,-2-1 4</inkml:trace>
  <inkml:trace contextRef="#ctx0" brushRef="#br0" timeOffset="1184">1750 608 72,'-2'-2'11,"2"2"18,0-2 2,0-1-10,0-2 4,0 0 15,0-1 2,0 1-6,0 0 2,-2-1 2,2 0-18,0 1 4,0-1 9,-2 1-11,2 2-3,0-1-2,0 2 3,0-1-9,0 0-1,0 2 11,0 1-9,2 1 4,-2 2-2,2 3-8,0 1-1,2 3-14,1 1 7,-1 1 7,2-1-14,0 2 20,0-1-2,1 1-1,-1-3-8,2 1 0,-2-3 0,2 0 0,-1-2-7,1-3-5,0-1 7,0-2 7,1-2-13,-1-3 7,0 0 0,-1-2 7,-1-3-7,0-1 6,0-1-6,0 1-6,-2 0 1,3-1 7,-1 3-6,-2 0 13,0 2-1,0 0-20,2 2 2,-1 1 14,1 1 0,0 2 6,2 1-20,-1 2 2,1 2 1,0-1 14,-2 1 5,3 1-7,-3-2 6,0 2-2,0-2 0,0 1-8,-2-1 7,3-1-1,-3 1-1,2-3-6,0-1 6,0-1-7,1-2 7,-1-2-19,0 0 14,2-2 0,-1 0 0,1-1 1,-2-2-7,2 1-5,1-1 8,1 1 0,-2 0 1,0 1-12,1 2 1,-1 0 15,0 1 0,-2 2-7,3 0 1,-1 2 7,0 2-7,1-1 1,-1 2-6,0-1 1,-2 0 8,1 1-6,-3-1 1,2 0-12,-2 0 8,0 0 8,2 0-6,-2-1-12,1-1 9,-1-2 1,-2 1-5,2-1 2,-2 1-11,0-1 10,-2-1 1,2 2-4,-2-1 8,0 1-5,0 1-4,0-1-4,0 1-4,0 1-3,0 0 4,2 0 1,-2 1 1</inkml:trace>
  <inkml:trace contextRef="#ctx0" brushRef="#br0" timeOffset="68773">230 2022 90,'0'0'21,"0"0"-15,0 0 6,0 0 5,0 0-9,0 0 12,0 0-15,0 0 18,0-2-9,2-1-2,4-3-2,5-1-7,1-2 6,5-3-1,5-4 5,5-4-2,4-3-1,9-5-8,3-2-6,9-5 7,10-3 6,10-4-8,7-5 6,6-4 6,6-4-2,6-3-8,4-3 6,7-1-13,-3 0 6,1 2-6,-1 1 7,-1 0-1,-5 4-6,-2 1 7,-4 3-7,-8 3 13,-6 3-7,-9 2 6,-6 4-8,-8 5 13,-9 2-14,-3 4 6,-9 4-13,-4 2 13,-6 3-6,-7 4 6,-3 2-13,-5 4-5,-6 1-18,-6 3-2,-4 4 3,-4 2 1</inkml:trace>
  <inkml:trace contextRef="#ctx0" brushRef="#br0" timeOffset="69283">141 1429 67,'0'0'-1,"0"0"7,0 0 5,0 0-1,0 0 5,0 0-2,0 0-14,0 0 6,0-2 6,0 1-2,4-2-13,2-3 13,1 0 5,3-2-8,0-1-1,5-2 0,1-3-7,5-3 6,6-3 6,2-4-14,6-3 7,6-5-7,7-1 1,4-3 6,8-5 6,10-3-7,9-4 0,5-3-1,5-4 7,7-2-8,3-2 7,0 2-1,2 0 11,1 1-14,-3 2-1,-4 0 0,0 3 6,-4 2-1,-2 1-7,-4 3 6,-6 2-7,-5 2 0,-8 4 1,-6 3 18,-6 4-14,-6 3-1,-7 3 12,-4 3-8,-8 2 5,-2 3-7,-4 1-7,-5 2 6,-3 3-6,-5 2 0,-4 1 6,-1 2 0,-3 3-1,-4 0 0,0 2-13,-1 3 8,-1 0 0,0 1 0,-2 0 0,0 1-6,0 1-5,-3 0-5,3 0-10,-2-1 2,0 2 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5:08.8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8 936 203,'0'0'39,"0"0"1,-4 1 14,2-1-1,0 1-6,2-1 0,0 0-6,-2 0-18,2 0-9,0 0 11,0-1 3,4 0 3,0-2-16,9-6-2,5 0 4,3-2-8,4-5-7,4-1 12,2-4-8,2-1 5,0 0-7,4 0-1,-2 0 0,2 1-7,1 1-18,-5 3-4,-4 1-9,-2 4-14,-7 2-20,-1 5 6</inkml:trace>
  <inkml:trace contextRef="#ctx0" brushRef="#br0" timeOffset="231">302 815 208,'0'0'44,"0"0"-5,0 0-5,0 0 2,0 0 14,0 0 0,0 0-12,0 3 7,2 2-5,2 3 1,0 3 1,2 2-5,1 2-11,1 1 9,0 3-10,0 2-10,1 2-2,-1 3-8,2-2 12,-1 2-8,-1 0-20,0 0 1,0-1 2,1-1-18,-1-2 3,0-2-9,-2-2-9,3-3-14,-1-1-18,-2-2 8,0-3 6</inkml:trace>
  <inkml:trace contextRef="#ctx0" brushRef="#br0" timeOffset="438">529 1055 156,'0'0'32,"0"0"8,0 0-17,2 0 10,1 0 2,3 2-11,2 2 3,2-1 3,3 1 3,-1 3-11,1-1 16,-1 1-4,2 2-11,-1 0 16,-1 0-11,1 1-4,-3-1 4,0 0-4,-1-1 3,-3-1 9,0-1-10,0-1 9,-2-1-4,1 0 2,-1-2-10,-2-1 3,0-1-16,-2-2 11,0-3-8,0 0-2,0-4-1,-2-1-14,2-2 7,0 0-7,0-2-6,0 0-5,0 0-17,0 1 4,0 0-9,2 0-20,0 2 13,0 0-13,2 3 1,0 0-12,0 1 2,3 1 8,-1 1 6,0 2 7,0 1 5,2-1 5,-1 0 6,-1 1 4,0 0 22,0 0 13,0 1 5,1 0 4,-3 0-2,0 1 10,0-2-3,0 4 3,2-1 3,-1 1-10,1 0 4,-2 2 3,2 0 9,0 0-11,3 1-9,-3-2 4,2 1-9,-2-1-1,3-1 5,1 1-14,-2-3 18,3 0-21,1-3 13,-2 0-8,1-3 6,-1 0-13,0-2 6,1-1 13,-1 0-9,-2-2 0,1 2 5,-3-1 5,0 1 4,-2-1-2,0 2-15,-2 1 12,0 0 5,0 1-15,-2 1-1,2 2-1,-2 0 13,0 2-2,3 3-2,-3 4-8,2 2 0,0 3-7,2 2 0,0 3 1,2 4 12,2 3-1,3 3-1,1 3-1,-1 3-1,1 3-7,2 3 0,-1 1 0,1 0 7,-1 1-1,-3-2 6,0 0-2,-3-2-1,-1-2 12,-4-2-9,-2-2-2,0-3 6,-4-3 10,0-3-3,-1-1-6,-3-5-16,-2-2 0,0-3 0,-3-3 0,-1-2 0,-1-3 0,1-3 0,-3-4 0,3-3 0,-3-3 0,3-2 0,-1-3 0,3-3 0,-1 0 0,5-3 0,0-2-1,2 0-32,1-2-2,1 0-14,4 2-6,0-1-6,2 2-24,2 1 4</inkml:trace>
  <inkml:trace contextRef="#ctx0" brushRef="#br0" timeOffset="1198">1501 486 281,'0'-2'60,"-2"1"5,0-2 4,0 2-2,0 0-15,0 0 13,0 0-15,0 1 7,2-2-8,0 2-6,0 0-5,0 3-17,0 1 16,6 5 1,0 0-11,3 5-23,1 1-4,0 4 0,5 1 0,-1 5 0,1 0 0,1 3 0,1 1 0,-1 1 0,1-3 0,0 0 0,-1-1 0,1-2 0,-1-3 0,-1-1 0,1-4 0,-1-1 0,-1-4 0,1-3 0,-1-3 0,1-3-12,-3-3 0,0-4-11,1-2 9,-5-5 1,0 0-4,1-5 8,-3 1 8,-2-2-7,-2 0 8,0 2 0,0 2-7,0 0 14,-2 3 11,2 2-14,0 0 18,0 3-9,1 2 5,1 3 4,-2 4-16,4 1 0,-2 4-6,2 2 0,0 1 0,3 1 0,-1 1 0,0-2 0,3 1 0,1-1 0,0-2 0,3-1 0,-1-3 0,3-2 0,0-3 0,-1-2 0,1-2 0,-1-3 0,-1 0 0,-1-3 0,1-1 0,-5-1 0,0-1 0,-1 0 0,-3-1 0,-2 1 0,-4-1 0,-2 0 0,-4 2 0,-3 1 0,-1 2 0,-2 2 0,-5 2 0,-2 4 0,-1 3 0,-3 4 0,0 2 0,-2 3-3,-1 2-23,-1-1-9,2 2 4,0 1-15,0-1 0,2 0-20,1 0-4,1-1-10,0-1 7</inkml:trace>
  <inkml:trace contextRef="#ctx0" brushRef="#br0" timeOffset="1718">1396 849 206,'-2'-1'32,"0"0"21,0 1 6,0 0-14,0 0 1,0-2 7,2 2-1,-2 0-6,4-1-12,0 0-5,0-4 9,6-2-11,4-1 3,1-1-10,3-3-2,3-2-3,2-2-8,1-2-13,1-1-18,0-1-35,2 2-11</inkml:trace>
  <inkml:trace contextRef="#ctx0" brushRef="#br0" timeOffset="2186">2672 547 197,'0'-3'33,"2"0"-10,2-2-3,0 0 10,5 0 2,-1-2-16,2-2 17,1 3-5,1-1-9,-2 0 10,1 0-4,-1 1 3,-4 1-9,1 0 3,-3 2-9,0-1 11,-4 2-9,0-1-2,-2-1-1,-2 2 4,-3 1-2,1 0 5,-2-1-15,-2 1 6,1 0-8,1 1 12,0-1-1,0 0-14,-1-2 12,3 2-14,2 0 7,-2 0 6,2-1-8,1-1 0,3 1 12,0 0-14,5-1 12,-1 1-14,0 0 7,4 2-1,3 0-13,-1 2 8,2 1 0,3 4-6,1 3 13,3 4-1,2 2 0,1 5 5,3 3-13,0 5 6,2 5-13,2 2 8,0 5 13,0 4-2,-2 2-7,-1 3 0,-1 1-7,-2 0 1,-2 1 6,-5 1 6,-1-3 18,-5-3 3,-4-1-3,-4-3 9,-2-5-11,-2-2 3,-4-6 3,-2-3-10,-5-4-16,-1-5-4,-3-5 0,-3-5 0,-1-5 0,-2-4 0,-2-7 0,1-5 0,-3-4 0,2-5 0,2-4 0,0-2 0,5-3 0,1-2 0,1-3 0,3-2-26,5-2-16,2 2-7,2 0-19,2-1 2,2 1-17,4 3 3,0 2 8</inkml:trace>
  <inkml:trace contextRef="#ctx0" brushRef="#br0" timeOffset="2662">3185 517 202,'0'-1'45,"2"0"7,-2-1 0,2-3-1,-2 1 0,2-1-6,-2 0 7,0-1-7,0 1-5,-2-2 1,-2 0 1,0 0-5,0 0-11,-4 0-3,1 1 15,-1 1-23,0 1 4,0 0-8,-1 1-2,1 1 12,2 4-15,0 0 5,-1 1-8,1 6 0,2 0 12,0 1-14,2 3 6,2 2 5,0 2-7,2 0-1,0 0 6,2 0-8,0-3 0,2 1 0,3-4 6,-3 0-1,2-2-1,0-1-13,3-3 13,-3-3-13,2-2 1,1-2 13,-1-4-7,2 0-13,-1-2 14,-1-1 6,1-2-13,-3 0 1,0-1 13,-2-1-7,0 2-13,1 0 14,-3 1 6,0 2-13,-2 2 0,2 0 1,-2 4 7,2 1-7,-2 2 7,0 3 6,1 2-8,1 2 6,0 4-13,0 2 13,2 0-7,0 1 6,3 0 0,-3-1-14,2 0 14,0-2-4,3-1-7,-1-1 4,0-2 7,3-4-20,1-2 8,-1-5-18,1-3 9,-1-2 15,1-3-7,1-5-17,-3 0 21,0-5-12,1-1 2,-3-2 8,-2-2-6,-1-2-5,-3-2 9,-4-1 1,-2-3 0,-2-1-11,-1-1 20,-1 0-6,-2 1 13,2 4 5,0 2-2,-1 3 4,3 4-8,-2 3 18,0 3-10,2 3-2,-1 5-2,1 3-8,0 5 12,2 4 4,2 4-15,0 4-2,2 3-4,2 3 0,5 6 0,-1 1 0,2 4 0,3 3 0,-1-1 0,3 0 0,1 1 0,1-3 0,1-2 0,-1-2 0,3-3 0,1-3 0,-2-3 0,1-3 0,-1-4 0,0-4 0,-1-4 0,-1-3 0,-1-5 0,-1-5 0,-1-2 0,-1-2-4,-5-4-9,0-2 1,-4-5 2,-1-2-5,-6-2 2,1-3-11,-4-1 15,-2-1-11,2 1 21,-3 3 6,1 2-1,0 4 6,2 3 5,-1 4-3,1 2-1,2 3 4,0 2-2,0 5-8,2 6 4,0 4-11,2 4 0,0 5 0,2 4 0,6 6 0,0 4 0,1 3 0,3 1 0,0 3 0,1-1 0,-1 1 0,3 0 0,-1-3 0,3-1 0,-1-1 0,3-1 0,0-4 0,-1-5 0,1 0 0,-3-4 0,1-4 0,-3-2 0,1-3 0,1-4 0,1-3 0,-3-3 0,3-1 0,-3-2 0,1-1 0,-1-1 0,-1-1 0,-1 1 0,1-2 0,-3 2 0,2 0 0,-1 3 0,-1 1 0,0 2 0,1 1 0,-1 3 0,0 0 0,1 4 0,-3-1 0,2 2 0,1 1 0,-3 0 0,2 1 0,-1-2 0,1 1 0,-2 0 0,-2-1 0,3-1 0,-1-1 0,-2-2 0,2-1 0,3-1 0,-3-2 0,2 0 0,1-2 0,-1-1 0,0-2 0,3-2 0,-3-1 0,3 1 0,-3-2 0,0 2 0,1 1 0,-3-1 0,2 1 0,-2 1 0,-1 1 0,1 1 0,-2 1 0,2 3 0,-1 1 0,1 0 0,-2 2 0,2 1 0,-1 0 0,1 1 0,0 0 0,0 1 0,1-1 0,-1 1 0,-2-2 0,2 2 0,1-2 0,-1 0 0,0-1 0,1 1 0,-3-2 0,2-2 0,0 0 0,1-1 0,-1-1 0,0-2 0,0 0 0,1 1 0,-1-1 0,0 0 0,3 0 0,-3 2 0,0 0 0,0 1 0,1-1 0,-1 2 0,2-1 0,-2 1 0,3 1 0,-3 0 0,0-2 0,1 2 0,-1-1 0,-2 1 0,0-2 0,1 1-32,-3 0-34,0-2 2,0 1-17,-4 1-9,0-3 10</inkml:trace>
  <inkml:trace contextRef="#ctx0" brushRef="#br0" timeOffset="3972">3450 355 285,'-4'1'60,"0"0"5,1 0 4,-1 0-21,2 0 13,2-1-2,0 2-13,2-4 0,-2 1-18,4-1 9,7-3-5,1 0-23,5-2 12,1-3-28,5-1 7,0-2-12,4 0-11,-2-1-4,1 0-21,-1 0-25,-2 1-5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11:34.3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 3266 111,'0'0'19,"0"0"10,0 0-10,0 0 4,0 0-3,-2 0 4,2 0-9,0 0 10,0-2-3,-3 1 10,1 0-10,0 0-3,2 0-3,-2 0-8,2-1 12,-2 2-9,2-1 5,-2-1-8,4 0-1,0-3-8,2 0 13,1 0-1,3-2-14,0-2 6,2-1 6,5-3-1,3-1-1,7-3-1,2-3-1,6-3 12,5-4-21,3-3 13,4-4-13,3-2 13,4-4-8,-1 1 13,5-3-14,0 1 12,4 1-1,-2-1-2,0 3-7,-4-1 6,-1 4-7,-3 0-7,-2 3 7,-5 2 0,-4 1 12,-1 2-7,-5 2-7,-2 2 12,-4 2-7,-3 3-1,-1 0-13,-4 1 14,-1 0-1,-3 3 0,-1 0-7,1 1 13,-3 0-1,-1 1-7,-1 0-6,0 2 7,1 1-1,-3 1-12,-2 1 7,0 0-5,-2 2-12,1 0-22,-1 2-1,-2 0-14,-2 2 6</inkml:trace>
  <inkml:trace contextRef="#ctx0" brushRef="#br0" timeOffset="483">974 2211 187,'0'0'41,"0"0"-18,0 0 10,0 0-11,0 0 4,0 0-16,0 0 11,0 0 4,0 0-10,0 0-14,0 0 0,2 0 12,0-1-1,3 1-8,3-3-1,4 0 0,3-1 0,3 0 6,1-1 5,4-1-2,2-2 5,3-1-9,1-3-1,5 1-1,-1-2 0,0 1-7,2-1 6,0 2-7,0-2 7,-2 1-1,0 2-7,-4 2 1,-2 1 6,-2 1-13,-4 0 14,-5 3-7,1 1 0,-5 4 7,-4 2-1,-3 2 0,-3 3 5,-4 3-7,0 3 0,-5 3-7,-3 0 7,-2 4-6,-1 0-6,-1 2 20,-1 0-1,1-2-2,-1 1 0,3-1-8,-1-1 7,1-1-1,0-1-7,1-1 0,3-1 1,0-1 6,-1-2-7,1-2 0,2-1 1,2-2 0,0 1 0,0-2 0,-1 0 0,3-2 0,0 1 0,0-3 1,0 2 0,0-2-7,2 0 7,-2 1-12,2-3-11,-2 2-10,2-2-2,-2-1-14,2 1 4</inkml:trace>
  <inkml:trace contextRef="#ctx0" brushRef="#br0" timeOffset="3219">2397 1326 118,'0'-1'24,"0"0"-3,0-2-2,0 0 16,0-2-17,0-1 4,0 0 4,0-1-4,0 0 10,2 0-10,-2 1-9,2-1 4,-2 0-2,2-2 5,1 2-9,-3 2 11,0-1-3,0 0-8,0 0-2,-3 2 5,3-1-1,-2 1-2,-2 1 5,-2 1-8,-2 0 5,-1 4-8,-3 1 6,-2 2-14,-1 2 6,-1 2 6,-3 3-7,-2 2 0,3 1-7,-3 2 7,0 2 0,3 2-7,-1 1 7,0 0 6,3 0-7,1 1 6,3 0-7,2 0-6,-1-2 0,5-1 14,2 0-8,2-1 7,2-1-14,2-1 14,4-2-14,2-1 7,3-1 0,3-3 0,3-1 7,4-2-7,1-2 0,7-2-7,2 0 7,0-3-6,2-1 7,3-2-6,-3 2 13,-2-1-14,0 1 7,-4 2 0,-5 0-6,-1 1 13,-2 1-13,-5 2 0,-4 2 7,-1 2 0,-5 1 0,-2 3-7,-4 1 1,-4 1 6,-5 1 0,1 0-13,-5 1 14,1-1 0,-5-1-19,1 0 2,-3 0 2,2-2-18,-1 0-2,1-4-22,1-1 6</inkml:trace>
  <inkml:trace contextRef="#ctx0" brushRef="#br0" timeOffset="3753">2629 1140 212,'0'0'37,"-2"0"2,2 0-24,-2 0 5,2 0-3,0 1-2,0 0 5,0 0-3,4 3 4,0 2-15,2 2 12,3 3-15,1 3 6,2 4-1,3 2 5,3 3-8,1 2-7,0 2 19,-1 1-8,3 1-7,0-1-1,1-1-6,1 1 19,0-2-1,0-1-8,-3-2-7,-1-1-6,-3-2 13,1-3 6,-5-1-8,1-4 6,-3 0-13,-2-3 19,-1-1-8,-3-2-1,-4-1-7,-2-4 12,-5-2-7,1-3-7,-4 0 13,-5-4-14,1-3 13,-5-3-7,1-1 0,-5-2-7,0-3 1,0-2 13,-1 0-20,1-2 7,-2-2 7,2-1-6,-1-1 0,1-1 0,0-1 13,2-2-26,3 2 21,1-1-1,5-1 0,1 3-7,5 1 0,4 0 1,2 3 0,4 0 0,2 3-6,5 1 14,3 2-14,1 2 14,3 4-7,3 3-6,0 3 7,-1 5-6,3 4 13,0 3-1,-2 4-1,-3 4-7,1 3 7,-5 3-7,-1 0-6,-3 3 7,-2 1 0,-4 1 0,1 2 1,-1 0 12,-4 1-8,0-1 6,-2-1-1,2 0-1,0-3 5,0-2-8,2 0 6,0-2-2,0 1 5,2-4-1,2-1-2,3-2-14,-1 0 13,4-4-7,3-2-1,3-1 0,3-3 6,2-4-14,-1-3 1,5-1-5,0-1 1,0-2-12,-2-3-16,2 1-1,-2-2-8,-3 0-13,-1-1 6,0-1 5</inkml:trace>
  <inkml:trace contextRef="#ctx0" brushRef="#br0" timeOffset="4340">3429 630 138,'0'-1'40,"-2"0"-5,0 0-10,-2-1 3,0-1 15,0 2 1,-2 0-18,-3 1 9,1 1-4,-2 3 9,-3 0-5,1 4-11,-3 4-9,-1 3 4,-3 5-2,1 1-9,-1 3 6,2 3-2,1 0-2,3 1 12,3 0-9,4-1-2,2 1-8,6-1 6,4-1-13,4-1 0,7-1 19,2-3-2,5-2-1,5-1-14,2-2 13,5-2-8,-1-2-7,2-2 13,2-1-7,1 0 6,-5-1-1,-2-1 5,-4 1-7,-2 0-7,-7 0 12,-1 1-1,-7 3-7,-3 1-13,-7 3 8,-4 1-12,-7 2-5,-3 3-4,-3-1-15,-5 1-8,-3 1 0,-2 1-20,-2-1 6</inkml:trace>
  <inkml:trace contextRef="#ctx0" brushRef="#br0" timeOffset="4808">2441 2334 221,'-2'2'43,"0"1"-6,-1-2-17,3 0-2,-2 0 4,0 0 3,2 1 3,0-1-3,0 0-3,0-1-9,4-1 4,3-2 4,1-1-15,4-3 12,5-4-2,4-1-15,3-4 6,3-2-1,4-2 6,4-4-2,3-4-7,5 0-7,3-4 1,3 1 0,3-3 13,2-1-20,2 0 1,2-1 8,-1 0-19,-1 0 21,2 0-19,-2 1 15,0 1-6,-2-1 8,-5 1 0,3 0 0,-2 0 0,-3 1 0,1 0 0,-3 1 0,-1 0 1,-3 1 0,-2-1 0,1 1 0,-5 0-13,0-1 20,-4 1-13,0-3-5,-4 0 7,0-2 7,-2-2-7,-3 0 7,1-4 0,-4-3-1,-1-2 0,1-4 0,-2-1 0,-3-1-13,-2-2 7,1-2 7,-3 2-13,-2-2 8,-3 0 6,-1 0 0,-4 1-7,-4 3 0,-5 3 7,-1 5 0,-7 3-7,-5 4-6,-5 5 20,-8 5-20,-9 6 20,-3 5-8,-7 5-7,-6 8 1,-6 5 6,-7 7-12,-5 6 7,-7 7 13,-2 3-2,-4 5-1,-2 5-1,-2 3-1,-4 3-13,-1 3 7,5 3 0,0 2 6,4 1-7,4 1 1,4-1 0,7-1 6,3-1-13,9-3 0,6-1 14,9-1-7,1-2-13,7-2 14,6 0 0,2-2 0,4 0 6,2-2-1,4 0-19,6 0 14,1-2-6,6 1 0,-1-1 7,5 1 6,0-2-20,0 1 14,4-3 6,2 1-7,4 0 6,-2 2-7,2-4 0,0-2 6,2 2 0,5-1-1,-1 1-1,2-1 12,3-2 4,1 1-8,1-1-21,2 1 27,1 1-9,5 1 5,2 1-14,-2 4 0,2-2 0,4 2 0,2 0 6,0 3-7,-2 2 0,2-2 0,0-1 7,0-1 5,0 0 5,-2-2-14,0-1 6,0-2-8,0-2-6,-2-1 13,2-2-7,-4 1 7,4-6 5,-2-1-8,0-3-13,0-1 14,0-1-1,0-5 0,2 0 5,0-3-1,2-4-7,-2-3-13,2-2 8,0-2 7,5-4 0,-1-3-7,2-1 13,0-3-20,3-1 1,3-1 20,1-4-7,-1-6 0,-1-1-7,1 0-6,7-1 14,0-3-13,-1-1 1,3-1 7,0 0 7,0-1-7,-1-1-13,1-1 15,-4-2-1,-1-2-12,-1-2 14,2-1-13,-7 1 2,3-3 7,-5 3-12,0-3-5,1-2 9,-5 2 7,-4-5-6,-2 1 2,-2-2 7,-4-1 0,-2-1-7,-3-4-5,-1-2 8,-1 0 7,-3 0-13,-1 2 7,-3 1 7,-1-1-7,-4 3 7,1 0-7,-1 3-12,-4 2 8,-2 2 13,-4 5-13,-3 0 7,-5 4-12,-2 3 7,-3-1 7,-6 3 6,1 3-13,-5 1 0,-2 4 7,-4 3-12,-1 0 7,-3 2 7,0 2 5,2 1-1,-4 4-1,-1 2-7,1 1-6,-2 3 7,-3 3 6,1 1-13,-1 4 0,1 2 7,-3 2 7,-1 5-14,-1 1 1,-3 3 7,-1 2 6,-4 4-8,0 1 7,-2 4-1,-2 3-7,0 2 6,-2 1-13,0 1 1,0 2 13,-2 0-13,2 2 7,-2 0 0,2-1-12,0 1 14,0-1 6,2 1-1,4 1-14,0-2 1,4 1 1,3-1 13,3 0-1,3-1-1,1 0-13,3 0 13,4-1-7,2-1 13,2-1-8,4-1-13,0-1 8,4 1 6,3-1-13,1-2 7,2-1-6,3-1 7,-1 1 0,5-1 6,0-3 0,4 1-7,-1 0 0,1 1 6,2-2-7,2 0 7,0 2-13,2-1 7,0 3 6,2-2-13,2 4 14,0-1-1,0 3 6,3-2-8,1 2 0,-2 2-1,2 1 0,3 1-7,-3-1 7,2 2-12,1 0 13,1 0-6,0 1-6,-1 1 13,1 1-6,3-3 12,-3 3-20,3-1 20,-1 2-7,3-2 0,-3 0 5,5 1-1,-3 2 6,1-2-8,1-2-1,1 0 0,-2-1-1,1-1-6,1 0-6,-1-2 7,1 0 7,-2-1 5,-1-1-7,1-2-1,-3 1-19,3-1 15,-3-1 0,1 0 1,-3-2 0,3-1 0,-3-1 0,0-2-12,1 0-18,-1-2-2,1-3-21,-1-2 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0:49.9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867 1290 1023,'-74'2'0,"32"3"0,9 7 0,4 1 0,2-4 0,2 0 0,5 0 0,1-2 0,3 0 0,3-3 0,1 2 0,1-1 0,3-1 0,0 0 0,0-1 0,1 0 0,3-1 0,-2 1 0,2 0 0,2 0 0,0 1 0,-2-2 0,2 0 0,-2 0 0,1-1 0,1 0 0,0 0 0,0 0 0,2-2 0,-2 1 0,2 0 0,-2-1 0,2 1 0,0 0 0,0 0 0,0 0 0,0-1 0,2-3 0,0 0 0,0-2 0,0 1 0,0 0 0,1-2 0,-1 2 0,-2-1 0,2 1 0,0 1 0,0 0 0,-2 1 0,0-1 0,0 2 0,0-1 0,0 3 0,0-1 0,0 1 0,0-1 0,0 1 0,0 0 0,0 0 0,0 0 0,0 0 0,0 0 0,0 1 0,0-1 0,0 0 0,-2 1 0,0 2 0,0-1 0,-3 2 0,-1-1 0,0 1 0,-2 0 0,-1 1 0</inkml:trace>
  <inkml:trace contextRef="#ctx0" brushRef="#br0" timeOffset="-54992.73">0 0 95,'0'0'33,"0"0"-10,0 0-3,0 0 10,0 0-16,0 0-2,0 0 11,0 0 3,0 0-3,0 0-3,0 0 4,0 1-3,0 1-3,0 3 4,0 1-2,3 2-15,-1 0 18,0 2-9,0 3-8,0 1-1,2 1-7,-2 1 25,2 3-9,0 0 5,2 2 4,-1 1-10,1 2 11,-2 2-15,2 2 5,-2 1-2,0 1 5,3 2-15,-3 5 6,2 1 12,-2 3-15,0 2 24,-2 2-16,2 0 5,-1 2-3,-1-1-8,-2 2 6,2-1-2,-2 0 5,0 1 4,-2 1-2,2 0-3,0-1-14,2 1 6,-2 0 6,0 0 4,0 0-8,0-2-8,0 0 7,0-2-1,2 1-8,-2-1 7,4-2-7,-2-1 12,0-1 5,2-1-2,0 2-1,-2 1-8,2-1-1,-1-1 0,1-2 12,0 1-21,0-2 13,0-1-7,2 1 6,1-1 2,-1-2-9,0-3 0,2 1 0,0-2 0,3-2 0,-1-1 0,3 0 0,-1-2 0,2-2 0,1 1 0,4-3 0,-1-1 0,3-2 0,0 0 0,3 0 0,1-3 0,0-1 0,4-1 0,0-1 0,4-3 0,0 2 0,4-4 0,1 0 0,3-3 0,0-2 0,5 0 0,-1-3 0,3 0 0,-1-2 0,3 0 0,0-1 0,-1-2 0,3-1 0,0 0 0,-1 2 0,1-2 0,0 1 0,-3-1 0,1 2 0,-2-2 0,-3 1 0,-3 1 0,-3 0 0,-2 2 0,-6 0 0,-2 0 0,-2 1 0,-4 0 0,-5 1 0,1 0 0,-5 0 0,1 0 0,-5 2 0,1 1 0,-3 0 0,0 1 0,-4 1 0,2 2 0,-3 0 0,-1 3 0,0 1 0,-2 1 0,0 2 0,0 0 0,0 2 0,0 2 0,0 3 0,0 2 0,0 1 0,2 3 0,-2 1 0,2 2 0,0 2 0,2 1 0,-2 2 0,2 0 0,0 3 0,3 2 0,-1 2 0,0 0 0,0 2 0,0 2 0,1 1 0,-1 1 0,0 0 0,2 1 0,-2 1 0,1 0 0,-1 1 0,0 2 0,0-1 0,-2 0 0,3 1 0,-3-1 0,2 0 0,-2 0 0,2-2 0,-2-2 0,1 0 0,-1-1 0,0-3 0,0-1 0,0-2 0,0-2 0,0-3 0,1-1 0,-1-2 0,0-2 0,0-3 0,-2-2 0,2-4 0,-2 0 0,0-3 0,0-2 0,0-2 0,-2-3 0,3-3 0,-3 0 0,2 0 0,-2-3 0,0 0 0,2-2 0,-2-2 0,-2-2 0,2-2 0,0-1 0,0-3 0,0-1 0,2 0 0,-2-2 0,0 0 0,2 0-113</inkml:trace>
  <inkml:trace contextRef="#ctx0" brushRef="#br0" timeOffset="-53822.73">1709 4224 219,'0'0'43,"0"0"7,0 0 6,0 0-1,0 0-6,2 5 6,-2 2-7,2 2-18,2 2 21,0 0-7,2 2-11,3 2 2,1 3 2,0 0-17,3 2-9,-1 2 5,5 0-2,-3 4 10,3-2-9,-1 1 11,3-2-16,-2 2-7,-1-3-1,1-1 6,-3-4-7,3 0-25,-3-3 9,-1-2-11,-1-3-3,0-2-8,1-2-8,-1-2 5,-1-3-13,1-1 0,2-2-12,-1-2 1,1-3 6</inkml:trace>
  <inkml:trace contextRef="#ctx0" brushRef="#br0" timeOffset="-53573.73">2431 4258 149,'2'-1'39,"-2"-1"8,2-1 0,0 1 0,0 0 7,0-1 0,-2 2-7,2 0-6,-2 0 7,2 0-6,-2 1-5,0 2 8,0 0-12,-2 3-10,0 2-3,-2 1 4,-2 5-3,-1 1 9,-3 1-3,-2 2-4,-1 3-9,-1 2 5,-3 3 4,1 0-16,-1 2 18,1 1-16,-3 0 12,0-1-14,3-1-7,-1 1 0,3-4 0,-1 1 0,1-2 0,4-2 0,-1-3 0,1-1 0,2-1 0,1-2 0,1 0 0,0-3 0,0-1 0,2-1 0,0-2 0,1-1 0,1 0 0,0-2 0,0 1-16,0-2-33,2-1-32,-2 1-15,2-4 5</inkml:trace>
  <inkml:trace contextRef="#ctx0" brushRef="#br0" timeOffset="-51654.73">615 5126 152,'-2'0'26,"0"0"-16,2-1 5,-2 1 11,2 0-22,0 0 12,0 0-8,0 0 11,4 0-15,0 0 19,4 1-3,2-1-9,1 1 5,3 0-8,3 0 11,1 0-2,3 1-2,2-1-15,4 0 0,2-1 13,2 0-8,4 0 6,4-2 4,3-3-1,3 0-21,7-1 13,2-1 6,3-1 5,5 0-15,7-1 6,1-2-7,2 2 6,3-1-7,1-2 0,3 2 12,2-2-20,3 1 14,1 1-1,2-1 5,-2 1 5,0 0-14,-3 0-6,1 2 19,-2 0-2,0 1-7,-1 0 5,1 1-14,-3 0 7,-1 1 6,-1-1-1,-3 0-14,-1 1 14,-1 1-1,-5-1-20,-2 0 20,-2 1 0,-4 0-8,-2 1 7,-5-1-7,-1 1-13,-4 0 21,-5 1-7,-4 0 12,-2-1-14,-2 1 7,-4 1 5,-2 0-1,-2-2-1,0 2-7,-4 1 0,-1-1 12,1 0-8,-2 1-7,-1-1 7,-1 0-7,1 1 13,-1-2-2,-1 1-1,3 0-13,-2 1 19,-1-1-2,1-1 5,-3 0-8,3 1-1,-3 0-8,1 1 7,-3-1-8,-2 0-6,3 1 14,-3-1-7,0 1-13,-3-1 14,1 1 6,-2-2-1,0 2-13,-1-1 14,-1 0-20,0 1 8,-2-1-12,0-1-23,0 0-1,-2 0-26,-2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3:28.5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161 2156 53,'-2'0'26,"0"0"9,-2 0-4,2-3-10,-2 2 16,-1 0-5,1-2-4,0-1 3,-2 0 2,2-2-16,-2-1 10,-1-1-9,3-1 10,0 1-4,0-1-3,0 2-9,2-1-1,0 0-1,2 1-8,0 1 6,0 0-1,2 2 5,0 0-7,2 2-1,0 3 6,0 0-8,3 3 6,-3 2-1,0 1-1,-2 3-7,0 1 13,0 2-8,-2 2 0,0 0 6,-2 1-2,0-3-13,-2 1 0,0 0 14,-3-2-14,1 0 7,0-3-7,-2-1 20,1-2-8,-1-3 5,0 0-2,0-3-1,-1-1-1,1-3-1,2-2-1,0-1-1,0-1-6,1-2-7,3 0-5,0 1 14,4 0 0,0-1 0,3 2 6,-1 1-19,2 0 20,0 3-1,0 0-1,3 2-13,-1 1 7,0 1 6,-2 3-1,0 1 0,1 2-13,-1-1 19,-2 3-1,-2 1-8,0-1 6,0 0-7,-2-1 13,-2 0-8,0-1-1,-2 0 5,0-2-20,-2 1 2,-1-2 7,1 1 6,-2-3 0,2 0 5,-3 0-20,1-2 14,2 1-13,-2-1-18,2-1 10,-1-1-17,3 0-14,-2 0-13,2 1 1,2-1 7</inkml:trace>
  <inkml:trace contextRef="#ctx0" brushRef="#br0" timeOffset="1282">486 2037 115,'0'0'12,"0"0"11,0 0-3,0 0-9,0 0 5,0 0-2,0 0 11,0 0-9,0 0 4,0 0-3,0-3-2,4-2-8,2-2 6,-2-2-8,0-4-1,3-1 0,-1-2 5,-2-1 5,2-1-20,-2-3 13,0 0 6,1 0-2,-3-1-1,2 0-2,-2 2 6,-2-1-2,0 1 11,0 2-16,-2 2 12,-2 2-2,0 1 4,-1 1-3,1 3-8,-2 2 5,0 1-2,0 4 4,-3 3-14,3 2-7,-2 3 7,2 5 6,2 1 11,-1 5-15,1 0 0,4 2 5,0 2-14,2 1 1,0 0 13,5 0-1,-1 0-8,0-2-6,2 0 13,3-2-14,-1 1 14,0-3-1,3-2-14,1-1-5,-1-4 1,1-1 2,1-5-18,1-2 4,-1-2-10,-1-4 4,-2-3-3,3-3-8,-3 0-1,-1-3-2,-1-2 4,0-2 4</inkml:trace>
  <inkml:trace contextRef="#ctx0" brushRef="#br0" timeOffset="1632">746 1587 65,'0'-1'12,"0"-2"17,0-1-3,-2 1 9,0-1-4,2 2 2,-2-1-10,0 1-3,0 0 22,2-1-5,-2 2-11,0 0 3,0 2-16,2 2 11,-2 1 3,2 6 3,2 1-10,-2 3-3,4 4 5,0 0-3,0 3-9,5 0 5,-1 2-8,0-1 5,4 2-1,1-2-8,1-1 0,1-2 12,1-1-14,1-3 0,2-2 12,-3-4-8,3-2-1,-1-2-6,-1-4 6,-3-2 0,1-4-13,-1-3 13,-1-1-6,-3-4 0,0-1 13,1-2-8,-5-3 6,0 0-8,-2-2-6,0-1 7,-4-1-7,3-1 1,-3-3 7,0 0-13,0 0-5,0 2 14,0-1 0,2 3 1,-2 2 0,2 2 0,-2 2 0,2 3-7,2 2-5,0 3 8,0 1 13,2 3-8,1 2-6,-1 2 26,0 3-16,0 2 12,0 2-2,1 3-8,-3 2 5,2 4-7,-2 2-1,-2 0 0,0 2-7,0-1 6,-2 3-6,-2-1 0,-2 0 1,0 0-19,0-3 3,-2-1-17,-1-1-2,-1-1-8,2-2-19,-2-4 14,1-2-1</inkml:trace>
  <inkml:trace contextRef="#ctx0" brushRef="#br0" timeOffset="2442">1166 1346 142,'0'-1'40,"0"0"-5,0 0-4,0-1 2,0 0-10,0 1-16,2-1-1,2 1 18,3 1 4,-1 0 2,0 1 3,4 1-17,1 2 11,-1 2-4,3 2 10,3 1-4,1 3-23,-1 0 18,1 2-15,-1-1 11,1 2 4,-3-1-3,1-1 4,-3 0-16,-1-4-1,-1 0 11,-2-2 4,-2-1 10,1 0-4,-1-1-4,-4-3-3,0-2-3,0-2-2,-2-4-2,-2-1-2,-2-2-2,2-4-7,-2-2-1,1-4 0,-1-1 6,2-1-14,0-1 1,0 1 13,2 0-8,2 3 0,-2 2 0,2 2-13,-2 2 14,4 3-12,1 2 7,3 2-6,0 3 14,2 2-7,3 2 0,-1 3 7,3 1-7,-1 2 6,1 0 0,1 1-7,1 2 1,-1-1 6,1-1 0,-3-1-13,1 1 7,-1-2-6,1-3 1,-3 1-12,-1-2-16,-1 0-8,0-3-1,-2-1-1,1-2-7,-1 0 7,-2-2-20,-2 0 2,0 0 6</inkml:trace>
  <inkml:trace contextRef="#ctx0" brushRef="#br0" timeOffset="2835">1623 1187 82,'-2'-1'22,"0"0"4,-2-2 9,2 0-10,-2-2-4,2 1 17,0-2 1,2-1-17,-2-1 9,2 0-16,2-3 17,2 1-23,0-2-1,2 0 18,2 0 3,5 0-16,-1 2 11,1-1 3,1 2-10,-1 1 11,1 2-16,-2 2 11,1 2 3,-3 1-10,1 2 11,-1 4-3,-4 2-10,0 1-8,-2 2 0,-1 3 11,-3 1-2,-3 1-14,-1 1 0,-2-1 0,0-1 6,-2 0 5,-1-1-8,1-2-19,-2-2 2,-1-1-17,1-2 4,2-1-16,-3-4-1,1-1 12,0-4-9,-1-3-14,3-2 0,2-2 7,0-1 4</inkml:trace>
  <inkml:trace contextRef="#ctx0" brushRef="#br0" timeOffset="3115">1758 913 76,'0'0'29,"2"0"-3,2 0 3,2 0 2,0 1 9,1 0-11,3 0-4,0 1 10,1 2 1,-1 1-10,0-1 9,3 1-11,-3 1-3,2 0 4,-1-1 3,-3 1-16,2-1 17,-1-2-16,-1 2-1,-2-2 4,2 0 5,-3 0 3,-1 0 3,0-2-3,-2-1-3,0-3-15,0-1 5,0-3-1,0-2 11,0-3-9,-2-1-7,2-1 5,-2-1 5,0-2-14,2-1-6,-2 0 13,2 2-1,1 2-1,-1 2-7,0 1 6,2 2 0,2 2-7,-2 2 0,4 3 13,3 3-2,-1 3-1,3 1-1,-1 1-13,2 2 1,3-1 13,-3 1-8,-1-1 0,1-1 0,-1 0 13,-1-2-14,1-1-6,-3-2 13,0 0 12,1-2-21,-3-3 13,-2-5-14,2-1 7,-1-2-7,-3 0 13,0-4-1,-2 1-7,-2-2 6,2-1-7,-2-1 12,0 0-14,0 3 7,-2-1-1,2 5-7,0 0-6,0 2 14,0 1-1,0 4-13,4 0 14,0 3-19,2 2 8,1 1 0,3 1 14,-2 2-8,3 0-12,-1 3 8,0-1 6,3-1 6,-3 1-1,2-1-7,-1-1 0,1-1-6,-2-2 7,3-1-6,-3-1-6,1-2 1,-3-2 8,0-1-12,0-2 8,1 0 0,-3-1 1,-2-2-12,0 1 9,0-2-12,-2 1 15,2-1 7,-1 2-6,-1-1 0,0 2 7,0 2-1,0 1-12,0 0 7,0 3 7,2 0-13,2 3 7,0 1-6,1 2 1,-1 0 1,2 1 1,-2 0-12,3 1-23,-3 0 18,2-2-4,0 1-9,1-3-2,-1 0-2,0-3-7,0-2-7,1-2 6,-1-2 4</inkml:trace>
  <inkml:trace contextRef="#ctx0" brushRef="#br0" timeOffset="3738">2657 214 54,'-2'0'38,"0"-1"-17,0 1 16,0-2 2,0 4-11,0-2 3,0 1-4,0-1-16,0 1 11,0 2-3,0 0-15,2 0 12,-2 2-8,2 0-13,0-2-6,2 0-17,0 0-3,0-1 3,2-2 2</inkml:trace>
  <inkml:trace contextRef="#ctx0" brushRef="#br0" timeOffset="3908">2786 0 143,'0'-1'40,"-2"2"1,0 0 1,-3 0 1,3 3-5,-2 0 8,0 2-6,0 3 7,0 3 1,0 2-6,0 1-12,4 3 15,0 1-12,0 0-10,4 2 16,2-1-5,4-1-4,1 0-4,3-3-10,3-2 11,1-2-3,3-3-3,0-4-9,1-3-21,3-2 2,-2-6-18,0-2-22,-1-2 6,1-4-1,0-3-14,-4 1-5,-3-1-12,-4-2 6</inkml:trace>
  <inkml:trace contextRef="#ctx0" brushRef="#br0" timeOffset="4157">2339 188 187,'-2'2'47,"0"2"-6,-2-1 7,0 0-18,4-2-4,-2 1 3,-1-1-22,3 1 5,0-1-14,0-4-12,5 1-17,-1 0-9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0:38.9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165 314 23,'-4'1'5,"-2"0"12,-2 0 10,-3 1-3,-1 2-10,1-1 5,5-1 16,0-1-4,-2 1 15,0 0-12,-3 1 2,3-2 8,-2 0-12,1 1 2,1 1 9,0-1-6,2-1-4,1 0-17,-1 1 4,2-1-9,2 0 5,-2 0-2,2 0 17,0 0-22,2-1 5,2 0 11,2 0-22,6 0 6,3-1 5,3-1-8,7 0-1,6-2 6,2 1-2,6-2-1,2-1-1,3-1 5,3 0-1,3 0-8,4-1 6,-3 0-7,5-1 6,-2-1-1,-1 1-7,1 1 0,-4 1 0,-5 0 6,-4 1-7,-1 1-12,-7 1 7,-2-1 14,-5 2 5,-3 0-8,-2 1-1,-1 1-6,-5-2 0,-1 2 6,-1 0 0,-3 0-1,-2 0-6,0 1-19,-2-1 3,-2 1-10,-2 0-3,-2 0-8,0 1-20,0 0 1,0-1-5,-2 1 7,0-1 6,-4 1 6</inkml:trace>
  <inkml:trace contextRef="#ctx0" brushRef="#br0" timeOffset="430">823 0 47,'-2'0'33,"0"1"2,0 0-4,2 0 15,-4-2 0,1 0-6,-1 2 2,4-1-18,0 0 9,0 0-4,0 0-3,0 0-10,0 0-2,0 0 17,0 1-22,2 0 5,3 2 4,-1-2-15,4 2 0,0 1 0,5-1 6,1 1-2,5 0 6,-1 1-14,3 0 6,0-2 6,4 1-2,-1 0-1,1 0-1,0-1 6,-2 2-8,-1 0-1,-1-2 0,0 2-1,-5-1 6,1 1-1,-3 1-1,-1 0-7,-3 0 0,-2 1 6,-1 1-7,-3 1 0,-2 0 6,0 2-6,-4 2 6,-2-1-1,-2 1-6,-1 0 0,-3 1-6,0 0 7,-1 0-6,1 0 7,-2 0 6,1-2 6,1 1-14,0-1 13,1-1-21,1 0 14,0-3 0,1 0-7,1 0 13,0-1-1,2-1-20,0 1 20,0-1-8,0-1-6,-1-1-6,3 1 8,0 0 0,0-2 13,0 2-13,0-2 0,2 0 0,-2-1-18,2-1 3,-2 1 2,2-1-17,0-1-15,-2 2 6,2-2-13,-2 0 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3:33.0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1192 188,'-4'-2'28,"0"2"9,0-1-5,2 1 3,0 0 1,2 0-10,0 1 9,2 5 8,6 1-5,3 4 1,1 1-17,2 4 10,5 1-4,2 2-4,1 0-3,3 3 10,0 1-4,2 0-3,-2-1-10,2 0 5,-2-1-2,-3-2-3,1-2-1,-2-1-8,-3-2-1,1-1 6,-5-3-8,-1 0 13,-3-2-15,-2-2 7,1-3 5,-3-3-14,0-2 13,0-2-2,1-3-1,-1 0-7,0-2 0,0-1-7,0-1 1,1 0 7,-1 0 6,-2 1-7,2 0-13,0 2 8,1 1-6,-3 0-5,0 3 8,0 1 1,-2 2-5,2 2 1,-2 3-11,0 3 9,-2 1 1,-2 1-5,2 2-4,-2-1 9,2 1-11,-2-2-4,0 0 3,0 1 3,0-4-10,0-1-15,0 0 12,0-3-2,0-2 17,2-3-4,0-2-10,2-2 17,-2-3-11,4-3 16,2-1 1,0-3 1,0 1 1,3-2 20,-3-1-2,2 0-1,3-2 5,-3-1 4,0-1-8,2 2-2,1-1 12,-3 1 3,0 0-15,1 1-1,-3 3 17,2 1 3,-4 1 3,0 2-10,-4 1 10,2 2-16,-2 0 4,0 3-2,-2 3 4,0 3-3,0 2-2,-2 3-8,-2 5 5,2 1-14,0 2 0,1 2 6,1 2 6,0 1-2,2 0-1,0-1-1,4 1-1,1-2-13,3-1 7,0-1-18,0-2 8,3-3 1,-1-2 1,3-4 1,-1-3-5,0-3-5,-1-4 9,1-3-12,-2-5 15,1-1-18,-1-2 9,-2 0 8,-1-1-5,-1-1 7,0 1 1,-2 0 6,0 2 6,-2 0 5,-2 2-8,0 2 12,2 2-8,-2 2 5,0 1-8,0 2-1,2 1-1,-2 2 12,3 3-15,1 2 12,-2 3-20,2 2 1,2 1 13,-2 1 5,2 0-8,3 0 6,-3 0-20,2-1 13,0 0 6,3-2-7,-1-2-1,-2 0 12,3-3-14,-1-1 6,0-4 0,-1-2-14,1-1 14,-2-3-7,-1-2-6,-1 1 7,0-2 6,0-1-1,-4-2-6,2 1 6,-2 0-1,-2-1 6,0 1-14,-2 2 1,2 1 6,0 2 0,0 2-13,0 0 8,0 1 0,0 1 6,0 3-6,2 0 0,1 3 6,-1 1 0,2 0-1,0 2 0,0-1 0,0 2-19,2 0 20,-2 0-13,3-2 8,-3 0 0,2 0 0,-2-1 0,2-1 6,1-3 0,-1 0-1,-2-3 0,2-1-13,-2-2 1,0 1-5,1-1 14,-3-2 0,2 1-1,-2 0-12,0 0 14,0 2 0,0 2-7,0 0 7,0 1-6,2 3 6,0-1 0,1 1-13,1 1 14,2-2-6,0 1-6,1-3 13,1 0-6,0-3-13,3-3 8,-1-3-5,0-1-11,1-2-3,-3-3 15,-2-2 2,1 0-5,-3-3-5,-2 2-4,-2-1 16,-2 2-6,-2 0-4,-2-2 8,-2 1 1,-3 1 7,-1-1 1,-2 1 12,1 2 5,-1 1-2,2 2 4,-1 3-15,1 1 12,2 2-2,1 3-2,1 3 5,0 3-14,2 1-1,2 5 6,0 2-1,4 2-1,2 5 6,4 1-8,1 2 6,5 2-8,3 2 6,3 2-7,3 1 12,4-1-7,2 0 5,0-1-1,2-2-8,0-1 0,2-3 6,-4-2-1,0-3-13,-2-1-6,-2-3 14,-5-2-6,-3-2 6,-1-2 0,-3-2-13,-1-1 20,-4-3-1,-3-1-1,-3 0-7,0-2-6,-4 1 13,2 1-7,-4 0-6,1 0 1,1 1 6,0 1-6,0 1 7,0 2-13,2 0 14,2 3-13,0 1 8,2 1 6,1 0-13,1 0-11,0 1 2,2-2 3,3 0 1,-3-1 2,2-1-17,-2-4 4,3-1-10,-3-2 11,0 0 3,1-2 2,-3-3 3,0-1 2,-2 0 2,-2-1 1,0-2-5,-4 0-4,0 0 15,-2-1 1,-2 1-12,-2-1 8,-3 0-5,-1-2 14,-1-1 6,-1 1-7,-1-1 6,1 3 12,0-1 10,1 3 3,3 1-4,1 3-16,1 0 11,0 4 4,4 2 3,2 2-4,2 3 9,2 3-16,2 4 16,4 1-4,0 2-4,5 3-9,3 2 4,1 0-3,2 1-2,1 1-2,1-1-2,2-1-1,-1 0-8,1-1 6,-2 0-8,0-3-18,-1-1 2,-1-2-11,-5 0-3,1-2-9,-3-2 5,1 0-8,-3-3 11,0-1-3,-3-2-14,-3 0-7,-2-3 13,-2-1-7,-2-1-1,-2-2 5,-5 0 5,-1-2 4,0 1 5,-3-1 6,3 2 16,-1 0 7,1 1 13,0 3 4,4 2-2,-1 1 24,3 3 1,2 3-11,0 0 9,2 1-11,2 1 9,2 2-4,3 0-4,-1 0-3,2 0-3,0-1-9,3 0-2,-1 0 12,-2-3-16,3 1-7,-1-2-6,0-1-5,1-1-11,-3-1-29,0-1-6,-2-2 6</inkml:trace>
  <inkml:trace contextRef="#ctx0" brushRef="#br0" timeOffset="1824">1353 376 244,'-3'-1'40,"3"0"7,-2 1-6,2 0-17,0 0-3,0-1-9,0 1-2,0-2-7,5-4-26,-1-1-15,2-1-3</inkml:trace>
  <inkml:trace contextRef="#ctx0" brushRef="#br0" timeOffset="2008">1818 66 201,'0'0'45,"0"0"-24,0 0 3,0 0 4,0 0-4,0-1-3,2-2-15,0 1-1,2-1-25,-2-1-17,0 1 1</inkml:trace>
  <inkml:trace contextRef="#ctx0" brushRef="#br0" timeOffset="2194">1702 150 198,'0'0'45,"0"0"-18,0 0 3,0-3-4,2 0-9,2-3 4,0-2-9,5-3 11,1-3-9,0-1-14,3-3-13,1-3-23,3 0-3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14:34.2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342 0 946,'-75'3'77,"36"11"-77,4 4 0,2 0 0,4-1 0,4-2 0,2-1 0,4-2 0,3-2 0,4-2 0,-1 1 0,5-4 0,0 0 0,3-3 0,3-2 0,2-1 0,4-1 0,1-2 0,3 0 0,2-2 0,3 0 0,-3 1 0,0 1 0,1 0 0,-1 2 0,0 1 0,-1 3 0,1 2 0,-2 0 0,1 4 0,-1 3 0,-2-1 0,-2 2 0,-2 1 0,2-2 0,-2 1 0,0-2 0,1 1 0,-1-2 0,0-2 0,0-1 0,0 0 0,0-3 0,2 0 0,0-3 0,2-3 0,3-1 0,1-2 0,2-2 0,3-3 0,-3 1 0,3-2 0,-1 3 0,-1 0 0,-3 0 0,2 2 0,-3 2 0,-3 0 0,0 0 0,0 3 0,-4 0 0,2-1 0,-1 3 0,-3 2 0,0-1 0,0 1 0,-5 3 0,3-2 0,0-1 0,-2 2 0,2-2 0,-2 1 0,0 0 0,0-1 0,0 1 0,-1 0 0,1 0 0,0-1 0,0 0 0,0 1 0,0-1 0,-3-1 0,1 0 0,0 0 0,-2 1 0,2-1 0,-1 0 0,1-1-25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12:37.1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2544 957 643,'-76'5'115,"41"15"-15,4 8-12,6-3-11,2-4-77,2-2 0,5-3 0,-1-2 0,5-3 0,1-3 0,3-4 0,6-4 0,2-4 0,0-2 0,4-2 0,2-3 0,3 0 0,-1-1 0,0 2 0,1-1 0,-3 3 0,0 1 0,0 1 0,-2 0 0,0 2 0,-1 2 0,-1 5 0,0 1 0,-2 6 0,-2 0 0,0 3 0,-1 2 0,-1 0 0,0 0 0,0 2 0,0-1 0,0-2 0,0 0 0,2-3 0,0-1 0,-1-1 0,3-1 0,-2-1 0,2-1 0,2-3 0,1-1 0,-1-2 0,4-4 0,0 0 0,0-2 0,0 1 0,1 0 0,-3 1 0,0-1 0,2 2 0,-2 0 0,-2 0 0,0 2 0,0-2 0,0 2 0,-2 0 0,3 1 0,-3 0 0,0 0 0,0 1 0,2 0 0,-2 0 0,0 2 0,0-1 0,0 0 0,0 1 0,2-1 0,-2-1 0,-2 2 0,2-2 0,0 0 0,0 0 0,0 0 0,-2 0 0,-1 1 0,-1-1 0,2 0 0,-2 0 0,0-1 0,0 0 0,0 0 0,-2 0 0,1-1-68</inkml:trace>
  <inkml:trace contextRef="#ctx0" brushRef="#br0" timeOffset="1201">0 2920 86,'-2'0'28,"2"0"3,0 0-4,0 0 9,0 0 8,0 0-18,0 0 9,0 0-4,0 0 9,0 0-12,0 0 9,0 0-17,0 0 4,0 0-3,0 0-3,0 0 4,0 0-9,0 0 5,0 0 10,0 0-9,0 0 3,0 0-9,0 0 5,0-1-15,2-3 19,0-2-3,3-2-2,7-4-3,0 1-1,1-1-2,1-2-14,3-1 7,1-3-1,5 0 6,0-3-1,2-1-20,2-2 21,4 0-2,2-2-7,2-2-6,0-1 13,4-1-13,3-1 1,-1-3 13,3-1-1,1 0-1,-2 0-1,3 0 0,-3 2-7,-1 0 0,1 1 13,-4 0-20,1 2 7,-3 2 6,0 2 0,-4 2-7,-2 1-6,0 2 8,-4 0 6,0 2-7,-2 2 7,-2 1-1,-3 0-13,3 1 1,-2 1 14,-3-1-1,3 1-13,-2 1 7,-1 0 0,1 0 7,0 0-7,-1 0 0,-1-1 0,1 1 6,-1 2-19,-1-1 20,-1 2 0,-1-1-1,1 2-13,-3 0 7,-1 0 6,-1 2 6,-2 2-1,-2-1-14,1 2 7,-1 1-7,-2 1 0,-2 0-12,0 1 9,-2 1-18,-2 1 9,0 2-23,0-1-1,-4 3 5,0-2-15,-1 2 7,3-2-7,-2 0-7,-2-1 6,2 0 4</inkml:trace>
  <inkml:trace contextRef="#ctx0" brushRef="#br0" timeOffset="1810">1121 1793 95,'0'0'40,"-2"0"-5,0 2 8,-2-2 1,0 0-12,0 0 8,0 0 2,0 0 1,-1 0-6,3 0-11,0 0 10,0 0 1,0 1-17,0-1 10,0 0-10,2 1 10,0-1-16,-2 1-2,2-1 11,0 1-9,2-1 5,2 1-9,0 1 5,2-2-14,1 1 18,-1-1-8,2 1-8,5-1 6,1-1 5,-2 0-21,3-1 14,1 0-1,3 0 5,2-1-1,-1 0-7,1-2-7,2 2 13,0-2-14,1 1 7,-1-1 6,0 0-1,0 1-13,-3-1 13,1 0-1,-2 1-1,-3 1 0,-1 1-1,-1 0-7,1-1 1,-3 2 6,-2 0 0,-1 0-13,-1 2 13,-2 1-13,-2 1 14,0 1 6,-4 2-8,0 2 0,-2 4-1,0 1 0,-4 3-6,0 1-6,-4 2 7,1 2 7,-1 0-1,0 1 0,-3 2 6,3 1-7,-1-1 6,1 2-8,0-2 0,-1 1 7,3-1-1,0-2-1,0-1 6,1 0-14,3-3 13,-2-1-2,2-2 6,0-2-15,0-2 13,2 0-8,-3-2 12,3-1-8,0-2-7,0 1 6,0-1 2,0-1-9,2-2 0,-2 1 0,2-1 0,0 1 0,0-2 0,-2-1 0,2 0 0,0 0-26,0 1-10,0-2-8,0 0 6,0 0-14,0 0 0,-2 0-6,2 0-24,0 3 9</inkml:trace>
  <inkml:trace contextRef="#ctx0" brushRef="#br0" timeOffset="5251">1922 677 131,'-2'-1'23,"-2"-1"9,1-2-4,-1 1-10,0-1 11,-2 2 2,0-1-10,0 1-9,-1 1 11,-1 1-9,2 1-2,-2 1-1,-3 3-8,1 2 0,0 2 6,-3 4 5,1 2-8,-1 5 18,1 3-9,2 5 4,-3 4-2,5 4-2,0 2-2,1 4-2,3 1-8,2 1 6,4 2 5,2-1-8,5 0 0,3 1-7,3-1 6,5-2-7,3-3 13,6-4-1,2-5 5,4-4-2,4-8-8,5-5 5,1-7-7,3-5 12,4-7-14,-1-8 6,3-4-7,0-8 6,-2-3-7,-5-5 13,-3-5-2,-5-1-1,-4-4-1,-4-1-14,-6-2 7,-6-1 0,-9-1 6,-6-1-13,-4 0 7,-8-2 0,-7-1 0,-1 1-7,-7-1 13,-4 2-13,0 2 13,-4 2-13,0 6 7,-2 3 0,2 8-13,-4 4 14,2 6 0,-2 5 6,0 8-14,-3 6-5,3 7-5,-2 6 15,0 5-19,4 4-10,2 3 10,4 3-16,4 2-2,4 3-14,5 0 0,6 0 6,1 2 3</inkml:trace>
  <inkml:trace contextRef="#ctx0" brushRef="#br0" timeOffset="5713">2143 929 184,'-2'-1'22,"2"0"4,0 1 3,0 0 9,0 0 1,2 2-5,0 2-10,2 3 9,5 0-10,-1 2-3,4 4 4,1 2 3,3 1-3,3 3-3,1 1-16,3 1 6,0 1-1,2-1 5,0 0-21,-1 0 1,1-2 19,2 1-14,-2-2-6,0-2-6,0-2 8,1-1-25,-3-3 17,0-2-18,-2-2-8,-1-4 4,-1 0-8,-2-5-2,-1-3 6,-4-1 3,3-3 5,-5-3 3,1-2 3,-5-1 3,0-4 2,-2-1 3,-2-1 4,0-2 2,-2-1 14,2 1 0,-2-1 12,0 2-2,0 2 17,0 1 2,0 3-4,2 2-4,-2 2-9,3 2 10,-1 2-3,0 3 3,4 4 3,0 2-3,2 2-10,1 4 11,1 2 3,2 2-10,1 1 3,-1 2-15,3 0 12,-1 0-15,1 1 5,-1-2 11,-2 0-15,3-3 12,-3 1-15,3-3 6,-3-2-7,3 0 6,-3-4-7,1-1-1,-3-2 7,0-3-7,1-3 12,-3-2-14,0-3 7,-4-1 5,0-4-1,-2 1-14,1-2 13,-3 1-7,-3-2 0,3 3 0,-2 0-6,2 2 13,-2 4-8,2 0 0,0 4-6,2 2 7,0 3-6,5 4 7,-3 4 6,2 2-8,2 2-6,-1 2 7,1 2 0,2 0-13,-2 2 8,3-3 7,-1-1 0,2 0-20,-1-2 9,1-2 1,1-1 7,1-2-6,-1-4 0,-1-3 1,0-3-5,1-2 1,-3-2-12,3-3 9,-1-1 2,-2-2-5,1-1 20,-5-1-6,0-2 0,-2-1-6,-2 0-6,-2 1 8,-2-1 13,-2 1-20,0 3 21,0 2-14,0 1 7,-1 4 0,-1 2-7,0 4 7,0 3 0,0 3-7,-1 4 1,1 2 7,0 3-7,0 0 7,0 1-1,1 3 0,1-2-6,2 1 6,0-1-12,0 1-5,2-4 14,0-1-25,2-1 3,0-2 10,2-2-11,1-2-4,3-1 10,0-2-16,0-2 10,1-1-3,-3-1 3,2-2 3,-2 1 15,3-2-5,-3 0 1,0 0 8,-2 1-12,0-1 26,0 1-20,-2 1 20,1 2-8,-1-1 0,0 1 12,0 1-2,2 2-8,-2 0-7,0 1 12,0 1-1,2 0-8,0 2 0,1-1 0,1 1 0,0 0 6,0 0-1,0-2-1,1 1-14,-1-2 1,0 0 8,0-2-1,0 0 7,3-3-1,-3 1-1,2-3-1,0-1-13,1-2 14,-1-2-7,0-1 0,-2 1 7,3-3-7,-5 0 13,0-2-8,0-1-13,-4-1 14,0-3-7,-2-1-6,0-3 2,-2-1 13,0-4-13,-3-1 19,1-3-7,0-1-1,-2 1 6,-3 0 5,3 0-2,0 2-8,-2 0 6,-1 3-2,1 3 12,0 4-16,-1 1 6,1 5-1,0 2 5,1 3-8,1 2-1,0 5 5,-1 3-14,1 2 7,2 3 6,0 3-14,2 5 13,2 2-1,4 3-14,0 4 14,2 3-8,4 0 7,2 3-8,3 2 7,-1 1-7,5 2 0,1-2-6,3 0 7,2 0 6,0-2-7,-1-2-6,3-2 13,2-3-7,-2-1 7,0-4-1,0-2-7,-1-2-6,-3-3 14,2-2 5,-3-4-1,-1 0-8,-2-4 0,-3-2 6,-2-1-7,-1-3 12,-3-3-8,-4-1-7,0-4 7,-4-2-7,-2 0 7,-2-1 5,0 0-14,-2 0 7,2 2-6,0 2 0,-1 3 7,1 1-1,2 3-13,0 5 8,0 2 6,2 3 6,0 3-8,0 2 6,4 4-19,0 1 1,3 1 20,1 1-1,2-1-14,1 0 1,-1-1 7,2-3-7,1-1 0,1-2 1,-1-1-12,-1-2 8,0-3 1,1-4-6,1-1 2,-1-3 1,-3-2 7,0-3 1,-1-2-6,-1-3 7,-4-2-7,-2-2 1,-2-3 1,-2-3-6,-2-3 8,-2-3 0,-5-2-5,1-1-6,-2-2 15,-3-1-7,1 2 7,1 2 0,3 3 12,-3 3-7,3 4 5,2 3-1,2 3-8,-1 4 6,1 5 5,0 4-14,2 4 7,0 4 11,2 5-8,2 2-7,2 5 6,0 1-1,4 5 5,0 2-20,5 2 13,-1 2 6,2 0-1,3-1-8,-1-1 0,1-1 6,1-3-7,3-3 6,2-2-7,-1-2 0,1-4 0,0-2-7,-1-2 1,-1-4 1,0-3-6,-3-3-5,-1-2 9,-1-1-6,-1-1 8,-1-2-5,-4 2 1,0-1-5,-1-1 1,-3 2 21,-2 1-7,2 0-1,-2 1-6,0 2 7,0 1-6,0 2 7,-2 2-1,2 2 0,-2 2-6,2 1 7,3 2 6,-1 1-1,-2 1-7,2 0-7,0-1 14,2 1-7,-2-1 6,3 0-7,-1-2 6,0-2-7,2 0 1,-2-3 6,3-2-13,-1-2 7,0 0-6,-2-4 7,1-1 6,-1-3-7,-2 1-6,0-2 1,0-2 1,-4 0 7,2-1 6,-2 1 5,0 2-8,0 0 12,0 3-8,0 0 5,2 2-8,-2 4 12,3 1-3,1 3 5,2 2-9,0 5 5,2 2-2,3 5-2,-1 2 5,2 4-9,3 4-7,1 3 13,1 2-2,0 2-2,-1 3 5,1 1-8,-3 0-1,3 0 6,-3-2-2,-1-1-7,1-1-1,-4-3 0,1-1 0,-7-2-13,0-3 2,-4-1-24,-4-2 4,-4-3 3,-5 1-9,-1-4-2,-5-3-8,-2-1 0,-3-3-7,-5-3 0,-4-3 4</inkml:trace>
  <inkml:trace contextRef="#ctx0" brushRef="#br0" timeOffset="7661">3911 107 190,'5'-3'21,"-1"-2"17,2-2-24,2-1 11,5-1 3,1-3-4,1 0-9,3 2-8,-1 0-20,1-1-10,-1 3-10,-3 2 3,1 0 1</inkml:trace>
  <inkml:trace contextRef="#ctx0" brushRef="#br0" timeOffset="7937">3734 296 150,'-3'0'33,"3"1"2,-2-1 2,2 0-5,-2 0 9,2 0 1,0 0-6,0 0 2,0 0 2,0 0-12,0 0-3,0 0-9,0 0 16,0 0-16,0 0-2,0 0-2,0 0 5,0 0-9,0 0-1,0 0 6,0 0-2,0 0-1,0 0 5,0 0 4,0 0-2,0 0-9,0 0-7,0 0 0,0 0 6,0 0-1,0 0 0,0-3 5,0-1 5,0-2-2,0-1-21,0 1 14,0 0-1,0 3-1,0-1-7,0 2 13,0 0-20,-2 2 14,0 3-7,-4 2 12,0 2-1,0 0-13,-3 1 13,3 1-14,-2-1 13,2 1-7,-1-1-7,3-2 7,-2-1 0,2 0-6,2-1 1,-2-2-19,2 0 3,0-1 9,2-3-5,0 1-10,0 1-3,0 0-3,0-4-21,0 3-6,-2 0-6,2 1 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4:17.8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1441 165,'0'0'43,"0"0"1,0 0-12,0 0-4,0 0 3,0 0 9,0 0-5,0 1-5,0-1-3,0 0-4,-2 0-3,4 2 4,0-1-9,3 2 11,-1 3-22,4 1 18,0 1-9,3 3-2,5 0 11,3 3-9,-1 1-8,5 4 6,0 0-1,4 0 5,-2 2-8,1 1-1,1-1 5,2 1-1,-2 2-1,0-2-2,0 0-7,0 0 7,-2-1-1,-1-1-14,1-1 1,-2 0-17,0-1 9,0-3-23,-5 0-2,1-2-26,-3-3 1</inkml:trace>
  <inkml:trace contextRef="#ctx0" brushRef="#br0" timeOffset="328">73 1496 184,'-2'-2'22,"0"-2"16,-3 0-11,3-1-3,-2-2-9,2-2 10,0-2-15,-2-1-2,4-3 12,-2-1-3,4-3-14,0 0 12,2-2-15,2-1 13,3 0-2,-1 1-7,4 0-7,1 0 7,-1 1 5,3 3-7,-1 3 6,3 2 5,-1 4-8,1 2 0,-1 4-1,1 5 6,-3 3-8,1 6 13,-3 3-9,-1 5-13,-3 2 14,-2 3-1,-4 3-1,0 1-1,-2 1 0,-2 2-1,-2-1 0,0 1-7,-2-2 7,-1-1-13,-1-2 8,0-3-6,0-2-12,-3-3-16,3-5-2,-2-3-8,1-5 6,1-5 3</inkml:trace>
  <inkml:trace contextRef="#ctx0" brushRef="#br0" timeOffset="640">327 1182 162,'0'0'31,"0"0"-10,0 0 4,2 0 3,0 0-10,2-1 10,5 0-3,1 0 3,0 1 3,5 1-4,-1-1-10,5 2-8,0 0-8,-1 3 7,3 0 5,-3 2 11,-1 0-10,0 1-1,-1 0 4,-1-1-2,-1 1 5,-2 0 3,-1 0-3,-1 0-8,-4 1-2,3-2 5,-5-1-2,0-1 11,0 0-3,-2-1-9,-2-1 11,0-2-15,0-1 5,-4-2-1,2-3-2,-4-2-14,-3-5 13,1-2-7,0-3 0,-3-3-1,3-3-18,-2-1 8,2-2 1,-1 0-5,3 1-17,2-1 3,0 2-9,2 0-1,0 2-15,2 3 7,2 0-7,2 3 13,0 1-8,0 2 5,2 2 5,1 3 5,-1 1 4,0 1 4,2 2 3,-2 0 9,1 1 2,-3 0 1,2 1 20,-2 1 5,0-1-8,0 0 11,1 1 4,-1 0-9,-2-1 11,2 1-10,0-3-2,-2 0 5,2-1-2,0-1-2,3-1 4,1-1 4,0 0-9,2 1-1,3-1 11,1 1-10,3 0-14,-1 2 19,3 0-2,0 3-8,-3 2 11,3 1-15,-3 4 6,-1 2-7,-1 1-1,1 4 0,-5 0 0,1 5 6,-3 1 5,-4 1 5,-2 1-9,-2 2 11,0-1-15,-2-1 0,-2-1 5,-2 0 12,-3-3-22,1-1 13,0-1-2,0-1-1,-5-4-8,3-1-6,-3-3 13,1-5-8,0-3-6,-1-3-18,1-2-4,-1-5-2,5-2 3,0-1-9,2-4-8,1-2 11,5 0-2,0-2-15,2 0 6,3 1 5,1-1 4,2 2 3</inkml:trace>
  <inkml:trace contextRef="#ctx0" brushRef="#br0" timeOffset="1242">1010 549 81,'0'-2'16,"2"0"17,0-1 2,0 1-4,0 0 2,0 1-4,0-1 3,0 2 2,-2 0 2,2 2-5,-2 0 3,0 4-4,-2 2 2,2 2-4,-2 2-16,2 3 11,0 0-3,0 3-9,0-1 5,2 2-2,0-2-8,2 1 6,0-2-14,3-2 13,1-1 4,0-2-20,3-1 13,-1-5-7,2-1-7,3-3-5,-1-2 1,1-4 8,-1-3-13,1-1 9,1-4-6,-1 0-17,-3-2 16,1 0 2,-1 0 7,-2-3-6,1 1 2,-3-1-6,-2 2 15,-2 0-7,0 1-11,1 0 8,-3 2 14,0 1-1,0 3-1,0 0-6,0 0 13,0 1-2,0 0-19,0 2 26,0 1-8,2-1-1,0-1-1,1 0-7,-1-2 1,0 0 0,2 0-6,-2 0 19,2-2-7,-2 0-7,1 0 12,-1 1-1,2-2-7,-2 0 0,0 2-7,-2 0 7,2-1 6,-1 2-7,-3 1 0,0-1 12,0 3-20,-3 0 0,-1 1 8,2 0-1,-2 3 13,2 2-8,-2 2-1,0 2-6,0 2 12,-1 3-1,1 3-1,2 0-7,0 5 6,2 0 5,0 3-1,4 1-8,0 0 6,3 1-7,3-2 6,0-2-14,5-1 7,-1-2 6,1-5-1,1-1 0,3-4-14,0-3 8,-1-2 6,1-3-13,-1-3 1,-1-3-6,0-4 14,-3-2 0,-2-3-7,-1 0-12,1-3 9,-4-1-5,1 0 14,-3-2-7,-2 1 14,-2 1-1,0-1-1,-4 2-1,2 0-1,-2 0-6,-2 4-6,2 1 7,-2 3 12,2 1-1,-3 1-1,3 3-8,0 2 7,0 3-1,0 2-1,0 2-7,2 2-13,0 2 21,0 3-7,4 2 6,0 1-13,3 1 13,1 2-1,-2 0 0,2 1 5,3-1-1,-3 1-7,2-1 6,-1 0-14,1 0 1,-2-1 7,3-2 0,-3 0 6,0-3-1,-2-1-1,1 1-14,-1-2 8,0-3-7,-2 1 1,0-3 7,0-2 6,0-4-7,-1-3-18,-1-4 8,0 0 8,0-4-6,-2-2 1,0-2-6,0-1 14,0-2-19,0-2 15,-2 1 7,0 0-19,-3-1 20,1 1-19,0 2 14,0 2 0,0 1 0,-2 2 6,2 4 0,-3 0 5,3 4-14,0 3 13,0 3-7,0 1-7,2 4 7,-2 2 12,2 2-21,2 2 20,0 2-2,2 2-14,0 1 13,2 2-2,0 0 5,2 2-20,0-2 13,3 1-1,-1-1-7,0 0 0,3-1 7,-1-1-1,0 0-7,1-2 7,-1 2 5,0-1-7,1-1 12,-1 1-21,0 1 7,1-1 0,-3 0-19,-2 2-4,0 0-22,-2 3-1,1-1-19,-1 0-1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14:37.1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15 856 181,'0'-2'60,"-2"1"-14,0-1 7,-3-1-13,3 1 26,0 2-20,0-1 13,2 0 5,0 1 4,0 0-14,0 0-1,0 0-7,0 1 7,2 5 0,2 2 6,5 3-37,-1 3-22,2 3 0,3 4 0,1 2 0,1 1 0,3 4 0,1 1 0,-1 3 0,1 0 0,0 3 0,1 0 0,1 2 0,0-1 0,-1 0 0,1 0 0,-2 0 0,-1-2 0,3-2 0,-2-3 0,-3-1 0,3-5 0,-3-2 0,3-4 0,-2-2 0,1-3 0,-1-3 0,1-4 0,1-4 0,2-7 0,-3-2 0,1-6-57,-3-1-58</inkml:trace>
  <inkml:trace contextRef="#ctx0" brushRef="#br0" timeOffset="328">244 1191 234,'-2'2'35,"0"-2"-5,2 0 3,-2 0-11,2 0-2,0-2-3,0 1 4,4-3-2,2-1-3,5-1-8,-1-2 12,2 0-9,3 0 5,-1-2-15,1 2 6,-1-1-1,1 1 6,-3 2 5,3 0 4,-3 0-9,1 2 5,-1 1 10,0 3-10,-1 0 11,-1 4-4,2 1-9,3 2 4,-1 3 17,-1 3-5,1 0 3,1 2-11,-1 1 4,-1 1-10,-1 1-8,-2-1 17,-1 0-3,-1-1-9,-2-1 4,-2 0-2,3-3 4,-3-3-16,-2-1-4,2-1 0,-2-2 0,-2-3 0,0-1 0,-2-3 0,0-3 0,2-3 0,-4-3 0,2-6 0,0-3 0,2-3 0,0-2 0,2-2 0,0-2 0,2 0-20,0 0-16,0 1-8,2 1-1,0 4 5,1 2-13,-1 3 0,0 2 0,0 3 7,3 3-13,-1 4 14,0 4 5,2 3-7,1 4 12,-3-1-2,2 3 11,3 0-3,-3 1 22,3 0 1,1-1 26,-2 0-3,1-2 5,-1 0-3,1-1-3,-3-1 17,2 0-4,-1-3 3,-1-1 2,0 0-4,1-2 2,-3-2-4,0 0-3,-1-3 3,-1 0-4,-4-2-9,0 1 17,-4 0-10,0 0-3,-2-1 10,-3 3-4,1 1-3,-2 3 4,0 2-3,-1 5-3,-1 3-3,0 4 4,1 3-2,-1 3-9,2 2-1,2 3 5,-1 0-8,3 0-3,2 0-3,0-2 0,4-1 0,2-2 0,0-3 0,1-2-1,3-3-19,-2-2 15,2-4-12,3-1-10,-1-4 16,0-2 1,3-4-11,-3-4 9,0-1 7,-1-2-12,-1-4 15,0 0-6,1-2 7,-3-4-6,0 2 1,0-1 1,0 4 0,-1 5 20,-1 1-2,-2 3 11,2 2-9,-2 7-9,-2 2 6,2 4 11,-2 5-3,0 2-9,0 4-1,0 4 17,0 1-23,0-1-4,2 2 0,0-2 0,2 0 0,0-3 0,1-1 0,1-1 0,0-2-6,0-4-13,2-1-4,3-3 9,-1-2-17,0-2 16,1-4-4,1-3-4,1-1 9,-1-1 8,0-1-5,-1 2-5,-3-1 20,0 2 0,-1 1 12,-1 1 4,0 3-2,0 1-9,-2 2-1,0 0-7,-1 2-7,1 0 14,-2-1-8,0 0-12,0 0 1,0-2-11,0-2-9,0-2 10,2-3-4,2-2 3,1-4-3,1-3-10,0-3 17,0-4-10,-1-4 3,-1-3-3,0-4 4,0-2 3,-2-3-4,1-4 3,-5-3 22,2-2 0,-4 0 6,2-1-7,-3 0 25,1 4 10,0 4 2,2 6-24,-2 5 24,0 4-11,0 6 10,2 8-11,-2 6-9,-2 6 17,2 4-11,0 6 4,0 4-3,0 4-3,2 4-21,0 3 6,2 2 6,0-1 5,4 1-8,2 0-1,-2-2-7,5 0-6,-1-2-5,0-1-5,3-3-4,-1-2 2,1-3-3,1-1 2,-1-5 9,-1-2-5,0-3-10,1-4 22,-1-2-6,-1-3 1,1-2 1,-2-3 8,1-1 0,-1-2 0,0 0 0,-1 0 12,-1 2 11,-2 2-3,0 0 23,1 3-6,-1 3-4,-2 0 8,-2 4-11,0 3-10,0 3 16,-2 5-23,2 2-13,0 1 0,0 1 0,0-1 0,2 1 0,3-1 0,-1-1 0,4-2 0,1-1 0,-1-5 0,4 0 0,1-1 0,-1-6 0,3 0 0,-3-3 0,3 1 0,-1-3 0,-1 0-28,-1 0-26,-3 0 7,-3 1-13,0 0-12,-4 2-16,1 0 10</inkml:trace>
  <inkml:trace contextRef="#ctx0" brushRef="#br0" timeOffset="2060">1719 666 226,'0'0'42,"2"-1"1,0-2-12,4-1-4,0-2 3,5-3-3,-1-2 2,0-2-9,5-2-3,-1-2 4,1-4 4,1 0-10,1-4-8,2 0 6,-1-4 4,1 0-2,-3-4-2,1-2-1,-5 0 4,1-1-20,-5 0 25,-4 0-15,0 0 18,-2 1-9,-4 4 4,0 2 10,-4 2-10,-2 5 4,-3 4-3,1 5 10,-4 3-10,-1 6 17,-1 2-17,-1 6 10,3 3-4,-1 3-10,3 3 5,1 3-16,5 2-5,4 2 0,6 1 0,2 0 0,7-1 0,1 3 0,9-3 0,4 0 0,2-1 0,4 1 0,2-1 0,0-2 0,3-1 0,-1 0 0,0-1 0,-4 0 0,-4-2 0,-2 0 0,-4-1 0,-5-1 0,-3 0 0,-5-1 0,-4 1 0,-6 0 0,-6 1-7,-4-2-44,-3 1-6,-3-2-18,-5-1-9,-2 2-3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5:15.2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 23 281,'0'0'48,"0"0"-6,0-1 7,0 0 0,-2 1-25,2-1 10,0 1-5,0 0-10,0 0 11,2 0-4,2-1-3,3-1-3,-1 0-15,2 0-1,2-1 12,1 2 4,-3 0-8,0-1 11,1-1-16,-3 1 12,-2 2-3,0 0-2,-2-1 5,-2 1-21,-2 1 13,0 0 11,-2 3-3,-4 0-2,-3 2 4,-1 1-3,-3 1-2,1 2-2,-1-1 4,3-2-2,-2 0-8,3 0 8,-1-1-16,1-2 0,3 1 0,2-1 0,0-2 0,0 0 0,1 1 0,5-3 0,0 0 0,3-3 0,1 0 0,2-1 0,2-2 0,2-1 0,3 0 0,-1 0 0,3 1 0,-3-3 0,3 2 0,-3 0 0,0 2 0,1 0 0,-3-1 0,-1 3 0,-1-1 0,-2 2 0,0-1 0,-2 3 0,-4 2 0,0 0 0,-2 0 0,0 4 0,-4-1 0,0 2 0,0-1 0,-1-1 0,1 1 0,0-1 0,2 0 0,-2-2 0,1 0 0,1-1 0,2 0 0,-2-1 0,2 0 0,0-1-52,2 1-18,0 1-35,2-1 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5:18.7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267 252 188,'-2'-2'28,"2"-1"15,-2 0-5,2-2-11,-2 1-4,2-2 4,-2-1 3,2 0 2,-2-1 2,2-2-10,0 1 3,-2 1-9,2 0 10,-2 0-10,0 0-2,0 1 10,0 1-15,-4 1 4,-1 2-1,-1 0 10,-2 3-9,-5 3-2,1 2 5,-3 6-2,1 2-9,-5 2 12,0 2-2,3 1-3,-1 1-1,0 1-2,5 0 5,0 0-15,3 0 0,3-1 6,2 1 6,4 1-8,2-1-7,4-2 0,4 0 7,4-1 5,5-2-13,4 1 0,1-4 0,3 1 13,2-1-13,0-1 6,2-1-6,-2 0 6,0-1 0,-2 1-1,-3-1 6,-1 0-7,-4 1-12,-1-2 20,-4 1-8,-3 2 6,-3-1-19,-4 0 26,-2 3-26,-6 0 7,-5 0 13,-1 0-1,-4-2-13,-3 1-18,-2-3 16,-2-2-24,1-1 10,-1-2 3,2-3-11,-1-1-8,3-4-2,0-2-20,5-2-5,4 0 0</inkml:trace>
  <inkml:trace contextRef="#ctx0" brushRef="#br0" timeOffset="450">549 183 209,'-2'-1'44,"2"-1"1,-2 1 0,2 0 7,-2 1 0,-1-2-13,1 2 2,0 2 1,0 0-5,-2 3-5,-2 2 2,2 3-4,-2 2-10,1 2-9,1 1 11,2 2-2,0 2-22,0-1 19,2 3-2,2 0-2,2 0-8,2 0 0,1 0-7,3-2 6,0-2 6,3-1-1,-1 0-1,3-5-14,-1-2-5,3 0 14,-1-6-7,1 1 7,-3-4-7,1-4 7,1-1-7,-3-3 13,1-1-1,-1-1-13,-3-3 7,0-1-7,-1-2 7,1-1-7,-4-1 14,2-1-14,1 0 13,-3 1-1,2-1-1,-2 2 6,3 0-2,1 1-7,0 1 6,3 2-2,1 2-13,-1 3 7,1 1 6,-2 2-1,3 3-7,-3 2 13,1 3-8,-1 2 0,-4 2-1,1 3 0,-5 2 6,-2 3-8,-2 0 6,-4 1 0,0 1-14,-5 0 14,-3 0-1,0 0 5,-3 0-14,1-2 1,-3-2-13,-2-2-4,3-2 2,-1-2-10,1-3-15,1 0-14,1-4-12,-1-1-10,5-4 1</inkml:trace>
  <inkml:trace contextRef="#ctx0" brushRef="#br0" timeOffset="911">1004 202 204,'2'2'57,"0"4"-19,2 1 14,2 4-1,0 1 6,3 4-19,1 2 20,2 3-13,1 2-12,3 4 2,1 3-5,4 3 9,-1 3 2,5 2-18,0 2 3,2-1-9,-2 0 4,2-2-3,-3-1-2,-1-1-14,0-2-1,-2-4 6,-1-3 12,-3-1-9,-1-4-7,-3-3 0,-1-1 12,-4-3-2,1-4-8,-7-3-1,0-2-6,-4-3 0,-2-3 13,-3-4-8,-1-2-13,-2-3 8,-3-4-6,-1-6 13,-3-3-13,-3-5 7,1-4 7,-2 0-20,3-3 8,-1-1 1,1-1 0,1-2-5,0 0 1,5 0 1,2 0 14,1 0-7,5 1 6,2 2-7,4 1 0,0 1 1,2 3-13,5 1 8,1 2-11,3 1 20,-1 4-6,2 3 0,1 3 7,1 3-1,-1 3 0,-1 5 0,-1 5-1,-1 2-13,-4 4 8,1 4-12,-3 5 14,-4 3-6,-4 2 7,0 3 0,-2 2-6,-2 1 1,-3 1 7,1 0-7,0-1 13,-3-3-19,3-2 13,0-3 6,2-1-13,-1-4 7,3 0 6,0-3-14,2-2 7,2-2 6,4-4-13,0-1 1,5-3 0,-1-1-5,2-2 14,5-2-13,1-1 7,1-3 0,1-3 0,3 0 7,2-3-19,0 0 14,-1-2-6,1 0 7,-2-1-7,-1 0-5,1-2 14,-2 1-7,-3 0-6,1 1 14,-5 0-1,1 1 0,-5 1 6,-2 1-7,-4 2 12,-2 1-2,-2 3-1,-2 2 4,-4 3-1,-1 1-8,-1 6 5,-4 1 17,1 4-3,-1 2-9,-1 5 10,1 4-9,1 1 4,3 4-15,0 1-6,1 2 0,3 2 0,4 1 0,4 0 0,2-2 0,3 0 0,1-2 0,4-2 0,5-3 0,-1-1 0,3-3 0,2-4 0,1-3 0,1-2 0,0-4 0,2-2 0,-3-4 0,3-1 0,-2-3 0,-2 1 0,-1-2 0,-1 1 0,-4 1 0,-1 0 0,-4 2-30,1 0-18,-5 2 6,0-1-19,-4 3 1,-2-1-11,-2 3-10,0 0 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7:44.2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40 536 146,'-2'0'27,"2"0"9,0 0 8,0 0-12,0 0-4,0 0 16,0 0-18,0 0 21,0 0-6,0 0-17,0 0 9,0 0-4,0 0-3,0 0-4,0 0 4,0 0-3,0 0 3,0 0-10,2 0-2,-2-1 5,6 1 4,0 0-3,2-1 4,1 0-3,-1 1-9,0 0 5,0 0 4,-1 0-3,-3 2-8,0-1 17,0 1-16,-2 1 5,-2 1-2,-2 1-8,-2 0-7,0-1 19,0 1-15,-1-1 6,-1-2-1,2 1 5,-2-2-9,2 1-4,0-4 0,-3-1 0,3-2 0,0 1 0,2-3 0,-2-1 0,2-2 0,0 1 0,0 0 0,2-2 0,2 2 0,0 0 0,0 0 0,2 2 0,0 1 0,-2 1 0,2 0 0,1 3 0,-1 2 0,0 1 0,0 1 0,-4 4 0,0 2 0,-2 2 0,0-1 0,0 0 0,-2 1 0,-3-1 0,3-1 0,-2-1 0,2 0 0,0-1 0,-2-2 0,1 0 0,-1-1 0,2-3 0,-2 0 0,2-2 0,0-1 0,-1-2 0,1-1 0,2-1 0,2-2 0,0 1 0,0 0 0,2 1 0,0-2 0,0 2 0,3 0 0,-1 3 0,2-1 0,-2 2 0,0 0 0,0 3 0,1 0 0,-1 4 0,-2-1 0,0 3 0,0 0 0,-2 2 0,0-1 0,-2 1 0,0-1-28,0 0-7,0 1-15,-5 0-12,1-1-18,-2 2-11</inkml:trace>
  <inkml:trace contextRef="#ctx0" brushRef="#br0" timeOffset="6982">732 163 145,'-2'-3'33,"0"0"2,2-2-10,0 0 3,0-2-4,0-3 16,0 1-11,2-2-10,-2 0 4,0-1 3,0 2-9,0-2 10,0 2 3,0-2-16,0 2 4,-2 1 4,0 1-15,-2 2 5,0 1-1,-2 1 5,-3 3-8,-1 3 11,-2 2-2,-1 3-15,-3 2 12,-1 3-1,-1 2-8,1 1 12,-2 1-3,3 2-8,1 0 6,3 1-2,2 1-7,-1-1 6,5 1-1,2 1 5,2 1-14,4 0 6,2-1 6,4 1-2,3 0-7,1 0 0,3-1 6,3-1 5,1 1-14,2 0 6,-1 0-7,1-1 1,2-1 6,-3-1-1,1 0 6,-2 1-7,-5 1-1,1-2-6,-7 2 7,-2 0-13,-4 2 7,-4-1-6,-4 1 14,-4 0-7,-5 0 0,-4-1 7,-1-1 5,-1-3-7,-2 1 0,-1-4-7,-1-3 0,0-1-12,-2-4-23,2-3 18,0-2-23,3-2 0,3-1-26,0-3 2,5-2 7</inkml:trace>
  <inkml:trace contextRef="#ctx0" brushRef="#br0" timeOffset="7512">1132 405 176,'0'-1'29,"0"-1"3,-2 0 9,2 1 1,-3-1-6,1-1 2,-2 1-5,2 0-4,-2-1-3,2 3-10,-2 0 17,-2 3-10,2 1 3,-3 2-3,-1 2-9,2 3 4,-2 1 17,1 4-11,-1 1-3,2 3 4,0 1-4,-1 2-2,3 3-15,2-1 6,-2 2 5,4 0-2,0-1-8,4 0 12,0-2-9,3 0-13,1-2-6,4-2-17,1-2-3,-1-2-8,3-2-2,1-2-7,-1-4 0,1-2-7,1-3-6,-3-1 8,-1-5 5,-1 0 5,-4-4 5,3 0 5</inkml:trace>
  <inkml:trace contextRef="#ctx0" brushRef="#br0" timeOffset="7742">1231 662 143,'-2'-3'46,"2"3"-6,-2 0 8,2 2-6,-2-1-12,2 0 3,2 1 14,0 1-5,0-2 1,2 0-12,0 0-4,0-1-3,3 1 9,1-2-16,2-1 4,-2-3-3,5-2-2,-1-1-2,1-3 4,-1-1-2,3-2-2,-3-1-8,2-2-7,-1 1 6,-3-1 0,1-1-1,-3 2 6,0-2-20</inkml:trace>
  <inkml:trace contextRef="#ctx0" brushRef="#br0" timeOffset="15022">1336 581 143,'0'0'40,"0"0"-5,0 0-5,0 0-3,-2 0 15,0 2 1,-2-2-12,4 0-3,-2 0 2,0 0 3,0 0 2,0 1-11,2 0 4,-2-1-10,2 1-2,0-1-2,0 0-2,0 0 5,0 0-15,0 0-7,0 0 20,0 1-8,0-1 5,0 0-1,0 1 4,0-1-14,2 0 0,-2 0 6,0 0-1,0 0-7,-2 0-6,2 0 7,0 2 6,0-2-13,0 0 1,0 0 7,0 0 0,0 0 0,0 0-7,0 0 7,0 0-12,0 0-5,0 1-4,2 1-10,-2-1 16,2 0-5,-2 1-3,2-1-4,0 0-9,-2 1 4,2-1-8,-2 1-9,0 0 6,0 0 2</inkml:trace>
  <inkml:trace contextRef="#ctx0" brushRef="#br0" timeOffset="15366">1347 631 113,'-2'0'37,"2"0"-4,0 0 8,0 0 1,0 0-5,-2 4 2,0-2 1,2 2-5,-3-1 2,3 1-5,3-2 2,-3 0-4,2 2-4,0-2-3,2-1 4,2-2-4,0 1-9,2-2-2,1-3 5,1-1-8,3-2-1,1-2-8,0-3 13,3-2-8,0 0-1,-1 0 6,1-2 5,-3 1-8,-1-1-7,-1-1 0,0 2 12,-3 0-7,-1 1-1,-2-1 12,-2 2-15,-2 3 7,-4 0 5,0 2-8,-2 2-1,0 2 12,-4 3-2,-3 2-1,1 4-21,-2 1 7,-3 5 13,3 1-8,-3 4 6,3 2 5,-1 3-2,3 2-1,2 2 4,-1 0-2,3 3-1,2-1-21,2 1 14,2-1 5,2 1-1,0-4-8,4 1 0,3-5 6,1 0-7,2-3 0,5-2-13,2-3 14,-1-4-6,5-3-12,0-1-5,2-5-3,-1-1-10,-1-4-14,2-1-1,-2-3 0,-3 1-6,1-2 1,-2-2 0,-3-1 7,-1 0-7,-3-2 13,-2-1-1,-1 1 18,-3-3-3,0 1 9,-4 0 9,0-1 1,-2 1 20,0 2-2,-2-1-1,0 3 17,0 2-3,0 2-3,0 1 10,0 4 9,0 0-5,2 2-10,0 4 9,0 3 9,2 4-6,0 2-4,2 2-10,0 6 16,2 1-11,1 2 2,-1 3 3,0-1-4,0 2 3,0-2-4,1 0-16,-1-1-1,-2-1 17,2-4-3,-2 0-9,0-3-2,1-1-13,-1-3 0,-2-2 0,2-2 0,0-5 0,0-2 0,2-5 0,1-2 0,-3-3 0,2-4 0,2-4 0,-2-2 0,3-1 0,-1-3 0,2 2 0,-1 0 0,1 0 0,-2 3 0,0 4 0,1 2 0,-1 3 0,0 3 0,1 3 0,1 4 0,-2 3 0,-2 4 0,3 4 0,-3 3 0,2 3 0,-2 3 0,3 2 0,-3 0 0,2 1 0,0 0 0,1-2 0,1 0 0,2-2 0,1-1 0,-1-4 0,1-3 0,1-2 0,1-5 0,-1-2-18,0-2-12,1-4 3,2-4-9,-3 0 11,-2-3 3,3-3 3,-5-2-4,1-1-3,-3-3 15,0-1 2,-4 0-5,0 0-5,-4 0 15,-2 1-6,0 1 1,-4 2 8,0 4 12,0 2-1,-5 5 5,1 3-2,0 4 5,-3 6 10,1 4-10,-1 5 4,3 2-2,0 4 3,1 3-3,3 2-2,0-1-2,4 1-2,0-2 4,0-1-8,4-2-2,2-2-13,0-1-6,0-3-11,2-5 3,1-1-16,1-4 4,0-3-15,1-4-7,1 0-6,2-3-11,-1-3-4,-3-2 7</inkml:trace>
  <inkml:trace contextRef="#ctx0" brushRef="#br0" timeOffset="16332">2457 359 215,'2'2'43,"1"2"1,3 1 1,0-1 7,4 3-7,1 3 1,-1 0 0,2 1-12,1 1 9,-1 1 1,1 1-18,-1 0 9,0 1-11,-1-1 10,-3-1-5,0-1-3,1-1-3,-3 0 3,0-2-3,-2-2-3,0 0 10,-2-2-4,0-1-9,0-1-3,1-3-1,-3-2-13,0-1 0,0-3 0,0-2 0,0-1 0,0-4 0,2 0 0,0-2 0,0-2 0,2-1 0,0 0-9,0 0-16,2 1 3,1 2-10,-1-1-8,0 1 5,2 3-2,-2 1-8,3 1 18,-3 1-3,0 0 10,2 2-10,-1 1 4,1 1 9,0 0-4,0 1-3,1 1 3,-3-1 15,2 2 7,-2 1 12,3 1 5,-3 1 10,2-1-4,0 4-9,1-1 23,-1 3-4,0 2 8,5 2-5,-3 2 1,0 3-17,1 2 16,-1-1-11,-2 1-9,3 1 4,-3-1-15,0-2 11,0 0-14,-1-2-19,1-2 14,2-1-6,-1-2-18,-3-1 4,2-2-4,0-4-9,1-1 11,-1-1-10,0-4 4,0-1-2,1 1 4,-3-4-9,-2 1 11,0-1 3,0-1-10,-2 0-2,0 0 23,0-2-4,1 3-5,-3 0 3,2-2 15,-2 3-6,0 0 7,0 0 0,2 1 7,0-1-7,0 2 7,0 0 5,2 0-1,0 0-7,0 2 12,2-2 4,1 1 4,-1-1-2,2 1-3,3 0-2,-1 0 11,0 1-4,1-1-2,3 1 10,-2 1-4,3 1 3,1-1-10,-1 3 10,1 3-4,-1-2-3,1 1 4,-1 3-10,-3-1-8,1 2 18,-3 0-10,-2 1-2,-1 1 5,-3 1-15,-2 2 6,-2-2 5,-2 2-21,-4 0 20,-3 0-15,-1 0 0,-2 0 1,-5 0 0,0-1 6,-1-1-7,-3-2 0,3-1 0,-1-1 6,0-3-13,1-1 8,-1-2-13,0-3 2,3 0-11,-3-4 2,3-1-3,3-1-10,1 0-8,2-2-8,1-1 0,3 1-6,2 1 7,0-1-19,2 1 1,4 0 7</inkml:trace>
  <inkml:trace contextRef="#ctx0" brushRef="#br0" timeOffset="17188">2753 60 295,'0'2'52,"0"-2"6,0 0-13,0 0-6,0 0 1,0 0-5,0 0-4,-2 3-23,2 1-1,-2 0-19,2 2-24,-2 1-28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14:12.0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2761 100,'0'0'26,"0"0"-9,0 1 10,0-1-3,0 0 9,0 0-4,0 0 3,0 0-4,0 0-10,0 0 17,0 0-5,0 0-10,0-3-2,2-4 4,0-1-15,2 2 11,2-1 4,0-2-15,3-1 5,-3 2-1,2-1 5,3-1 4,-3-1-3,2 0-8,-2-2-7,3-1 12,3 0-2,3-2-1,1-3-2,5-3-1,-2-2 5,2-2-7,8-1 5,0-2-14,4-6 7,0-3-7,4 1 7,5-5-1,1-1 0,-1-1-1,1-2 0,1 1-19,3 1 21,-1 1 6,-5-1-1,5-1-8,-1 2 0,-1 5 0,-3 2 6,-3-1-1,-5 0-7,-2 4 7,0 6-14,-4-2 14,-4 0-20,-2 4 21,-1 1-1,-1 5-1,-2-1-7,-3 1 1,-1 2 6,-1 2-13,1 4 1,-3-1 7,-2 3 6,-1 2-7,-1 0-12,-2 0 14,-2 3-6,0 0 0,0 4-5,1-3-18,-3 1 4,0 4-4,0 0-9,-2-2-8,-2 0 0,0 0-7,2 2 5</inkml:trace>
  <inkml:trace contextRef="#ctx0" brushRef="#br0" timeOffset="514">1036 1378 170,'-4'-1'36,"2"-2"2,-2 2 2,2 2-5,2-1-17,0-1 4,0 1 10,0 0-11,0 0 10,0 0-10,0 0 4,0 0-3,0 0-3,0 0-9,4 0 5,0 0-8,4-2 5,2 0 5,5-1-8,4-3 5,-3 1-2,7-1-8,2-1 6,-1-1-1,1-3 5,0 1-20,2-1 13,0 0-1,-2-1-7,0 3 13,1-2-14,-5 1 6,0 0 0,-1 3 5,-1-1-1,-4 1-7,1 3 12,-1-1-14,-3 2 7,-4-1 5,1 2 5,-1 2-2,-2 1 4,2 1-2,-2 3-14,-3 0 12,-1 0-8,-4 5-1,-1 2 6,1 2-14,-4 0 7,0 1-1,-2 3 6,4 1-7,-5-3-1,1 1 0,2 5 6,0-4-1,-1 0-13,-1 1 14,2-4-1,-2 0-14,4 3 8,-1-2 0,1-4 0,0-2 0,2-2 6,0 5-7,0-3 6,0-3-13,2-1-5,-2-1 2,0 0-18,2-3 4,0 1-10,0 2-8,0-4-13,0-2-18,0 1 6</inkml:trace>
  <inkml:trace contextRef="#ctx0" brushRef="#br0" timeOffset="27723">1410 768 222,'0'0'55,"0"0"-13,-2 0 13,2 0-7,-2 2 7,0 0-19,-2 4 1,-2 2 14,0 2 0,-1 2-12,3 3 1,-2 0 1,2 3-11,2-1-10,0 2 10,0-2-10,4-1-3,-2 2 11,2-3-10,0-2-2,2-2 4,0 0-9,0-2-1,0-2-8,1-1 6,1-3-1,0-1 7,0-4-14,2-1 0,1-3 0,-1-2 0,2-4 0,-1-3 0,1 0 0,2-3 0,-1-2 0,3 1 0,1 1 0,-1-1 0,3 0 0,-1 3 0,1 2 0,-1 3 0,3 1 0,-3 3 0,1 1 0,-2 5 0,-1 1 0,-2 5 0,-1 2 0,-3 3 0,0 3 0,-6 3 0,-2 3 0,-4 1 0,0 1 0,-4 1 0,-5 1 0,1 0 0,-5 1 0,1-2 0,-3-1 0,1-2 0,-1-1-3,0-3-48,1-3-6,3-2-18,-1-4-3,3-4-3,1-3 2</inkml:trace>
  <inkml:trace contextRef="#ctx0" brushRef="#br0" timeOffset="28113">1590 842 219,'2'0'43,"2"3"-6,3 1 21,1-1 5,2 3-14,1 1 13,-1 0 4,4 0-14,1 2 0,-1-1 6,1 2-8,-3-1-6,1 0-5,-3 1-5,2-1-11,-3-1-3,-1-2-2,-2-1-2,0 0 4,1-1-21,-3-1 2,0-2-1,0-1 0,0-2 0,2-3 0,-2-3 0,1-3 0,-1-2 0,2-3 0,2-1 0,1 1 0,-1-1 0,0 2 0,0 2 0,1 2 0,-1 2 0,2 3 0,-2 3 0,3 0 0,-3 6 0,2 0 0,1 4 0,-1 1 0,-2 2 0,3 1 0,-1 0 0,0-1 0,-1-2 0,1-1-9,-2-1-4,3-1-4,-3-4 2,2-1-5,-1-4 3,-1-4-11,0-3 10,0-3 9,1-4-18,-1-2-3,-2-2 16,-2-2 2,0-3-23,-4-2 23,2-3 1,-4-5-11,0-1 9,0-1 8,0-1 13,0 2 5,0 2-7,0 3-1,-2 3 5,2 3 5,-2 6-8,2 4 6,-3 4 4,3 6-2,-2 3 5,2 8-3,-2 3 4,2 6-15,2 3 6,0 6-8,0 2-1,2 3 6,0 1-1,2 1-7,2 0 6,3-1-7,-1-1 6,2-1-19,3-2 1,-1-2-17,1-3 4,-1-3-4,0-1-8,1-3 4,-5-2 11,2-3-4,1-1 10,-1-4-5,-2-2 3,1 0 15,-1-2 0,0 0-12,0-2 14,-1 2 13,1-1 5,-4 2-2,0 1 4,2 0-2,-1 0 4,-1 4 3,0-1-9,0 4-2,0 0-1,0 4 4,-2-1 5,0 1-16,0 0 6,0 0-1,-4-2 5,2-1 4,0-1-9,2-2-7,-2 1-7,0-2 1,0-1 0,-2-3-6,2-2 8,0-1-13,0-4 15,0-3-7,0-3-5,2-2 1,1-2-11,1 1 9,0-1 1,4-2-11,0 2 9,1 0 2,-1 2 1,2 1-11,3 3 9,-3 1 1,0 1 2,1 2-18,1 2 3,1 2 3,-1 1 3,-2 2 8,3 1-11,-3 1-3,2 0 9,1 2-5,-1-1 3,1 0-4,-1-1 15,0 0-12,1-1-4,1-1 15,-1-1 20,-1 0-2,1 0-1,-3-3 5,0 1 4,1-2-14,-3 0 24,-2-2-4,0 0-3,1-2-15,-5 0 18,0 1-10,0-1 5,-4 2 4,2 0 3,-2 1-10,-3 1 4,3 1-9,0 0-1,0 2 5,0 1 4,0 1-2,0 2-9,2 0 5,-2 2-14,2-1 12,0 3-14,2-1 7,0-1-7,2 0-12,0 1 14,3-3-19,-1 0 15,0-1-6,2 0-11,1-1 15,-1-1-5,2-1 7,0-1-12,1-1 15,1-1-12,1 1 7,-1 0-11,0 0 14,3-1 7,-3 1-13,1 2 7,1 0 1,-1 1 0,1-2 6,-1 1-7,-1 0 13,0-2-1,1 1-8,1-3-6,-1-1 6,-1-4 0,0 0 6,1-3-7,-3-1 0,1-4-7,-1-2 7,-2-1 0,-2-4 0,1 0 0,-5-3 0,0-3 0,-2 0 6,0-2-14,0 0 8,0 2-1,0 1 7,0 5 5,2 1-1,-2 6 4,0 3-1,-2 5 4,2 5-2,0 6 10,0 5 3,0 6-3,0 9-4,0 6-2,0 3-9,0 2-14,0 0 7,2 2-1,2 0-6,2-2-6,4-2-5,3-1-11,1-4-3,3-2-16,-1-1 6,3-3-2,0-4-13,-1-4-25,1-2 8</inkml:trace>
  <inkml:trace contextRef="#ctx0" brushRef="#br0" timeOffset="29377">2157 611 366,'-4'2'56,"2"-1"-14,-2-1-5,2 0-11,2-1 10,0-1-11,2-1 3,2-2-16,6-3-8,5-3 0,3-3-13,5-4-24,4 1-9,4-3-20</inkml:trace>
  <inkml:trace contextRef="#ctx0" brushRef="#br0" timeOffset="29720">1667 1665 256,'0'0'51,"0"0"12,0-1-14,-2-1 6,0 0 0,2 1-1,-4 0 0,1 0-1,-1 1 6,2 1-14,-2 3-5,0 0-12,0 2 9,2 3-10,-2 3 9,2 2-11,-3 0-3,5 3-9,0 1-12,2-1-1,3 1 0,1-2 0,0-1 0,4-2 0,1-2-15,3-2 3,1-4-11,1-3-3,1-5 9,1-4-17,3-4 17,0-4 2,-1-5 2,1-3-11,0-5-3,-1-1 16,-3-5-5,0-2 2,-3-3 2,-2 0 8,-1-3-12,-3-2 2,-2-2 8,-2 0 13,-2-1 5,-2 2 11,0 4-9,-2 3 11,0 5 9,-2 4 8,2 5-5,-2 5-17,0 5 10,0 7 9,0 5-18,-3 6-9,3 6-12,2 5 0,0 7 0,2 4 0,2 6 0,4 6 0,1 3 0,1 2 0,4 2 0,1-1 0,1 0 0,1-1 0,1-2 0,3-5 0,-1-2 0,-1-4 0,2-5 0,-3-3 0,-1-3 0,1-5 0,-1-4 0,-3-4 0,3-5 0,-3-3 0,2-5 0,-3-6 0,1-2 0,-2-1 0,-1-3 0,1 1 0,-2-1 0,-1 3 0,1 1 0,-2 2 0,0 3 0,-2 0 0,3 3 0,-3 3 0,0 0 0,2 4 0,-2 1 0,0 4 0,3 1 0,1 2 0,-2 0 0,2 0 0,1 1 0,-1-2 0,4-1 0,-1-1-20,1-2 9,0 1-5,1-4 2,-1-2 1,1-3 2,1-2 1,-1-1-5,-1-4 2,0-2 2,-1-1 1,-1-1 2,-2-2 1,1-1 13,-3-1-13,-2-1 13,-2 1 6,0 1-21,-2 3 20,-2 1-1,-4 3 5,-2 3-2,-1 3-8,-3 3 6,-1 4-2,1 4-1,0 2 12,-1 2-3,-1 5-14,1 0 5,3 1 6,2 0-7,2 0-7,-1-1-11,7 0-14,0-2 3,2-1 9,0-2 2,7-4 1,-1-1-5,0-4-11,3-4-3,1-3 4,2-2 9,1-4-16,-1-1 16,1-1-4,-1-1 21,3-2-6,-3 3 13,3 0 5,0 1 5,-5 1-2,2 3-9,-3 1 18,1 2-3,1 1-15,-3 2 5,0 3-8,-1 2 19,1 2-3,-2 1-9,-2 1-1,1 2-2,-1 0 12,0-1-9,0 0-1,0-2-20,1 0 7,-3-1 1,2 1 0,0-3-12,0-3-5,3-2-4,-1-1 3,0-3 3,2-1 2,3-3 2,-3 1 1,3-2 8,-1 0 7,0 0-7,1 1 7,-1 0-7,-1 1 1,-1 3-6,-2 1 14,0 2 5,-1 0-7,1 3 6,0 2-2,-4 0-13,3 2 7,-3 1-13,2 2 8,-2-1 13,2-1-20,0 1 2,1-2 7,-1 0-6,2-2-5,-2 0-17,3-2 16,-1-3-17,2-1 4,9-9 9,2 0 9,-7-2-11,1-1 15,-3 0-6,-2 0 1,-1 0 14,-7 0-13,0 2 14,0 2 5,-2 1 5,0 3-8,0-1 18,0 4-16,-2 3 18,0 0-3,0 1 3,2 3-3,0 1-3,0 5 3,0-1-3,0 8-2,2 2-9,2 3 5,-2-7-2,4 3-14,0 4 6,5 4 12,1 2-8,0 4-8,1 5 13,1 2-8,1 3 5,-1 2-1,-1-1 5,-1 1-2,-2-2-14,-1-1 5,-3-2-4,-2-1 0,0-3 0,-4-3 0,0-2 0,-2-4 0,-2-2 0,-4-3 0,-1-4 0,-3-4 0,-3-3 0,1-4 0,0-3-15,-5-6-16,2-2-8,-1-6-8,-1-3-7,3 0 7,1-6-13,3 1 1,3-4-5,-5-27-5,6 5 9,1 5 6,10 4 6</inkml:trace>
  <inkml:trace contextRef="#ctx0" brushRef="#br0" timeOffset="30983">3309 1110 119,'2'-3'49,"4"-3"-6,3-2-5,1-1 7,2-2-5,1 0 1,1-2 7,1 1-12,-1-1 8,1 1 1,-3 0 0,-2 0-11,1 4-5,-3 0 9,-2 2 2,0 2-12,-1 0-3,-3 2 16,-2 3-6,-2 0 2,-1 4-17,1 2 4,-2 2-3,0 1 4,2 1-10,0 1-8,2-3-1,2 0-1,0-1-13,2 0 8,0-2-7,1 0-5,3-4-5,0 0-10,0-5 9,3 0 9,-1-3-5,0-2-5,1-3 9,1 0-5,-2-3 8,3 0-5,-3-1 1,-2 0 8,-1-3-6,-3 1-5,-2-2 20,-2 0 0,0 1-1,-2 2 12,0 0-15,0 4 25,-2 1-10,-1 2 4,1 2 4,0 2-3,-2 4 10,0 3-11,-3 5-10,3 3-11,0 0 0,0 3 0,4 1 0,0 1 0,2 0 0,0 1 0,4 1 0,0-2 0,2 0 0,0 0 0,5-1 0,-1 1 0,2-2 0,1 0-13,-3-2-43,1 1-6,-3-2-29,-2 0-3</inkml:trace>
  <inkml:trace contextRef="#ctx0" brushRef="#br0" timeOffset="31565">1793 2028 366,'0'0'74,"0"3"-21,0 2 6,2 0-2,0 2-13,2 1 7,2 0-13,-1 0 8,1-1-6,2 0-11,-2-1-3,3-1-10,1-1-8,0 0-14,1-3 14,1-1-8,-2-3 0,3-1 7,-3 0-8,2-1 7,1-2-13,-3 0 7,3 1 6,-3-1-1,0 1 6,1 1 5,-1 3-2,2 1 10,-1 2 4,1 1-23,1 3-5,-1 0 0,0 2 0,3 0 0,-3 0 0,1 1 0,-1-1 0,0-2 0,1 0 0,-3-1-7,1-3-50,-1-2 7,0-3-25,-1-1-3,-3-1-9,0-4 8</inkml:trace>
  <inkml:trace contextRef="#ctx0" brushRef="#br0" timeOffset="31855">1878 1851 291,'-2'0'59,"0"0"-14,2 0-5,-2 0 1,2 0-5,0 0-17,0 0-9,0 0-14,0 0-24,2 1-3,0 0-22</inkml:trace>
  <inkml:trace contextRef="#ctx0" brushRef="#br0" timeOffset="32055">1824 2443 296,'2'0'52,"2"2"6,2 2-20,1 1 20,3 2-13,0 2-6,5 2 14,1 2-13,1 1 8,-1 1-6,1 2-5,-3 0 1,1 0-17,-3 0 10,1 0 2,-5-2-4,0-1 9,1-1-11,-3-2-27,0-3 0,-2-1 0,-2-4 0,0-2 0,0-3 0,-2-4 0,-2-1 0,0-4 0,2-2 0,0-4 0,2 0-8,0-2-11,4 0 2,1-1-4,-1 1-4,2 2 10,3-1 2,-1 4 1,0 2-4,3 1 2,-1 2-11,0 1 22,3 1-19,1 2 3,1 0 15,2 1 0,-3-1 7,3 0-13,-1 0 14,1-1-7,0-1-6,-1-4 8,1 2 0,-1-3 0,3 1-6,-2-2-5,-3-1 14,-1 0-7,-3 0-6,1 1 8,-5 2 7,-2 0-1,-2 3 0,-2 0 6,-4 5-1,0 1 5,-2 4-8,-4 2 6,2 3-8,-3 2-7,-1 2 20,2-1-9,-1 1-19,3 1 1,0 0-5,2-1 9,2-2 0,4 0-5,4 9 2,4-8 1,3-5-12,1-5 9,3-5-11,-7 2 3,0-2 3,3-1-11,-1-3 16,3-1-4,-1-1 2,1-2 8,1 2-6,1-2 14,-3-1-13,1 0 2,-1-1 7,1 0 0,-3 1 13,1 0-1,-3 0-14,0 2 13,-1 1 11,-3 1-8,0 2 4,0 2 11,-2 1-16,-2 1-1,0 2 17,0 2-3,-2 2-16,0 3 5,3 2-7,-3 3 5,2 5 5,0 3-2,0 1-8,2 4-13,2 0 19,2 2-20,1 2 1,1 0 13,2 1 6,3-1-8,-3-2 6,3 1-1,-3-4-14,1-1 7,-1-3 6,-4-1-7,1-3 6,-1-4-1,-2-1-13,0-2 7,0-3 12,-1-2-1,-3-3-14,0-1 0,-2-2 19,0-3-2,-2-1-8,0-1 12,-1-2-15,1 0 13,-2-1-15,2-1-6,0 0 13,2 0-26,0-1 2,0 0-17,0 0-2,2 0-2,0 0-1,0 0-2,0 0-7,3-1-1,1 1-6,0-1 13,2 0-8,0-1 7,1-1 5,-1 1 4,13-19-2,-3 3 5,-1 4 16,-1 3 14,-1 2 6,-3 2 12,-1 1-2,-1 2 4,-4 6 10,2 2-4,-3 3 3,-1 2-3,-4 2 9,-2 2 8,0 1 1,0 2 1,-1 3 0,-3 3-11,2 2 8,0 0-18,-2 4-3,0-1 10,1-2-23,1 3 12,2-1 4,2-1-22,0 1 6,4-1-1,3 1-1,1 0-7,2-1 0,3-2-12,-1-1 20,0 1-1,1-2-7,-1 0-6,-1-1 7,-1 1-6,-2 1-6,-2-2 2,-1 0-11,1 10-10,-10 0 4,-5-2-3,-3-1-21,-5 1-7,-1-2-12,-7-1 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8:02.2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30 192,'0'0'34,"-2"0"2,2 0-11,0 0 16,0 0 7,-4-1-6,2 0-24,-3 0 16,3 0-16,0-1 10,-2 1-4,2 0-9,0 0 5,0 0-9,0 0-14,0 1 13,0-2-8,0 2 6,-5 2-1,3-2 6,-2 1-2,-2 1-1,0 0-8,-1 2 6,1-1-1,-2 1 12,1-1-15,1 1 12,0-2-2,0 0-2,1 1-8,1-2 12,2 0-2,0-1-14,2 0 6,4 0 6,0-1-8,0 1-7,4-2 7,3 0-7,1 0 1,0 0 6,3 1 0,-3-1-7,2 1 0,1 0 13,-3 1-1,-2 1-1,-1-1-7,-3 1 12,2 2-8,-4-2-1,0 2 6,-2 0-1,-2 0-7,0 0-1,-2-1 0,0 0 6,0-1-1,-3 1 6,3-4-8,0 1 0,0-1-7,0-2 7,0 1-7,0-3 6,1 0-6,1 0 0,4 1-6,-2-2-11,0 1-23,3 0-7,-1 1-6,0 3-5,2 1-13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0:40.2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232 707 31,'0'-2'4,"2"-2"12,2 0-2,1-2 4,1-1 11,-2-1-4,2 1-3,0 0 10,-2 0-11,1 0 4,-1 1 3,-2 1-16,-2 0 11,-2 1-9,0 2 4,-5-1 4,-1 3-9,-4 3-7,-3 1 5,-1 4-1,-3 2 5,-2 3-2,-1 1-2,-1 2 5,0 0-14,2 0-1,3 2 6,1-1 6,1 2-14,3-2 6,1 1-1,4-1-13,4 1 20,1-2-14,8 0 7,1 2 0,2-2-13,4-1 7,5 0 6,2-1 0,5-1 6,3 0-8,0-2-6,4 0 0,2-1 7,3 1-7,-3 0 1,0 0 0,0-1 13,-4 1-1,-2-1-14,-3 2 13,-3-1-13,-2 5 13,-5-1-1,-1 1-7,-7 1-6,-4 2 0,-6 1 14,-2 1-8,-5 0-12,-3-2 26,-3 2-8,-3 0 0,-1 0-1,-2 0-7,-2-2 0,0-1-12,3-1-11,1-2 10,0-4-24,5 0-8,-1-3 6,3-3 4</inkml:trace>
  <inkml:trace contextRef="#ctx0" brushRef="#br0" timeOffset="452">551 479 142,'-2'-2'34,"-3"-2"14,3 0-12,-2-1 14,0 0-6,0 1 1,0 0 7,2 2-1,-2 0-6,2 2-12,-3-2 2,5 4-4,0 1 8,0 2-29,0 6 11,3 3 10,1 6-4,-2 2-4,4 4-15,0 3 5,2 2 5,1 3-21,1 2 19,0 0-8,3 1-7,1 2-1,1 1 7,1 5-1,3-2-1,-3-3 6,3 2-8,0-4-7,-1 0 7,1-2-6,2-3 6,-1 0 0,1-3-19,2-3-5,-5-4-9,1-1-3,0-3-8,-3-4-8,1-1-19,9 7-4,-5-7 8,-6-8 6</inkml:trace>
  <inkml:trace contextRef="#ctx0" brushRef="#br0" timeOffset="752">573 1072 37,'0'0'22,"0"0"-9,0 0 4,0-2-2,2-2-2,5 0 5,3-2-15,2-2 12,3-3-8,4 0-19,1-1 1,3-1 0,2-1 0</inkml:trace>
  <inkml:trace contextRef="#ctx0" brushRef="#br0" timeOffset="892">968 804 65,'0'0'12,"0"0"17,-2 3 3,0 2 2,2 3 2,-2 1 2,0 4-11,2 1 15,0 3-11,2 1-10,0 2 10,0 1-23,3 1 11,3-1 4,-2-1-15,4 1 5,3-2-8,-1-5-7,3-1 13,1-3-1,3-2-8,1-3 0,-1-4 6,2-2-7,-3-5-13,1-2 8,0-2 0,-1-3 1,-3-1 0,-3-2 7,1-2 6,-5 0-8,0-3 0,-2 0-13,-4-1 2,0-1 13,0 3 12,-2 0-8,0 3 18,-2 2-10,2 3-2,0 1 5,0 3-3,0 3-8,0 4 5,-2 6-14,2 1 13,0 4-2,0 5-7,2 3-7,3 0 1,-1 3 6,0 0 0,4 2-19,0 2-4,5-2 2,-1-2-29,5-1 0,3-4-7,1-3 6,27 5 5,-3-8 3</inkml:trace>
  <inkml:trace contextRef="#ctx0" brushRef="#br0" timeOffset="1252">1643 157 102,'0'-2'45,"-4"-3"1,1 0-6,-1 1 7,0 0 7,2 1-7,-2 2-6,2 1-11,0 2-10,2 4 4,-2 2 3,2 6-3,2 5 3,0 5-16,2 5 11,0 4 4,0 3-4,3 1-2,1 1-9,2 2 5,3-1-9,1-2-7,3-2 0,1-1 7,1-1-1,-3-3-14,1-2 8,-3-4 6,-1-3 5,-1-1-7,-1-4-13,-3-1 7,-2-2 0,-2-4 7,-2 0 6,-6-4-2,-2-1-7,-7-2 0,-1-1-7,-5-2 7,1 1 0,-3-1 6,0 1-14,-1 1 1,1 3 7,-2-1 0,3 3 6,-1 2-26,2 3 14,1 1 7,-1 2 0,2 4-1,3-1 0,2 2 0,1 2-7,5 0-5,0 0-12,2-1 9,2-2 8,4-3-24,0 0 22,4-2-5,0-3-5,5-1 2,1-2 15,0-5-13,5-2 8,1-4 1,1 0 0,2-4-6,-3-2 2,5 0-6,-2-3 8,0-1 1,-3 0 1,1 1 0,-1 1 7,-1 1-13,-3 1 8,-1 1-13,-3 1 9,-2 3 13,3 1-1,-1 2-7,-2-1 6,3 2-13,-3 1 14,2 0-14,1 0 8,-1-1 0,0 0 0,3-1 6,1-2-7,1-2 6,1-1-7,1-1 7,-1-1-13,1-3 1,-1-2 1,1 0 7,0 0 0,-3-2 6,-2 0-20,1 1 14,-5 0 6,0 2-13,-1 1-6,-1 3 8,-2 2 7,-4 2-7,0 4 7,-4 5 6,0 3-1,-1 3-14,-1 4 14,4 1-1,-2 2-8,2 2 1,2 0 6,2 0 5,0-1-7,2-1-1,0 1-6,5-4 0,3-1 7,1-4-1,3-1-7,-1-3 1,20-1 13,-2-7-20,-6-5 20,2-6-1,-2-4-2,-3 0 0,-3-3-8,0-4-6,-3 0 7,-1-2 7,-3 1-1,-1 2-1,-3 4-1,-4 5-19,0 2 21,-1 3-7,-3 4 12,2 4-1,-2 3-7,0 7-1,0 2 0,-2 6 0,0 0 6,4 4-1,-2-1-7,4 0 12,-3-11-8,1 0 6,2 0-1,2-1-1,2 0-26,5-1 8,-1-1 14,5-2-1,0-2-12,1-2 7,1-2-12,4-2 1,-2-2 2,1-2 8,1-2-6,-2-1 7,-2-2-6,-3-4 7,1-2-12,-5-3 2,-1-4 7,-3-5-5,-2-5-6,-3-5 2,-1-3-4,-4-4 8,-2-1 7,0-3 7,-5 2-1,1 2 6,0 3 5,-2 2-14,1 4 25,-1 5-16,2 4 5,-2 4 4,-1 5 4,1 5-9,-2 5 11,2 6-16,-3 6 11,3 7-2,2 5-9,0 4-1,-1 5 6,5 5-2,2 1-8,4 5-7,1 2 7,3 0 12,4 4-8,3 1-8,-1 0-6,3 0-5,22 38-5,-4-12-29,2-10-1,-1-8 12,-5-10-15,-7-6-6,-3-8 0,-6-6 7,-3-5 5,-2-6 4</inkml:trace>
  <inkml:trace contextRef="#ctx0" brushRef="#br0" timeOffset="2282">2819 578 60,'-2'0'13,"-2"0"17,2 0 9,-2 1-5,2 0 8,0-1-12,0 0 15,2-1 1,0 1-18,0-1 3,2-1-17,4-5 5,2-3-15,7 0-7,16-14-31,0-1 11,2-4-16,-4 1 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8:03.1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382 89 146,'0'-2'33,"0"0"-4,0-3 15,0-1-12,0-2 3,-2 1 8,0-1 1,-2-1-18,-3 0 9,-1 1-11,0 1-3,-4 0 10,-1 3-4,-1-1 3,-3 3-16,-2 2-8,1 2 5,-3 5 5,-2 1 11,1 4-10,-1 4-2,-2 4 4,2 3 4,3 3-3,-1 4-21,0 4 13,5 1 5,1 4-15,3 1 12,4 0-14,3 2 6,3-1-7,4 0-6,3-2 1,3-2-24,4-2 10,3-2-17,3-3-1,5-6-2,0-1 5,4-6-20,0-3 0,4-4 1,0-1 6,-2-5 6,0-1 5,-3-3 5,1-4 3,-4 1 5,0-2 34,-5 0 12,-1 1-3,0 1 4,-5 1 9,0 0-4,-1 0 9,-3 1 2,0 2 1,1 1 2,-3-2-6,0 0 2,0-2-5,0 2 9,1-2-18,-3-1 10,2-3-5,0-3-16,0-4 5,5-5 4,-1-2-9,0-4-2,3-3 5,1-2-21,-1-2 7,1-2 12,-1-2-1,1-1-2,-2-1-8,-1-2 0,-3 0 0,-2-1-1,0 0 6,-3 0-13,-3 4 13,-3 3-1,1 2-1,0 6 12,-2 4-15,-2 5 6,0 4-1,0 7-1,-3 8-1,1 6-1,0 5 0,2 6 5,1 5-26,1 7 21,4 1-1,2 6 0,2 1-13,3 4 13,1-1 0,2 0 5,5-2-13,-1 0 13,5-5-20,-1-2 8,3-4 6,2-4 0,0-4-1,1-5-19,3-3 21,0-6-19,0-4 14,0-4-6,-2-5-5,-2-2-5,-1-2 2,1-4 15,-2-3-13,-3-2 8,-3 0 1,-3-2 0,-1-1 1,-3-2 6,-6 0 0,-2-1-13,0 2 8,-4 1 6,-4 2-7,1 2 1,-1 3 0,-2 5 13,-3 3-2,3 4-20,-2 5 27,1 4-8,3 5-8,0 3 13,2 4-2,1 2-7,3 1-1,0 1 12,4-1-8,2-1 5,3-2-1,1-2-8,0-2 0,3-1 6,1-5-1,2 0-1,-1-5-1,1 0-7,1-3-6,-1-1 13,-1-2-7,1-2 6,-1-1-5,-1-2 0,-2 0-11,1 0 5,-1 0-6,-4-1-17,2 0-9,-3 0 17,-1 1-16,0 1-1,0 2-14,-2 0 12,2 2-13,-2 2 6,2 0-19,-2 1 2,3 0 5</inkml:trace>
  <inkml:trace contextRef="#ctx0" brushRef="#br0" timeOffset="858">1460 257 137,'0'-3'41,"2"0"-12,0-2 22,0-1-7,0 1 1,2-1-6,-2 0 2,0 0 13,0 2-6,-2-1 6,2 0 6,-2 3-14,0 1 1,0 0-13,0 3 2,0 0 2,0 3-11,-2 3 9,0 4-4,0 0-10,0 4 3,0 0-3,2 1-7,-2 2-15,4-1 0,0 1 0,2 0 0,2-1 0,3 0 0,-1-1 0,2-2 0,1 0 0,1-2 0,-2 0 0,1 0 0,-1 0 0,0-3 0,-4 2 0,1-2 0,-3 2-19,-2-2-30,-4 2 12,-2 0-1,-3-1-8,-1 0-13,-2 0 7,-3-3-24,1 1 2</inkml:trace>
  <inkml:trace contextRef="#ctx0" brushRef="#br0" timeOffset="1190">1764 225 244,'0'0'71,"0"-1"-3,2-1 4,-2-1-2,0 2-9,2 0 5,0 0 4,0 1-9,0 0-1,-4 0-8,2 0-12,0 0 7,-2 5-6,2 2-41,-2 2 0,-2 1 0,-1 3 0,1 2 0,0 2 0,0-1 0,0 1 0,4 0 0,0-1 0,4 0 0,0-1 0,2-2 0,7 0 0,-1-3 0,5 1 0,1-3 0,1-1 0,-3-1 0,-1 1 0,-3-1 0,1 1 0,-7-1 0,-2 3 0,-4 1-45,-4 2-26,-6-1 9,-5 4-17,-3 4-9,-7 0 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8:07.8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2061 167,'0'0'31,"0"0"2,0 0-4,0 0 9,0-3-5,0-1-4,2 0 9,2-1 1,1-1-11,1 0 3,0 0-4,0-1-3,0 3 9,1 0-10,-3 1-9,0-1 17,0 2-4,-2 1-10,0-2-2,-2 5-2,0-1 5,-2 0-3,0 2 5,-4 0-28,0 0 20,-1 0-1,1 0 4,0-2-14,0 2 12,0-2-7,-1-2-1,1 1-13,0-2 7,2 1 6,0-1-7,0 0-18,1-2 15,1 1-18,2-1-16,2 1-20,3-1 13,-1 1-25,0-2 7</inkml:trace>
  <inkml:trace contextRef="#ctx0" brushRef="#br0" timeOffset="312">511 1611 272,'0'0'49,"0"2"6,0 4 6,0 4-8,0 0-19,2 4 21,0 0-26,0 2 15,5 3-5,-1 1 1,0 0-17,2 3 3,3 0-16,-1 0-7,0-1-13,3-1-5,1-1-5,-1-1-22,1-3-1,-1-2-1,-3-4-7,2 0-13,-3-5 7,-3-1 6</inkml:trace>
  <inkml:trace contextRef="#ctx0" brushRef="#br0" timeOffset="468">505 1709 160,'-4'-5'44,"-2"-2"-12,0-3-4,-3-3 9,1 0 2,0-2 1,2-1 1,-1 1-5,3-2 2,4 0 2,2-1-5,4 2-11,5-2-3,1 0-9,3 2 11,3 1-3,3 1 4,4 3-16,0 3-1,1 2 12,1 3-9,0 2 5,0 2-1,-4 5 4,0 2 4,-3 3-9,-3 6 5,-3 1-9,-3 4 5,-3 4-8,-2 1 6,-4 1 11,0-2-16,-2 0 6,2-4-14,-2-1 12,2-4-1,3-1-8,-1-5 0,4-2-13,6 0-4,3-5 1,4 0 8,4-2 1,1-1 1,3 0 0,0-1-5,-2 2 13,0 0 0,-4 0-7,0 3 0,-5 2 7,-3 1-13,-3 2 7,-4 3 13,-3 4-1,-8 0-2,-1 4-1,-4 1-7,-4 2 7,-3 0 5,-3-1-8,-3 1-13,-2 0-5,0-3-11,1-2-9,-3-2-2,2-5-14,0-2-13,1-4-18</inkml:trace>
  <inkml:trace contextRef="#ctx0" brushRef="#br0" timeOffset="874">1144 1812 242,'0'0'34,"2"0"20,2 0 0,3 0-1,1-2-6,-2 0 0,2-3-12,3-1-4,-1-2 15,2-1-12,1-4 2,-1-3-11,3-2-3,1 0-9,-1-2 4,-1-2-8,-1 0 5,-1 0 5,-2-2-15,-1 1-1,-3-1-6,0 0 19,-4 3 4,0 4 4,-2 1-10,0 3 5,-2 2 4,-2 3-3,2 4-3,-2 4-8,0 4 5,0 4-14,1 5 11,3 2-11,0 4 0,3 2 0,3 0 0,0 2 0,4-1 0,1-1 0,3-1 0,1-2 0,1-2 0,3-4 0,1-1 0,3-5 0,0-3 0,0-3-2,-1-5-18,1-3 3,-2-2 8,-3-4-5,-1-2 8,-5-4-12,-1-2 9,-3-1-12,-4-4 3,-2-2 2,-4-2-4,-2-1 9,-4-3 7,-3-2-12,-1 0 2,-2-1 14,-1 2 13,3 5-8,-1 2 6,3 3-8,0 4 12,1 5-8,3 3 5,0 4 11,4 7-15,0 5 12,4 5 3,0 5 10,4 4-17,2 5 5,5 6-16,1 3-5,3 4 0,3 2 0,1 1 0,0 0 0,0-2 0,-1-1 0,1-3 0,0-2 0,-1-3 0,1-4 0,-5-2 0,1-4 0,0-3 0,-3-4 0,-2-3 0,1-6 0,-1-2 0,1-5 0,-3-4 0,2-3 0,-1-1 0,-1-1 0,0 1 0,1 0 0,-3 1 0,0 1 0,1 4 0,-1 0 0,0 4 0,0 1 0,1 4 0,-1 4 0,2-1 0,-1 2 0,1 3 0,-2 0-9,3-1-16,-1 1-22,0-2 18,1 0-2,1-2 10,0-1 2,1-2-4,-1-2-15,1-4 11,1-2 15,-1-1-11,-1-2 16,0-2-18,-1-3 16,-1-1-12,-2-4 22,-2 0-13,1-2 8,-5 0 6,0-1 6,-2 2-1,-4 0 6,0 2 4,-1 3 11,-1 3-10,-2 3 4,0 4-9,-3 3 17,-1 5 3,2 3-4,-3 6-4,3 2-3,2 4-3,-1 2 10,3 2-16,2 1-2,2-1 5,2 1-2,4-2-8,0-3-7,4-1-12,1-2 8,1-3-6,0-3 2,3-4 1,-3-1 1,3-3-12,1-3 2,-2-4 9,1-1 1,-3-3 1,1-3-6,-1-3-5,0 1 9,-4-2 7,-1-1 0,-1 0 7,0 2-7,-2 2 0,0 1 6,0 1 6,2 3-8,0 1 12,0 4-2,1 2-8,1 3 6,2 4 5,0 2-8,1 3 11,-1 1-8,2 2-8,3 2-7,-1-1 13,0 1-1,1-1-7,-1-1 6,3 0-1,-1-2-7,3-3 0,-3-2 0,1-1-18,-1-2 2,1-2 15,-1-2-19,-1-5 9,-1-3 2,-2 0 1,-1-3 7,-3-1 1,0-2 0,-4-2 6,0 0-1,0-2-13,-2-1 20,-2 1 5,2 2-14,0 1 12,0 2-8,-2 2-7,2 2 19,0 1-2,2 5-9,0 1 6,2 4-13,0 4 0,3 3 0,-1 2 0,2 1 0,0 3 0,3-1 0,-1 1 0,0-1 0,3 1 0,-1-2 0,1-1 0,-1-3 0,3-2 0,-1-2 0,-2-3 0,3-1 0,-1-1 0,-1-3-8,-1-2-5,-3-2 8,1 0-6,-4-3 2,0-1 1,-4-2 7,0-1-6,0-2 1,-2 1 19,0-1-8,0 4 12,0 2-8,0 0-1,0 3 5,0-1-10,3 5-3,-1 1 0,0 1 0,4 4 0,0 1 0,0 2 0,3-1 0,-1 2 0,0-1 0,0 2 0,3 0 0,-1 0-21,-2-2-28,1 0-19,1-2-10,-2-1-9,3-1 2</inkml:trace>
  <inkml:trace contextRef="#ctx0" brushRef="#br0" timeOffset="2184">3163 880 280,'2'-3'60,"-2"2"-7,2-1-1,2 1 6,2-1-19,3 1 13,-1 1-6,2 1-18,3 1 2,-3-1-10,2 1 10,1 0-10,-1 2-8,-4 1-2,1 2-1,-3 0 5,-2 2-2,-4 0-1,0 3 5,-4-2-2,-4 1-2,-3-1-2,1-1-13,0 1-12,-5-3 14,1-3 0,-1 0-19,1-2 3,-1-3-10,1-4-10,-1-2 5,3-2-2,2-3-15,1 0 6,3-2 12,4 0-2,0 1 10,4 1-3,2 2 9,0 1 15,2 2 6,5 1 6,-1 2-7,0 2 24,3 2-3,1 2 9,1 3-4,-1 1-10,3 1-2,1 1 10,1 1 3,0 2-10,-1-1 10,1 1-4,-3-2 3,3 1-3,-2-1-16,-1-1 11,-1-1 4,-1-3-9,-1 1-2,-3-3-15,0-2 13,1 0-8,-3-3 0,0-4-13,-2 0 1,1-4 7,-3 0 0,0-4-6,0-1-12,0 3-3,0-3 15,2 4-12,1 0 3,-1 2 14,0 0-12,2 3 2,3 0 14,1 4-13,3 0 7,-1 2-5,3 1-5,1 0 8,3-1-6,0 2 20,-1-1-7,1-1 6,2-1-19,-3-1 20,1 0-1,-2-3-7,-3 0-7,3-1 20,-3-1-20,-1-1 19,-1 0-20,-3-2 20,-1 0-20,-2 0 19,-4-1-7,1 2-7,-5 0 0,-3 1 1,-1 2 6,0 3 0,-2 1 5,-2 3-1,-1 2-7,-1 1 0,2 2 0,0 1 0,1 2 6,1 1 5,4 0-14,2-2 0,0 1 7,4-1-1,2-1-19,1 1 14,1-2-12,0-3 2,3-1-5,-1 0 2,0-1 8,3 0 1,-1 2 6,0-2 7,1 2 11,-1 3-9,3 0 12,-3 4-3,3 0-2,-1 1 4,3 3 3,-1-1-9,1-2 4,1 1-14,1-2 5,2-2-26,-1-2 2,1-4 2,0-5 1,1-2-5,3-4-4,-2-4-4,2-5 16,-2-3 1,1-3 1,-3-4 7,0-3-7,-3-3-5,-3-3-5,-5-3 8,-2-4-5,-3-4 8,-5-2-6,-2-3 8,-5 0 0,1 0-12,0 2 21,-2 4-7,-1 5 12,-1 4 5,0 6-14,-1 6 12,-1 5 17,2 6-4,-3 7 9,3 4-4,2 6-4,-1 6-4,5 5-9,0 3 11,2 6 3,4 3-18,0 4-11,4 3 0,3 0 0,-1 0 0,2 0 0,5 0 0,-1-1-23,-1 0-7,1 1-2,1-3-21,-1-1-12,-2-1 14,1-4-12,-1-1-11,-1-1 2</inkml:trace>
  <inkml:trace contextRef="#ctx0" brushRef="#br0" timeOffset="3760">3572 395 339,'0'-1'59,"0"-1"-1,0 1-7,0 0-7,0-1 1,0-1-18,2 1-3,-2 0 9,2-1-17,-2 1-8,3-1-7,-1 0-13,-2 0-23,2 0-8,-2 1-14,2 1-7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8:04.9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48 257,'-2'-1'44,"0"1"7,0-1-12,2 0 7,-2 0 1,2 1-12,-2-1 2,2-1-18,0 0 11,2 0-10,-2-2 3,2 2-9,0 1 5,0-2-3,2 3-2,-2 0 5,0 2-3,-2-1-14,0 2-7,-2 3 14,-2 1-8,0 0-6,-2 1 13,-3 0-1,1 0-1,0 1-7,0-1 19,-1-1-2,1-1-2,0-3-2,0 1-8,-1-3 12,3-2-21,2-2 14,0-1 5,4-3-2,2-2-8,0-1 6,4-1-1,0 1-8,1 0 6,1-1-7,-2 2 7,2-1-8,-2 4 1,1 0 6,-1 3-7,-2 0 0,0 2 0,-2 0 0,0 1 0,-2 2 7,0 4-1,0 0-19,-2-1 1,-2 1-17,2 0-21,0-1 0,0-1 0,0 0-25,2-1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8:05.5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32 236 314,'-3'1'56,"3"0"-13,-2 0 19,2 3-7,-2 2-1,2 1-13,2 3 7,3 2-6,-1 3-5,2 3 8,2 3-12,2 5-4,1 4-4,-1 3 10,3 3-11,1 1-3,1 1 4,-3 2-10,2-2-2,1-1-14,-3-3-18,1-1 15,-1-5-12,-2-4-11,1-3-9,-3-2-2,-2-5-20,-2-5 1,1-5-5,-3-4-18,-2-3 9</inkml:trace>
  <inkml:trace contextRef="#ctx0" brushRef="#br0" timeOffset="220">0 319 252,'0'0'32,"0"0"3,0 0 14,0-1 6,5 0 0,-1-2-1,2-1-7,2-2-5,1-1 1,3-2-12,4-1-4,3-3 3,2-2-10,4-3 4,-1 1 3,3-4-22,2 0 12,2 1-9,-2 2-7,-2 0-19,0 1-23,-2 3 6,0 1-21,-5 2-12,1 3-5</inkml:trace>
  <inkml:trace contextRef="#ctx0" brushRef="#br0" timeOffset="427">211 623 249,'0'0'52,"0"0"-1,0 0 0,0 0 6,0 2-1,0-2-7,3 0-12,1-2-17,0-1 16,4-2-11,0-3-9,3-4-2,1-2-8,5-1-19,-1-2 1,1-1-23,1 1 10,3 0-22,-2 2-6,-1 0-8</inkml:trace>
  <inkml:trace contextRef="#ctx0" brushRef="#br0" timeOffset="607">619 740 247,'-2'4'58,"0"1"-7,0 2 0,2 0 6,-2-2-1,2 1-1,2 0-13,0-1 7,0-2-12,2-3-5,0 0 3,4-3-17,1-4 4,1-5-9,2-3-8,3-5-1,-1-3 0,1-4-1,-1-2 0,-1-3-7,1-2 1,-3-1 6,1-2 0,-4-2-7,0 0 1,-3-2 0,-1 0-6,-4 1 14,0 0-7,-2 2 0,0 2 1,-5 2 6,3 4-13,-2 2 7,2 3 13,-2 3-8,2 3 6,-3 2-2,3 4-1,-2 4 6,0 6-8,0 4 12,-1 3-15,3 6-6,0 1 19,0 5-8,4 2 5,0 3-8,0 5 0,4 3 6,0 2-2,5 4 6,-1 2-2,4 0-2,1 3-1,1 0-7,3-2-13,-1 0 14,3-1 0,2-3-1,1-2-13,1-4 2,0-3-18,0-3 4,1-4 2,1-3-3,0-4-3,-2-4-3,2-2-3,-3-5-2,1-3-2,-2-3-8,-3-1 18,1-4 4,-2-2-4,-3 0-2,-4-4 22,1-1-5,-5-2 7,-2 0 7,0 2 6,-2-1 12,0 0-3,-2 1 11,2 0-4,0 2 3,-2 0-3,-2-1 3,2 3-9,2 0-3,1 2 11,1-2-10,2 2-2,0 0-1,4 2-2,1 0 11,3 0-9,1 2-20,1 1 13,3 1-1,-1 4 6,1 1-8,0 3 6,-3 3-1,1 1-1,-3 3-1,-3 3-7,-1 1 7,-4 5-7,-2-1-6,-2 3 13,-4 0-1,-2 1-7,-2-1 1,-4-1 0,-1 0 12,-1-2-1,-3 0-1,-3-4-1,1-2-8,1-3-6,-3-3-12,3-3-22,-3-4-2,2-4-1,1-2-7,-1-5-6,5-1-24,2-2 8</inkml:trace>
  <inkml:trace contextRef="#ctx0" brushRef="#br0" timeOffset="1361">1577 168 186,'0'0'41,"-3"-1"1,1-1-5,2 1 14,-2-2 6,0 0-14,2-1 14,0 2-1,0-1-1,2-1-7,0 1-6,0 0 8,3 1-13,1 1-5,2 2-4,0 2 9,1 2-4,1 1-4,2 3-16,1 2 17,-1 3-17,1 2-7,1 0-6,-2 3 0,1-2 0,-3 2 0,1-1 0,1-1 0,0-2 0,-1-1 0,-1-3 0,-2 0 0,-1-3 0,1-1 0,0-2 0,-2-3 0,3-3 0,-1-3 0,-2 0 0,2-3 0,-1-3 0,-1-1 0,0-2 0,0-2 0,-2-1 0,-2-2 0,2-1 0,-1 2 0,1 1 0,-2-1 0,0 5 0,0 0 0,0 2 0,0 1 0,2 2 0,0 2 0,3 1 0,1 4 0,0 1 0,2 5 0,-1 2 0,1 3 0,2 2 0,-1 2 0,1 1 0,3 1 0,-3 1 0,5-1 0,-1 1 0,1-3 0,1-1 0,-1-3 0,1-1 0,1-2 0,-2-3 0,-1-3 0,1-1 0,-3-3 0,1-3 0,-1-1 0,-1-3 0,-1-2 0,-2-1 0,1-2 0,-5-3 0,0 0 0,-4-2 0,0 1 0,-2-1 0,0 1 0,-2 0 0,-2 1 0,2-1 0,-2 4 0,2 0 0,0 5 0,-2 0 0,1 1 0,1 1 0,0 1 0,2 1 0,0 0 0,0 3 0,0 1 0,0 1 0,2 0 0,0 1 0,1 0 0,1 2 0,-2-1 0,0 0 0,2 1 0,-2-1 0,0 0 0,0-1 0,-2 2 0,2-2 0,-2 0 0,2 0 0,-2-1 0,2 1 0,-2-2 0,0 0 0,-2-1 0,2-1 0,-2 0 0,2 1 0,-2-2 0,0-1 0,0 2 0,0-3 0,0 0 0,0-1-34,-2 0-38,0 0-16,-1 2-10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0:27.1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0 371 85,'0'3'10,"0"-3"17,0 0-3,0 0 3,0 0-10,0 0 11,4 0 2,0 1-16,0 0 23,4-4-10,3 6 2,-1 2-9,0 2 3,-1-4 4,1 4-4,0-1-15,-3-3 11,-1 1 4,2-2-15,2 2 11,1-2-2,1 0 4,1 1-9,3-1-1,3-1 5,-3 2-15,-1-1 13,-1-2-8,1 1-1,-1 1 5,-1-2-1,-1-2-7,-2-3 6,-1 0-7,1 2-1,-2 0-18,-2-1 21,1 1 6,-3 4-8,2-3-6,0-2-6,-2 3-17,-2 3 3,-6 2-3,4-1-15,0 2 5,-2-2-14,-2-1 6,0-5 5</inkml:trace>
  <inkml:trace contextRef="#ctx0" brushRef="#br0" timeOffset="439">418 46 42,'0'-1'15,"0"1"-2,2-5-2,-2 1 18,2 0-23,0 0 18,0 0 4,-2-1-4,0 2-3,2 0-2,-4 1 3,2-2-2,-2 2 10,0-1-17,0 1 5,2 4-2,2-1-2,0 0 11,-2 0-4,-2-1-8,2 0 10,0 0-2,-2 0-9,2 0 4,-2 1-8,-1 3 5,1 4-1,0 4-8,0 1 6,2 3-1,0 0 5,2 2-2,-2-4-2,2-1-7,0 4-7,-4-1 13,2 4 5,-2-1-20,0-1 7,0 5 12,2-6-8,0 1 0,2 2 5,-2-1-13,0 4-6,2-5 20,-2-2-2,-2-3-7,0-1 0,0-2 6,0 0 5,0-2-8,2 0 6,0 1-8,0 4 6,0-8-1,2-2 5,0 1-2,0 0-13,-2 0 12,2-1-1,0 3-1,2-4-7,-1 2 0,-1-2 6,-2 2-1,-2-3-7,2 0 6,-3 0 0,1-3 5,2-2-1,0 2-14,2 3 13,-2-1-7,0-1 6,3 1-1,-6 1-7,3 0 7,3-1-7,-6-1 6,3-1-7,-2-2 7,0 2-13,2 2 13,2 0-13,0 0 14,-2 2-7,3-2-13,-1-1-4,-2-2-17,-5-1-2,-1-2-20,2-1-19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9:13.8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14,'0'0'2,"0"0"0,0 0 0,0 0 0,0 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0:55.0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170 1146 151,'0'0'39,"0"0"-18,0 0 10,-2 1 9,2-1-11,-2 0-4,2 0 3,0 0 3,-2 0-10,2 1 3,0-1-3,0 1-8,0-1 17,2 1-10,-2 1-3,-2-1-2,2 2-2,0 1-1,0-1-8,0 3 6,0 0-8,0 2 6,2 1-1,-2 1 5,0 1-14,0 3 1,2 1 12,0 3-14,0 0 13,0 3-7,2 1 6,0 3-8,1 2 0,-1 3 6,2 0 6,-2 4 4,2-1-8,-2 2 5,3 1-14,-3-1 6,0 0-7,0 0 0,0 0 13,-2 0-14,2-3 13,-2 1-8,3-2 6,-3 0-1,0-4-14,0 0 7,0 0 0,0-3 6,2-2-7,-2-1 6,0-2-7,0-2 7,0 0-7,0-3 0,0-3 6,-2 0-7,3-2-6,-3-2 1,2-1-5,-2-1-30,0-1-13,0-3-6,0-2-6</inkml:trace>
  <inkml:trace contextRef="#ctx0" brushRef="#br0" timeOffset="624">211 1071 30,'0'0'10,"0"-1"5,0 0 5,0 1 3,0-1-3,2 0-8,-2-2 11,0 2-3,0 0-3,3-1-2,-1 1-8,2-1 5,2 1-1,2-1 5,3 0-2,3 0 4,5 0-8,1 0-1,3-2-14,4 1 1,4 0 0,4 0 13,2-1-1,3 2-7,3-1 6,5 0-1,1 1 5,1-1-1,2 0-1,-3 2-8,1 0 7,0-1-1,-1 0-8,-1 2 1,-1-1 6,1 1 5,-3-1-14,-1 1 7,-1 0-7,1 0 13,-1 0-7,-1-1-1,-3 0 0,0 1 6,-2-1-7,3 1 0,-3-2 12,0 0-14,-2 1-6,-2 0 1,0 0 7,-1-1 12,-1 1-8,-5 1 6,-1-1 5,-4 1-9,0-1 6,-5 0-14,-1 1 6,-3 1 6,-2-1 5,-1 1-9,-1 0-1,-2 2 0,-2 0-1,-2 3-1,0 0 6,0 3-1,-2 1-1,-2 2-1,0 1-1,0 3-1,0 2-1,-2 0-19,2 4 21,-2 0-13,2 3 7,-2-1 0,2 3 12,2 0-8,-2 2 6,2 1 5,0 0-2,0 3-1,2-1-8,-2 2 12,2 0-15,-2 1 7,2-2-8,0 2 0,0-2 7,0-1-1,0 0 5,0-2-7,0-1 12,-2-1-2,2-1-21,-2-2 7,0 0 0,0-1 6,0 0-7,0-2 13,-2-3-8,0 1 0,0-2 6,0-2-8,0-1 12,-2-2-1,-2 1-2,-1-3-14,1 2 7,-2-2-1,-3 0 0,-3-1 6,0-2-20,-3 0 7,-4-1 13,-1-1-1,-3-1-1,-2 2-13,-2-3 7,-4 1 0,0-2 6,0 2-1,-5-1-7,1 0 0,0-2-6,-2 2 13,-3-1-7,3 1 7,-2 0-13,-3-1-6,3-1 14,-3 0 6,5 1-7,-2-1 7,1 1-8,3 0 1,-2-2 0,2 1 6,-1 1-1,3-1-13,0 0 1,0 1 7,2-3 13,2 1-2,0 0-8,4 0 6,0-2-1,2 1-7,2 0 6,1 0-7,-1-1 6,4 1-13,1-1 13,-1-1-7,5 1 13,-1 1-2,1-1-1,1-1-1,1 1-7,2-2 6,-3 2-14,3-1 20,-1 1-8,3-2-13,-2 2 1,2-1 20,-3 1-8,1-2 5,0 2-7,-3-1-7,1 1-5,-1-1 13,1 1-7,-3 1-5,3-1 19,0 0-7,-1 2-1,3-1-13,-3-1 14,3 0 6,2 1 5,2-1-2,-3-1-8,3 1-1,2 0 12,0 1-14,2 0 6,0-1-1,0 1 3,0-1-10,0 1 0,-1-1 0,3 1 0,-2 0 0,2 0 0,0 0-5,0 0-21,0 0-9,0 0-2,0 0-14,0 0-19,0 0-16,0 0 4</inkml:trace>
  <inkml:trace contextRef="#ctx0" brushRef="#br0" timeOffset="2855">546 1480 127,'0'0'29,"0"0"3,0 0 8,0 0 2,0 0-6,0 0-17,0 0 4,0 0-3,0 0-15,0 0 12,0 0 4,0 2-2,0 1-21,3 2 19,-1 3-15,0 0 6,0 2 5,2 1-14,-2 2 13,2 2-14,-2 1 13,2 1-2,-2-1-13,2 3 19,-1-2-8,1 2-1,-2-2-13,0-1 13,2 1-13,-2-1-6,2-2-11,-2-1-28,0-3 6,0-1 3</inkml:trace>
  <inkml:trace contextRef="#ctx0" brushRef="#br0" timeOffset="3120">410 1468 104,'-2'0'32,"-2"-1"9,0 0-5,2-1 1,-3 0 2,3 1-17,0 0 9,0-3-10,2 2 4,0-2-3,4-1-9,3-1-2,1-1-1,2-1-2,5-2-1,1 1 12,3-1-15,-1-1 0,3 1 12,2-1-15,0 2-19,-3 0-10,3 0 4,-2 2-22,-3 2 5,1 0 4</inkml:trace>
  <inkml:trace contextRef="#ctx0" brushRef="#br0" timeOffset="3370">476 1941 91,'0'0'21,"0"0"10,0 0-4,2 1-16,0-2 18,2 0-4,3-1-15,-1-2-2,4 0 12,1-3-9,3 0-14,-2-2-25,3 0 3,1-1 0</inkml:trace>
  <inkml:trace contextRef="#ctx0" brushRef="#br0" timeOffset="3510">764 1738 120,'0'0'11,"-2"2"5,2 1 5,0 2-16,2 0 6,-2 1 11,2-1 4,0 1 3,2 1-10,-2-1-15,2 1 6,-2-1 5,2 0 10,-2-2-3,0 0-9,3-1 17,-3 1 3,0-3-11,0-1-15,0 0-1,0-4 12,2 1-2,0-3-2,0 0-2,3-2-8,-3-1 6,2 0 5,0-3-2,0 1-8,1 1-7,1-2 7,-2 3 6,2 2-2,-2 0-13,1 1 0,-1 3 7,0 0-1,0 3 0,0 3-13,1 0 8,-1 2 7,0 3 5,0 0-19,-2 0 13,1 1 6,-1 0-1,2-1-20,-2-1 8,0-1 1,0-2-13,3 1 15,-1-3-6,-2 1-18,4-3 3,-2-1-3,1-2 9,-1-1 14,0-1-18,0-2 21,0 0-12,1-2 1,-3 1-5,0-1 21,-2 0-1,2 1-1,-2 0 0,-2 1-7,2 0 13,-2 1-1,2 0-2,-2 3 0,0-1-8,0 3 1,0 0 0,-2 1 0,2 0-7,0 2 14,-2 3 5,0 2-8,0 1-6,2 0 6,0 0-13,0 2 7,0-1 7,0-1 6,2 1-8,2-1-7,0-1 1,0 2 6,3-2 6,-1-2-13,2 1 13,0-1-14,3-2-6,-1 0-36,3-2 6,-3 0-2,2-1 5</inkml:trace>
  <inkml:trace contextRef="#ctx0" brushRef="#br0" timeOffset="4025">1235 1721 108,'0'0'19,"0"0"17,0 0-11,0 0 9,0 0-4,0 0-10,0 0-3,0 0-2,0 0 5,0-1 3,4 1-9,0-3-1,3-2-8,-1 0-7,2 1 6,0-1 6,1 0-7,1 0 5,-2-2-1,1 1 0,-1-2-8,0 1 7,0-1-7,-1-1 12,-1 2 5,-2-1-8,0 0 5,0 1 5,-2 0-2,-2 0-9,0 1 0,-2 1-1,0-1-1,0 1-1,-2 2-6,-2 0-6,0 3 19,-3 3-14,1 1 7,0 2 6,-1 1-8,1 2 0,0 2-6,0 1 0,1 1 1,1 1 12,0 2-19,4-1 20,-2-1-2,4 1-7,0 0 6,2-2-7,2-1 0,0-1-6,4-1-24,1 0 3,-1-3 4,2-2-4,1-1-15,-1-2 5,2-2 5,1-1 10,-1-1-3,-1-3 3,1-1 2,-2-2-4,-1 0 10,-1-1 2,0 1 20,0-3-7,-1 2 12,-1-2 5,0 1 4,-4-1 3,2 2-15,-2 2 5,2 0-9,-1 1 12,-1 2-15,0 0 13,0 3-9,0 1 6,2 2-8,0 3-7,0 1 19,-2 3-15,2 2 6,-2 1 12,3 4-15,1-1-7,0 2 13,-2 1 5,2-1-9,-2 0-1,3 0 12,-1-2-8,0 0 5,-2-2-8,-2-2 5,2-1-2,1-2 12,-3-1-3,-2-1-2,2-1 10,-2-2-16,0-2 5,0-1-15,0-2 0,0-1 19,-2-4-15,0-1-1,2-1 6,-2-2-20,-1-3 26,1-2-20,-2-1 6,2-2 6,2-2-1,0 1 6,2-1-2,0 2-14,0 1-6,3 2 1,-3 2 8,0 1 6,0 4-1,0 2 0,0 2-1,2 4-7,0 3-6,-2 3 1,0 3 1,0 2 20,0 0-20,0 0 1,1 0 0,3 0 7,-2-2 0,2 1 0,0-2 6,3-3-7,-1-2 0,2-2-19,3-3 3,1-3 2,-2-3 8,3-2-6,-3-3-11,1-2-3,-1-2 9,-1-2-4,-1-2 3,-4 0 8,0-2-17,-2 0 16,-2-2 1,-2 1 8,0-2-6,0 1 7,-2 1 6,-2 3 0,2 1-1,-2 2-1,2 3 6,0 2-13,2 2 6,-2 3 6,0 3-1,0 4-7,0 4-6,0 3 13,2 3-1,-2 4-7,-1 3 7,3 3 5,3 3-7,-3 0 5,2 2 6,2 2-9,0-2-7,4 2 13,0-2-1,1-1 4,1-2-8,2-2-1,-1-1 6,1-2-8,-1-2 6,1-3-14,-2-2 13,3-1-7,-3-3 0,2-2 6,1-2-1,-3-2-8,1-2 7,-1-2-20,0-1 15,-2-2-7,1-3 7,-1 1 0,-2 0-13,0 2 8,1 1 7,-3 1-7,0 1 7,0 1 6,0 2-14,0 2 13,0 2-13,3 2-6,-3 2 14,2 1 6,-2 1-1,2 1-7,1 0 6,-1 0-7,2 2 0,0-3 6,-1 0-1,3-1-13,-2 0 1,2-1 7,-1-2-6,3 0 1,-2-1 7,1-2 6,-1 0-14,1-1 13,-1-1-1,-2-2-7,0 1-6,-1-2 14,-1 0-14,0 0-11,0 0 2,-2-2-11,-2 0-21,-2 0-7,3-1 0,-6 0 4</inkml:trace>
  <inkml:trace contextRef="#ctx0" brushRef="#br0" timeOffset="5179">1895 1470 98,'-2'0'33,"0"0"-10,2 0 22,0 0-18,0 0-4,0 0 4,0 0 2,0 0-3,0-1-3,0 1-3,0 0-15,4-1-20,2-1-4,2-2-17,3 1 3,1-1 3</inkml:trace>
  <inkml:trace contextRef="#ctx0" brushRef="#br0" timeOffset="5944">1045 2611 132,'0'0'10,"0"0"17,0 0-3,0 0-3,0 0 4,0 6-3,-2 1 3,2 1 9,0 2-16,2 2 10,0 3-16,0 3 17,2 1-16,0 6 11,0 3-9,1 3 17,-1 5-11,2 3-2,-2 4 4,0 1-10,2 1-1,-1 2-2,1-2 5,-2 1-2,0-1-20,0-2 7,0-3 6,0 0 0,1-4-1,-1-2 6,2-3-2,-2-2-13,0-2 0,0-1 7,0-4-7,1-3-6,-3-1-11,2-3-10,-2-2-8,0-3-20,0-2 7,0-2 3</inkml:trace>
  <inkml:trace contextRef="#ctx0" brushRef="#br0" timeOffset="6271">1061 2766 138,'0'-1'28,"-2"-1"15,2-1-5,0-1-11,0 1 3,0-1-4,-2 0-3,2-1 9,0 0 3,2 1-11,-2-2 3,2 1-22,3-2 18,1 2-15,2-1 5,0-2 5,5-1-15,1 1-7,3 0 7,3 0 12,5-1-8,4-1 5,2 0-7,7-1-7,3 1 13,4-2-8,3 2 6,4-2-14,1 1 13,3 0-7,2 1 6,-2 2-7,2-2-6,-4 2 7,-1 1-7,-1 1 14,-2 1-8,-1 0 7,-3 1-7,-7 2 6,1 0-13,-5 1-6,-4-1 14,0 2-12,-4 0 20,-5 0-1,1 2-8,-2 0-12,0 0 20,-5 1-7,1 0 6,-1 1 5,-3 0-1,1 2-14,-2 0 7,-1 2 5,-1 0-13,-2 1 13,3 3-20,-3 0 20,0 2-7,1 1-1,-1 1 7,2 1-8,-2 3 0,5 2 7,-3 2 5,5 1-2,-3 2 5,3 2-8,1 2-13,1 2 13,1 0-1,1 0-7,2 1 13,1 0-8,1-2 0,0 1-7,-2-2 0,1-1 13,1 0-7,0-1 12,-3-3-2,1 1-8,-2-2 12,-5-2-15,3-2 6,-3-2 6,-1 0-15,-3-1 7,-4-2-1,-2 0-1,-2-1 0,-6 1 6,-2-2 5,-4 0-9,-5 0 0,-1 1-1,-5-2 6,-4 0-8,-6-1-7,-2 0 7,-6 1 0,-3-1-1,-3 0 0,-7-2 6,-4 2-7,-2-1 6,-2 0-1,1-1-7,-4-1-6,-1 1 7,2-1 0,2-1-6,0-1 7,4 0 0,3-1 0,3-3 6,5 1-1,3-3-20,3-1 15,4-1-7,2-3 7,6 1-6,2 0-6,2-3-11,7-1-10,-1-3-2,5 1-21,1-3-12,3 1-11,0-2 8</inkml:trace>
  <inkml:trace contextRef="#ctx0" brushRef="#br0" timeOffset="7160">1523 3148 134,'0'0'16,"0"0"4,0 0 10,0 0 9,0 1-5,-2 5-10,-3 1 9,5 0-17,-2 1 11,2 2-10,-2 0 4,4 2-15,-2-1 12,2 2-2,1 0-8,-1 1-8,0-1 7,0 1-26,0-2 8,-2 0-17,2-1-9,0-2-3,-2-1 3</inkml:trace>
  <inkml:trace contextRef="#ctx0" brushRef="#br0" timeOffset="7363">1504 3109 140,'-2'0'40,"2"0"1,0 0 2,0 0-12,0 0 2,0 0-4,0-1 9,2-2-23,2-1 10,2-2-9,7-1 4,-1-1-9,5 1-1,-3-1-1,5-1-8,0 0-25,-1 1-3,3 0-22,-5 1 6,1 2 3</inkml:trace>
  <inkml:trace contextRef="#ctx0" brushRef="#br0" timeOffset="7535">1537 3369 128,'0'0'29,"0"0"-3,0 0 15,0 0 1,0 0-5,2 3 2,2-2-5,1-1 2,1-1-11,2-2 3,4 1-3,1-3-4,1-1-2,3-1-15,-1 0-13,3-2-5,0 0-11,-1 0-22,-1-1-2,1 2 5</inkml:trace>
  <inkml:trace contextRef="#ctx0" brushRef="#br0" timeOffset="7722">1684 3491 122,'0'0'24,"0"3"9,-2 1 2,2 1-10,0 0-3,0-2-3,2 1 4,-2-1 9,2-2-10,0 2 4,0-2-16,2-2 5,3-3-15,1-1 7,0-2-14,0-1-5,3-2 14,-1-2-13,2-1-5,-1-1 9,1-1 0,1 0-11,-1-2 2,-2-2 15,1-2 0,-1 0 0,0-1-13,1-1 21,-3-3-1,0 1 6,-1-2-8,-3 1-1,2 1 12,-4-1-1,2 2 10,-2 2 4,-2 2-4,0 1 3,0 3 3,-2 2-16,0 4-2,0 2-1,0 2 5,-4 3-2,-1 2 4,1 6-8,-2 3 5,2 3-9,0 2 0,-1 5-1,1 1 6,2 3-8,0 1 12,2 1-8,2 1-1,0 1-7,2 2-6,2-2 7,2 0 0,2-2 13,1-2-2,1-1-1,3-2-14,-1-4 0,2-1 13,1-4-13,1-2 13,1-2-8,0-2-12,-1-3 20,1-4-8,-1-1-6,1-2 13,-3-1-7,-1-2-6,-3-1 13,0-1-1,-1-2-7,-3 0 0,-4 0-13,0 1 14,-4 1-6,0 1 7,-2 2-7,-3 2 7,-1 1 0,-2 3 0,-1 1-1,1 3 0,0 1 6,-1 3-1,1 1-13,0 0 14,1 1-8,3 0 13,0 1-14,2-2 0,2 0 13,0-2-8,2 1 0,2-2-7,2-1 13,0-2-13,4-1 0,1-1 7,1 0 0,0-1-1,1 0-6,1 0-6,-2 1 1,1 0 14,-1 1-7,0 0 0,-1 0 7,1 2-13,-2 0-6,3 1 8,-3-1 14,-2 0-8,2 1 0,1-2 0,1 0 0,0-3 0,1-1-6,1-1 7,1-2-25,-1-2 16,0-3-18,1-1 28,-1-1-19,-1-2 8,1-2 2,-2 1 0,1-2 1,-3-2 1,-2 0 7,0-1-7,-4 0 1,3 0 1,-5 0 0,2 1 7,-2 2-1,-2-1 12,-1 4-14,3 2 6,-2 3-1,0 1 6,0 2-2,0 4-14,0 3 7,0 3 12,0 2-2,0 5-14,0 1 7,2 4 18,0 2-3,0 3-3,2-1-9,0 3-1,2-1-1,-2 1 12,0-1-9,0 1-1,0-2-7,3-2-1,-3-1 7,2-2-1,-2-1-1,0-2 11,0-2-8,0 0-1,-2-3-1,2-2-1,0 0-1,2-3-7,-2-1 1,2-1-6,3-1 0,-3-1-5,2 0 27,0-1-9,0 0 0,3-1-14,-3 2 14,0-1-7,0-1 6,1 2 0,-1 1-7,0-1 6,0 1-6,0 1 0,-2 0-6,3 0 13,-1 1-7,0 1-6,0 0-5,1 0 2,-1-1 14,2 1-1,-2 0 6,2 0-1,1-1-1,-1 1 0,0-1-1,1 0-7,-1-1 0,0 0-12,0 0 21,1-1-8,-5 1-12,2 1 14,-2-1 6,-2 0-19,0 1 1,0 0 2,-4 0 1,0 1 7,-4-1 0,0 1 0,0 0 0,-3 1 7,1-1-7,2-1 0,-2 0 0,-1 0-12,1 1-18,2-2 4,-2-2-3,1 1-8,3-1-8,-2 0 6,4-2-14,-2 1 7,2-1-7,2 1 6,0-1 5,2 1 4,0-1 5,2 1 4,0-1 4,0 2 3,2 0 5,-1 0 10,1 1 19,0 0 5,0 1-2,0 0-1,1-1 4,-1 1 17,2 1-4,-2 0 2,3 0 2,-3 2-10,2-1 3,-2 2 3,3 0 2,-3 2-10,0 0 10,0 1-10,-2 0-3,3 1-2,-3 0-3,0 0 5,0-1 4,-2 1-22,0-1 19,2-1-3,-2-1 4,0-2-8,0 0 10,0-1 4,1 0-16,-1-2 5,0-1-8,0-1-1,2-2 11,2-2-15,-2 1 6,2-2-13,1 0 6,-1 1 0,-2 0 0,2 0 0,-2 2 6,0 0-8,1 1 7,-3 1-20,2 2 8,-2 0 1,2 3 6,-2-1 0,2 3-13,-2-1 2,2 2 1,-2-1-5,3 1 14,-1 0-7,0-2-5,0 2 7,0-3 1,-2 1 0,2-2 1,-2 1-13,3-2 15,-1-2-6,0-1 13,0 0-14,0-1 14,-2-1-14,2-2 14,0 1-1,1-1 5,-3 0-7,2 0-13,-4-1 1,0 1 7,0 0-6,-2 1 7,2 0 6,-4 3-13,2-1 7,-5 2 0,1 1 7,0 1-14,2 2 14,-2-1-20,1 1 14,-1 1-6,2 1 13,0-1-7,0 0 6,2-1-14,0 1 7,0-2 7,2-1-14,0 0 14,0 1-20,2-2 20,2 0-7,0 0-12,0-2 8,2 0 6,0 0 0,1-1-6,1 0 0,0-1 7,1 1-1,-1 1-6,-2-2 0,0 3-5,2 0 1,-1 0 13,1 1 0,0 0-1,-2 1 0,1 1-1,1 2-7,-2 0 7,2 1 0,1 1-1,-1-2 0,0 1 0,0 0 0,1-2-1,1 1 0,0-2 0,1-2 6,1 0-7,1-2 6,-1-3-25,0 0 8,-1-2 8,-1 0-6,0-2 14,1-1-7,-1-2 0,-2 0-6,1 0 7,-3-2 0,-2 0-6,0-3-11,-4 0 14,0-2 1,0-2-6,0-1 1,0 0 1,0 0-5,0 2 20,-2 3-7,2 3 6,-2 1-13,2 2 19,-2 2 5,0 4-15,0 2 12,2 3-2,-2 5-1,2 1-2,0 3-7,-2 2 5,4 1-7,0 3 6,0 2-1,0 1-7,2 0-6,2 0 7,0-1-18,1-1-11,3-1 4,-2-2-9,3 0-15,-1-4-19,0-1 7</inkml:trace>
  <inkml:trace contextRef="#ctx0" brushRef="#br0" timeOffset="14826">13 2332 81,'0'-1'29,"0"1"-4,0 0 10,-2-1 1,0-2-4,0 2-4,0 0 3,2 0-4,-2 0 9,2-1-5,0 1-10,-3 1-9,3 0 11,0 0-9,0 0-8,0 0 12,0 0-2,3 0-2,1-1 4,2 0-14,0 0 12,2 0-15,3 1 6,-1 0-7,0 0 13,3 1-2,1-1-8,5 0-6,-1 0 6,5 1-6,0 0 19,0-1-15,2 1-6,1-1 7,3 1 0,0-1 12,0 0-2,0 0-14,4 2 7,-2-2 5,2 0-1,1 1-14,-1-1 7,0 0-6,0 1 13,2-1 5,-2 1-8,2-1-7,-2 0 12,3 1-1,-3-1-14,2 1 13,-2-1-7,2 2 6,-2-2-7,-2 0-13,0 0 8,0 1 13,0-1-1,-2 1-1,-2 0-14,0 0 14,-2 0-14,0 1 14,-3 0-7,1-1 0,0 1-13,-2 1 8,-1-1 7,-1 0 12,-1 1-8,1 0-1,0-2-7,-1 2 1,1-2 0,-3-1 6,3 0-7,-2 1 7,1 0-1,-1 0-7,-1-1 13,1 1-1,-1-2-1,1 1-14,-1 0 1,1 1 13,0-1-1,-1 0-13,-1 2 19,1-2-1,-1 0-14,-1 1 6,-1 0 6,1 0-7,0 0-7,-1 0 13,1 2-7,-1-2 6,1 0-8,-1 0 7,-3 2-14,2-2 20,-1 1-2,1-1-7,-2 0-1,1-1 6,-1 2 5,1 0-2,-1-1-14,0 1 7,-2-2 12,3 2-9,-3-1-7,0 0 12,1 0-7,-1-1-7,0 0 12,-2 0-7,1 0-7,-3 0-6,0 1 20,0-1-8,0 0 0,-2 0-1,0 0 0,0 0-6,0 0 0,0 0 13,1 0-13,-1 0 0,2-1 13,-2 1-7,2-1-7,0 1-5,0 0 20,0-1-8,0 0-6,1 1 13,-1-3-8,0 2 0,0 1 0,0-1-6,-2 1 6,2-1-6,-2 1-6,1-1-4,-1-1-11,-2 2 9,-2 0-10,2 0-15,0 0 5,-3 0-14,1 0 6,-2-1 0,0 1-1,-2-1-13,0 1 1,-3 0 6,3 0 5</inkml:trace>
  <inkml:trace contextRef="#ctx0" brushRef="#br0" timeOffset="15621">1874 2211 90,'-2'-1'34,"0"0"2,0-1 2,0 1-5,-2 0 2,2 0 8,-2-1-5,2 1 1,-3-1 8,3 1-6,0 0 1,0 1 1,2 0-11,-2-1 2,2 1-17,0 0 4,0 0 4,0 0-10,0 0-1,0 0 10,0 1-3,0-1-15,0 0 6,2 5-2,2-2-7,3 2-1,-3-1 6,2 2-7,2 0 12,1 0-7,-1 0 5,2 1-8,3-1-12,-1 0 19,0 0-13,3-1 13,-1 0-20,1-1 13,-3 2-6,3-1 6,-3-1 6,0 0-13,-1 1 13,1-3-2,1 1-7,-3 0 0,-2-1 0,1 1 0,-1 0 7,-2-2 11,-2 2-8,2 0-2,-2 0 12,-1 1-15,-1-1 12,0 1-2,-2 0-15,-2 2 19,0 0-2,-5 2-15,1 0 0,0 2 6,-2-2-7,-3 2 12,3 0-11,-2-1-2,-1 1 0,-1 1 0,2-2 0,-1 2 0,-1-2 0,2-1 0,-1 0 0,1 0 0,2-1 0,-1-1 0,1 0 0,0-1 0,2-1 0,-3 1 0,3-2 0,0 0 0,2 0 0,-2-2 0,1 0-25,1 1-23,0-2-7,0 0-5,0 0-37,0-2 11</inkml:trace>
  <inkml:trace contextRef="#ctx0" brushRef="#br0" timeOffset="66538.27">7229 1486 114,'0'0'18,"0"-1"4,2 0 10,0-1-10,0 0 3,0-2 10,0 1-5,0-2-10,-2 0 10,0 1 3,0 0-10,-2 1-3,0 0-3,-2 2-8,0 0-1,-4 1 5,-5 2-2,1 2-1,-5 2-8,1 1 0,-5 2 6,3 1 5,-1 3-14,2 1 13,1 0-2,1 1-1,3 0-1,4 2-1,2-1-13,3 0 7,3 0 0,5 2-1,5-2 7,2 0-1,7 0 5,4-1-7,4-1 5,4-2-1,0 1-13,0-1-6,0-1 8,-2 0 0,-5-1 7,-1 0-1,-4 0-6,-3-2 6,-5 3-13,-5-2 14,-6 1-13,-6 1 8,-7-1 6,-7 1-1,-3-1-6,-4 0 6,-4 0 6,2-2-14,-2-1-6,2-1-23,0 0 4,2-3-22,2 0 0,3-4 4</inkml:trace>
  <inkml:trace contextRef="#ctx0" brushRef="#br0" timeOffset="66912.27">7674 1568 167,'0'0'31,"0"0"2,0 0-10,0 0 9,0 0-4,0 0-16,0 0-8,0 0 0,-2 0-13,2 0-5,-2 0-18,-3 0 1</inkml:trace>
  <inkml:trace contextRef="#ctx0" brushRef="#br0" timeOffset="67087.27">7827 1398 115,'0'-1'37,"0"1"2,-2-1-11,2 1 2,0-1 9,-2 1-11,2 0 3,0 0 2,0 0-4,0 0-16,2 3 4,0 2-2,2 1 11,2 3-10,0 1-2,3 3-1,1 3 11,0 3-3,1 1-16,1 0 12,0 2-2,3 0-14,-1 0 6,3-1-7,0 0 12,-1-3-14,1 0 13,-1-2 5,-1-2-8,1-1-14,-1-4 7,-1-1 6,1-2 6,-1-2-8,-1-3 5,1-2-1,-2-4-20,1-2 20,-1-2-1,1-4-1,-3-1-7,2-4 0,-1-1-6,1-1 1,-2 0-6,3 1 8,-3 2 0,1 1 7,-1 1-1,2 2 0,-1 4-7,1 3 13,0 2-13,1 5 0,-1 4 13,3 4 5,-3 4-8,3 3 6,-1 3-14,1 1 19,-1 0-2,3 1-15,-1-1 0,1 0 0,1-1 13,-1-2-8,1-2 5,1-2 5,-2-1-1,-3-3 10,1-2-3,-1-2-2,1-4-9,-3-2 5,0-4-2,1-1-14,-5-2 13,-2-2-14,0-3 19,-3-2-15,-1-4 0,0-2 0,-2-2 12,-2-1-8,0-3-1,-1-1-13,-1-1 7,2 0-6,-2 1 7,2 0 0,0 2 0,0 3 0,0 2 0,0 4-6,2 0-6,0 5-4,-2 0-17,0 2 10,0 3-16,0 2-7,-1 3-1,-1 3-25,-2 3 3,0 3 1</inkml:trace>
  <inkml:trace contextRef="#ctx0" brushRef="#br0" timeOffset="68367.27">3825 2075 79,'0'0'4,"-2"-1"18,0 1 4,2 0-3,0 0-10,0 0 5,0 0-2,2 0-8,2-1 5,6-2-2,3 0 5,5-2-2,5 0-2,6-2-7,6 1 11,6-4-2,7-1-1,8-1-8,10-2 5,8-1 5,5-1-1,6-3 4,4 0-2,6 0-2,4-2-8,0 0-13,3 0 13,-3-1-7,-2 1 6,-2 1 0,-4 0 5,-2 2-1,-6-1-1,-6 3-7,-7 1-7,-6 1 7,-6 1-6,-8 2 13,-7 2-7,-6 1-7,-4 2 1,-6 0-18,-6 2 3,-5 0-10,-7 2-3,-3 2-3,-8 0 3</inkml:trace>
  <inkml:trace contextRef="#ctx0" brushRef="#br0" timeOffset="68687.27">5719 1385 77,'0'0'11,"0"0"11,0 0-22,-2 0 13,2 0 4,0 0-14,0 0-1,0 0 6,0 0-7,0 0 0,0 0-13,0 0 8,0 4 7,2-1-13,2 1 7,5-1-5,1 2 13,4 0-1,3-2-6,4 2 6,4-2 6,3 0-1,3-1 5,5 0-8,-1-1 12,2 0-15,2 2 12,-1-2-2,-3 0-8,0 0 0,-6 2 11,-2-1-2,-2 0-14,-3 2 6,-3 0 0,-5 2-1,-3 0-1,-7 3 6,-4 2-7,-6 3-7,-5 1 19,-5 0-14,-3 2 0,-4 2 6,1-1-1,-3 0-13,0 0 13,0 0-1,2 1-7,-1-1 7,1 0-7,0-1-25,2-2-3,3 2 2</inkml:trace>
  <inkml:trace contextRef="#ctx0" brushRef="#br0" timeOffset="69337.27">3891 1656 15,'2'3'3,"2"2"0,2 5 0,0 0 0,3 2-1,-3 2 0,2-1 0,1 1 0,-3-1-1,2 1 0</inkml:trace>
  <inkml:trace contextRef="#ctx0" brushRef="#br0" timeOffset="69571.27">3994 1510 14,'2'1'3,"5"1"0,1 1 0,0 0-1,0 1 0,3 0 0,-3 1 0,2 2 0,-1 0-1,-1 0 0,0 1 0,-2 1 0,3-1 0,-3 2 0,-2-2 0,0-1 0,0 0-1,0-1 0,-2-1 1,3 0 0,-1 0 0,-2-3 0,0 0 0,0-1 0,-2-2-1,2-1 1,0-3-1,2 1 0,0-2 0,0 0 0,-1 0 0,1 2 0,0 0-1,0 2 1,0 2 0,2 2 0,1 2 0,-1 3 1,-2 2-1,2 1 0,0 0 0,0 1 1,1 1-1,-3-2 1,2 0-1,-2-2 0,2-1 0,-2 0 1,1-4-1,1 0 1,0-2 0,0-2-1,0-3 1,1-2 0,-1-2-1,0-2 0,0-3 0,0-1 0,-1-1 0,1-1-1,-2 3 1,0 0 0,-2 2-1,2 3 0,-2 3 1,2 2 0,1 6 0,-1 5-1,2 3 1,0 9 1,0 4 0,3 7 6,1 5-7,0 4 19,3 7 16,-1 5-17,3 4 17,-3 2-17,5-2 10,-3-4-9,1 0 10,1-6-10,-1-4 10,-3-4-10,0-4-2,-1-5-2,-1-2 10,-4-5-9,0-2 10,-1-5 3,-3-5-22,-2-4 5,-7-5 5,1-4-8,-4-5 5,-5-7-14,1-7 0,-3-6-13,1-5-11,-3-5-3,1-5-15,-1-5-2,2-4 6,3-4 4,4-4 4,-1 2 4,5 4 3,2 1 2,4 6 3,-2 4 3,4 5 1,0 7 2,4 3 2,3 7 0,1 5 2,2 7 1,1 5 1,-1 9 1,1 4 2,-1 9 0,-2 2 13,1 6 5,-3 1-8,0 1 11,0 0-8,1-2-1,-1 1-1,0-4-1,3-1 11,-3-2 4,2-3-9,1-4-8,-1-1-7,0-3 1,3-4 12,1-3-7,1-4-1,-1-4 6,1-4 5,-1-4-2,1-4-7,-1-5-13,-2-2-6,-1-7 8,-1 0-18,-2-1 10,-1 2-5,-1 2 2,-2 3 2,0 3 2,0 3 2,0 5 1,-2 3 1,3 8 1,-3 5 8,2 7 0,-2 2 6,2 5-7,-2 3 7,2 2 11,2 1-20,3-1 12,-1 0 6,2 0-2,3-4 4,1-1 11,3-2-23,-1-3 19,5-4-16,0-2 5,3-4-14,-1-4 19,0-2-8,0-5 11,-1-3-15,1-2 5,-2-5-14,-5-2 1,1-4 0,-5-3-12,-1-4-11,-3-3 3,-4-4-4,-2-2 3,-4-4 2,0-3 3,-4-1 2,-2 0 1,-1 1 2,-1 2 2,2 5 0,-3 6 2,3 3 1,2 5 1,0 4 1,-1 4 0,-1 7 1,2 6 0,0 9 1,0 6 2,1 8 1,1 7 0,2 5 1,2 2 0,2 4 0,2 1 1,5 1 6,3 1-1,5 2 12,1-4-3,3-1 5,2 1 10,1-2-4,3-1-3,2-5 3,0 0-3,0-4-16,2-3 0,-2-3-26,-2-3-5,0-4 0</inkml:trace>
  <inkml:trace contextRef="#ctx0" brushRef="#br0" timeOffset="70616.27">5188 1195 46,'0'0'2,"-2"1"-1,-3-1 1,3 1-1,-2-1 0,2 1 0,0-1 0,0 1 0,2-1-1,0 0 1,4 1-1,4 1 1,5-4-1,3 1 0,5-2 0,2-3 0,2 0 0,0 0 0,1-2 7,1 1-8,-2 0 1,0 1-1,0 1 0</inkml:trace>
  <inkml:trace contextRef="#ctx0" brushRef="#br0" timeOffset="71895.27">9134 1185 172,'0'0'30,"0"0"2,0-1-16,2 0-8,2-1 17,7-3 4,3 0-10,5-2 4,7-1-10,10-1-1,5-2 11,11 0-9,6-3 4,6 0-2,6-1-8,7 0-8,3 0 13,1-2-8,2 1-7,-1 1 13,-3 0-1,0 1-8,-1-1 6,-3 0-7,-5 2 6,-4 0-13,-2 0 0,-6 2 14,-6-1-14,-7 3 1,-1-1-6,-7 1-17,-4 1 3,-4 1-3,-4 0-15,-4 1 4,-3-1 4</inkml:trace>
  <inkml:trace contextRef="#ctx0" brushRef="#br0" timeOffset="72114.27">10671 691 57,'-2'-1'32,"0"-1"2,-3-1-10,1 0 9,-2-1-4,2 1 3,-2-1-11,2 1-2,-1 0 10,1 1-10,0 0-9,0 1 12,2-2-9,-2 2-8,2 0 5,2 1-13,-2-1 12,0 1-1,2 0-7,2 1 0,0 1 12,4 1-14,4 1 13,3 1-8,1 0 0,5 0-7,2 2 0,-1 0 19,3 2-8,0-1-1,2 0 5,-3 1-7,-1 2-7,-2-1 6,-3 0 0,-1 2 6,-3 0-8,-6-1 6,-4 3-7,-6 0-13,-6 1 2,-5 2-12,-3-1-9,-7-1-3,-4-1-9,-2 0 3</inkml:trace>
  <inkml:trace contextRef="#ctx0" brushRef="#br0" timeOffset="72441.27">9676 486 107,'0'-1'13,"-2"-2"5,0 0-21,0 0 13,-2 1-2,-1-1-1,-1 3-7,0 1-6,-4 4 1,-3 3-6,3 4 14,-3 2 6,1 3-1,0 2-8,3 1 7,3-1 5,0 1 5,4 1 4,4-2-3,2-1-8,4-1 5,3-3-2,3-2 11,3-1-3,1-4-9,3-1 11,0-4-15,1-2 11,1-2-9,0-3-7,-2-2 12,-1-1-8,-3-3-7,-1 0 0,-3-2-6,-5-3-6,-2-1 2,-4-1-5,-2-3-5,-6 0 3,-2 1-4,-2 2 8,-3-1 2,-3 4 1,-1 2-11,1 4 9,-1 3-5,-2 2-4,3 4 15,-1 3-5,1 3 1,1 1 8,5 2-6,2 0-6,3 0 8,3 1-5,4-1 0,5-2 1,1 0 1</inkml:trace>
  <inkml:trace contextRef="#ctx0" brushRef="#br0" timeOffset="72753.27">9980 501 42,'2'-2'15,"0"-1"11,2 0 3,0 0-4,0-1 3,1 1-3,-3-1-10,2 3-2,-4 0-8,2 1 0,0 4 5,-2 1-1,0 4-1,0 1 5,-2 2-1,2 0-8,0 1 6,0 1-2,0 0 6,2 0-2,0-1-8,2-2 0,0 0 5,2-2-7,3-1 0,-1-1 6,4-1-1,-1-2-1,1-3-1,3-1 0,-3-1 11,3-3-8,-3 1-7,2-3-6,-1 0 25,-3-2-9,1 0-1,-3-2-7,0 2 12,-2 0-8,0 2-8,-1 1 1,-1 1 0,0 1-13,0 3 20,0 1-7,-2 1 0,2 3-6,0 1 7,3-1 0,-1 2-13,2 0 14,3-1 6,-1 0-1,4-1 6,3-2-8,1-2-7,3-2 6,0-2 6,2-3-7,-1-1 12,1-4-15,-2 0 7,2-3-7,-3-3 0,-1 0 6,-1-4-7,-1-1 0,-5-5 0,1-3-6,-5-4-5,-2-3-5,-2-4-11,-1 0 4,-3-1-3,-3 0 16,1 2-5,0 3 2,-2 4-11,2 4-3,-2 5 22,0 4-18,0 6 16,-3 7-12,-1 6 9,0 6 14,0 6 6,-3 8-8,1 5 6,0 7 6,1 4-2,-1 3-1,2 1 5,2 2 4,3-1-2,3-1-9,0 0 6,5-2-8,-1-1-14,4-1 1,0-3-5,5-3-11,-3-1-3,2-3-4,1-3 3,-3-2 2</inkml:trace>
  <inkml:trace contextRef="#ctx0" brushRef="#br0" timeOffset="73268.27">10563 551 61,'-2'-3'19,"2"-3"-9,0-1 24,-2-2-11,2 0 4,2-2 3,0 0-10,0-1 10,2 0-4,0 1-22,3 1 12,-3 2-2,2 0-2,-2 2 5,2 3 4,1 3-28,1 2 8,0 4 6,-2 4-1,1 3 12,-1 5-9,0 1 5,-2 5 5,2 1-9,-2 5-14,-2 3 20,1 3-2,-1 4-8,0-1-14,-2 1 14,2-2 5,0-1-7,0-2 12,0-2-9,0-5 6,0-3-8,0-2-1,0-3 12,-2-3 17,0-4-4,2-1-10,-2-5 4,0-3-9,0-6-8,-2-2 5,2-4-1,-2-8-14,0-3 1,-2-5-6,0-1 1,0-5-5,0-2 8,1-3-6,-1-1 8,4-2-6,0 1 1,0-1 7,2 2-12,0 4 1,1 3 14,-1 2 0,2 5-19,-2 2 8,2 6 2,0 4-6,0 4 14,2 6 0,-3 5 0,1 3-13,-2 5 14,0 3-6,-2 2 0,-2 2 13,2 1-13,-2 0-12,2-1 8,0-2 7,0 0-6,0-2 1,2-2 1,2-1 7,0-3-1,2-1-6,5-3 1,-3-2 0,2-3 1,0-2 6,1-1-6,-1-3 0,1-3-6,1-1 8,0-4 6,-1-1-7,-1-2 7,2-2-1,-1-1-1,-3 2 0,0 2 0,1 1-1,-3 2-6,0 4 7,0 2-7,-2 5 0,-2 2 1,0 4-6,-2 2 7,-2 1 1,2 3 6,0 0-7,0 2-6,0 0 1,0 0 1,5-2 7,-3 0 0,2-1 6,2-1-7,0 1 12,0-3-14,3-1 13,-1-3-14,0-1 7,3 0-7,1-4 13,-2 0-7,3-1-1,-3-3 6,2-1-1,-1-3-7,-1 2 6,0 0-7,-1 1-6,-1 1 7,0 1 7,-2 1-8,1 3-6,-3 1 7,0 3 7,0 1-7,0 1 0,0 0 0,1 1 6,-1 0-20,0 0 21,0-2-14,0 1 14,2 0-7,0-2 6,3-2-7,-3 1 6,4-4-7,-1-1-12,1-2 14,-2-1 7,3-2-14,-3-1 7,0-1-6,0-3 1,-1-1-18,-1-2 3,-2-3 8,0-2-4,-2-2 8,0-4 7,-2-2 0,0-4 0,0-3-6,0-1 7,0 2 7,0 3-14,-2 4 1,2 3 1,-2 6 13,0 2 5,0 7-14,0 6 13,-4 7-8,1 5 0,-1 3-7,-2 7 6,0 3 6,-1 2-7,1 3-7,2-1-5,2 1 14,0-1 5,2 1-1,2-3-13,0 0-6,2-2 1,2-1 2,0-2-24,4-3 10,-2-1-4,3-3-3,1-1-3,0-3 4,-1-3 3,-1-1 3,0-2 4,0-4 1,1 0 3,-1-2 2,0-2 8,-1 0 7,1-2-7,-2 0 1,4-1 13,-1 1-2,1 0-1,0 0-1,3 0-13,1 1 20,-1 0-8,1 1 6,1 1-8,-1 0-13,-2 3-5,1 0 0</inkml:trace>
  <inkml:trace contextRef="#ctx0" brushRef="#br0" timeOffset="74641.27">8311 1002 25,'2'-6'5,"4"-1"11,4-5-14,1-1 12,1-3 5,3-3 4,-3 1-10,3-3 11,-1-1-15,0-1-1,-3-1 11,1 1-8,-4-1-8,-1-1-7,-5 1 7,-4-1-13,-5 2 8,-5 1-6,-4 2-6,-9 2 2,-8 4 1,-9 3 1,-5 4 2,-11 5 0,-4 4 2,-7 5 0,-3 6 1,-7 4 1,-1 6 0,-5 6 1,0 8 0,3 6 1,1 7 7,4 7-8,3 4 26,6 6-9,6 5 17,4 6 2,6 4 9,9 3-12,7 0-3,9 1 2,9 1 3,7 2 2,11-1-10,9-2-3,9-1-3,13-7-2,9-6-2,11-7-2,7-9 5,11-6-2,5-9-21,9-9 7,8-7-6,4-10 7,4-9 6,0-9-14,1-7 20,-1-10-8,-4-7-1,-4-5 6,-4-4-2,-6-6-20,-5-6 14,-8-5-13,-3-7 2,-7-6 7,-7-6 0,-3-2 0,-9-4 0,-4-5 7,-8-4-1,-8-3-1,-7 1 0,-6 2-20,-8 4 2,-8 6-4,-9 5-17,-5 7-8,-10 6 18,-7 5-15,-7 8 11,-7 7-3,-7 8 4,-5 5 3,-1 7 3,-2 5 3,4 3 3,2 5 2,4 5 1,6 2 2,2 3 1,7 3 2,1 2 1,5 3 0,4 2 2,2 2-1,2 3 2,2 3 7,2 1-7,4 4-3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9:19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891 13 88,'2'-2'28,"-2"-1"9,2 1 8,-2 0-12,2 1 8,-2-1-17,0 1 15,3 1-17,-3 0-3,0 0-2,0 0-2,0 3 4,0 1-2,0 4 10,-5 4-9,1 4-3,-4 5-8,0 2 12,-3 5-15,-1 3 24,-3 2-9,1 5 4,-3 2-10,-1 3-7,1 3 11,1-2-2,1 0-14,-1-2 0,1-3 12,3 0-14,-1-5-6,1-3 1,2-3-18,1-5-10,1-2 4,2-4-15,0-1-6,-1-6-3</inkml:trace>
  <inkml:trace contextRef="#ctx0" brushRef="#br0" timeOffset="826">122 829 151,'0'0'45,"0"0"-12,0 0-4,0 0-4,0 2-15,0 0 11,0 3 4,0 0-10,0 6 5,0 0-3,-2 5-8,2 1 5,-2 3-2,0 1 5,0 2-8,-1 0-8,-1 0 6,2 0-7,-2-2 0,0-2-6,0-1 1,2-4 0,-2-2-18,2-1-16,-3-5 5,-1-3-2,0-3 3,0-4 5,-2-5 2,1-2 2</inkml:trace>
  <inkml:trace contextRef="#ctx0" brushRef="#br0" timeOffset="998">2 670 61,'0'-1'19,"-2"0"10,2 0-4,0 1-15,0-2 11,0 2-3,0 0-2,2 2-8,0 0 5,0 1-2,2 3-13,0 0 6,0 2 6,5 1-14,-3 2-12,2-1-5,3 2 2,-3 0 2</inkml:trace>
  <inkml:trace contextRef="#ctx0" brushRef="#br0" timeOffset="1170">366 748 103,'0'0'26,"0"2"-9,0 3 16,4 3-4,-2 3-22,2 3 18,-2 1-4,0 2 4,-2 3-3,2 1 3,-2 1-15,3-1 5,-1 0-8,0-3-1,-2 0-1,2-2 12,0-3 4,0 0-15,-2-4 18,2 0-9,0-4-8,0-3 11,4-3-21,0-4 1,3-3 19,1-3-21,0-3 19,1-1-14,-3-4 6,2-2-1,1-1 5,-3-4-7,2 1-1,-1-3-6,-1 0 6,0 1-6,0 2 12,1 1-19,-3 6 7,0 1 7,-2 4-13,2 2 13,1 6-6,-1 5 6,0 5 0,2 3-7,3 4-6,-1 4 7,0 2 1,3 2 12,-1 1-1,1 0-8,1-1 6,1-1-19,1-2 1,-1-3 20,1-2-14,-1-3 7,1-3-7,-1-4 7,1-3-19,1-2 14,-1-4 7,1-4-1,-3-3-13,3-3 1,-3-3 8,1-3-7,-1-4 1,-1-4-5,-3-3 1,2 0-5,-1 0 2,-3 3 2,2 3 1,-1 2 1,-3 6 14,0 2-7,0 3-12,-2 5 20,-2 3-7,1 4 0,-3 6-6,0 6 14,0 4 5,0 4-1,0 6-2,-3 5-7,3 4-7,3 0 1,-1 1 7,2-1 12,0-1-15,2-4 19,2-1-2,3-3 4,1-2-15,3-3-1,1-4 6,1-4-8,3-4 0,-1-4-1,2-4 6,-1-2 6,1-4-15,-2-2 0,1-3 7,-1-3-1,0-4-1,-3-1 0,1-2-1,-1-4 0,-1-2-13,-3 0-5,0-1 15,1 1-7,-3 2 7,-1 1 0,-1 3-12,0 2 14,-2 4 6,-2 3-14,3 1 7,-5 4-6,2 3 13,-2 3-7,-2 7-6,0 5 13,0 4-1,-2 8-1,0 5-1,0 3-1,0 2 0,2 0-13,2 1 1,0-3 20,0-2-8,4-3 6,0-2-1,2-4-8,3-3 13,-1-5-8,5-5-14,-1-5 8,3-5 0,1-4-7,1-6 7,0-5-6,1-3-5,1-8-18,0-1 16,-3-4-4,1-1 2,-1-4-17,-1-1 10,-3-1-9,-1 0 22,-3 0-5,1 1 27,-1 5-8,-4 3 12,0 4-15,-2 3 6,-2 5 5,1 5-1,-3 5-8,-5 5 6,-1 5 5,-2 4-2,0 6-2,-3 5-14,1 2 13,2 5-1,-1 2-1,1 4-7,2 4 0,0 2 6,4 3-1,0 0 12,4 1-9,0-2 11,4-3-15,0-2 0,2-2-1,3-2 12,1-3-21,3-4 20,1-3-8,-1-2-7,1-2 0,3-2-7,-3-2 1,-1-1-12,-1-3 9,1 1-5,-3-1-11,1-2 3,-3 2-3,0-2-16,-1 0-7,-3 0 12,-2-1-8,0-1 5,0 0 4,-2-1 3</inkml:trace>
  <inkml:trace contextRef="#ctx0" brushRef="#br0" timeOffset="2237">1851 742 50,'0'1'14,"-2"3"-2,0-1-14,0 1 0,2-1 13,-2 1-7,2-2-7,2-1 6,0-1 0,0-1-7,4-4 1,0 1 0,3-3 0,1-2 1,0-2 7,1-2-1,-1-1 6,2-3 5,1-2-21,-1-2 7,-2-2 6,3-1 6,1-2-2,-1-2-8,-1-1-6,1-2 6,-1-2 6,0-1 5,-1 1 11,-1-1 3,-2 1-10,-1 3 4,-3 3 4,2 4-10,-4 3-2,0 3-1,0 3-8,-2 4 5,-2 4-1,-4 3 5,0 6-8,-1 4 6,1 3-8,-2 4 0,-2 5-1,1 3 0,3 3 12,0 6-2,0 2-2,2 3 5,2 2-21,4-2 20,0 0-2,4-4-2,0-2-14,2-3 7,3-2 6,1-6-20,0-1 20,3-5-1,2-5-2,-1-2-7,1-4 7,-1-4-8,3-4 7,-3-2-13,1-3 13,-3-3-1,1-1-13,-1-2-5,-1-2 14,-5 3 0,0 0-13,1 0 8,-3 5 0,-2 0 1,2 3 7,-2 1-1,-2 4 6,-2 3-1,0 2-7,0 3-1,0 0-12,-2 4 20,2 1-13,-2 2 7,2-1-7,0 0 7,0-1 6,2 1-14,0-4 7,0 0 7,5-1-8,-1-4-6,4-2-5,0-2 13,1-2-25,3-2 3,1-1 21,-1-2-12,5 0-5,-3-2 8,3 1 7,0-1 0,-1 1 1,1 0 6,2 1-1,-3 0-1,1 0-19,-1 0 8,1 2 1,-2 0 7,-3 3 0,-2-1 0,1 1 6,-3 0-1,0 1-7,-1-1-12,-1 1 8,-2 0 7,0 2-7,-1 0 1,-1 0 6,0 1 0,-2-1 0,0-1 12,0 1-2,2 0-7,-2 0-7,0 1 0,-2-1 13,2 1-2,0 1 6,1 1-2,-1 3-8,0 0-1,0 2 12,2 3-8,-2 5 5,0 4-1,0 3-2,-2 5-1,0 0-1,-2 5-1,-2 3-1,-2 1 5,-3 0 5,1 1-8,-2-2-1,-1-2-7,-1-2 12,0-3 5,-1-3-2,-1-1-8,-1-6-1,1-1-1,-1-5-7,3-4-6,-1-2 1,1-3 7,2-5-12,-1-3-5,5-3-4,0-5-4,2-4-3,2-2-2,0-3 3,4-3-15,2 1 5,2-1 17,2 1 3,3 1 8,-1 1 1,5 1 8,1 0-13,1 1 8,3 2 7,1 1 6,0 2 5,1-1-8,3 1 6,0 1 5,0 0-15,0 1 13,0 1-2,-1-1 5,-1 2-15,2 0 12,-2 1-14,-1-1 12,-3 2-7,0 0 5,-3-1-7,-1 2-1,-3 0-12,1 1 13,-3 1 6,-2 1-7,0-1 0,-1 1-1,-1 0-6,0 3 7,-2 0 6,-2 1-7,0 1 0,0 2 6,0 1-7,0 1 6,1 2-7,-1 0 6,0-1-7,0 4 7,2-1-7,2-1 0,-2 0 0,2-2-12,3 0 21,-3-1-14,2-1 1,0-2 13,1-1-13,1-1 1,0-1 7,3-1-7,-1-1 7,1 0-13,1-2 8,-1 1 13,1-2-8,0-1 6,-1-1-7,1 2 0,1 0-6,-1 0 0,1 3-5,-3-1 7,1 3-6,-3-1 20,0 3-1,-1 2-14,-3 0 7,0 1-1,0 2-6,-2 1 7,0-1-7,1-1 0,-1 2 1,0-1 0,0 1 1,2-2 0,-2 0 6,1-2 6,-1-2-1,4-1-20,0-2 20,0 0-1,1-3-13,1-1 6,0-1 0,3 0 6,-3-3-13,3 0-5,-1-3 20,0-1-8,-1-4 0,1-1-6,1-2-18,-3-3 9,2-2 8,-1-2 1,-1 0 13,0 0-8,1 2 0,-3 1 7,-2 5-1,-2 4 5,0 2-14,-2 3 13,-2 3-1,-2 4-14,-2 3 7,-2 4 6,0 5-1,-2 1-7,-1 4 6,1 1-13,0 2 1,2 1 1,-1 2 0,1 0-18,2 1 9,0 0-17,2-1-8,0-2 11,4 0-9,2-3 11,2 0 3,2-3-4,3-1 4,1-3 3,3-2 2,-1 0 2,1-2 2,1 0 9,1-2 0,-3 2 1,1-2 13,-1-2 11,1 2-8,-1-1 4,-1 0-8,-1 0 5,-2 1-1,1-1-8,-3 1-1,0-1-6,0 0-19,1-2 3</inkml:trace>
  <inkml:trace contextRef="#ctx0" brushRef="#br0" timeOffset="3792">366 1286 228,'-6'3'48,"-5"-1"-6,1 3-5,0-3-5,1 2 2,3-2-10,0-1-3,6-1 10,4-2 2,9-2-10,7-2-9,13-3 4,13-3-8,10-3 5,8-3-2,12-2-2,13-2-1,6-4-20,9 1 13,5-2 0,7 0 0,6 0-7,2 0 1,0-1 0,3 0 7,-1 0-13,-2 0-6,0 0 15,-6-1-13,-4 0 2,-9 2-5,-6 0 2,-8 2-11,-8 0 10,-8 3-17,-11 2 4,-8 1 3,-9 1-9,-12 4-8,-10 3 5,-10 0 4,-15 5 4,-11 3 3,-12 3 3,-10 2 3,-12 4 3,-9 2 2,-8 4 1,-10 3 3,-9 2 8,-6 4-6,-6 3 14,-6 0 12,-3 3-2,-1 0 10,0 2-3,3 0 4,5 0-3,8 0-10,7 0-7,9-4-1,9-1 12,9-3 16,7-3-4,9-1-10,8-2 4,12-3 10,13-3-17,12-5 17,13-1-17,12-7-8,15-2 12,10-4-3,10-3-8,13-1-8,10-2 6,4-2 0,8 0-1,5-1 5,1 0-1,3 1-8,0-1 0,-3 1 6,-3-2-7,-3 1 0,-6 1-19,-8 0-4,-6 3-4,-11 0-3,-9 1-15,-12 2-1,-9 2 0,-11 1 5,-13 1 4,-12 2 4,-12 1 3,-12 3 4,-11 2 3,-9 2 4,-9 3 3,-11 3 2,-8 1 15,-7 2 6,-9 1 11,-5 4 4,-8 0-3,-7 4 4,-1 1 3,-3 2 3,3 1-4,4-1 3,6 2 3,10-2-10,10-2 3,7-1-9,10-2-2,11 0-2,8-1 11,10 0 10,12-5-11,13-1-2,13-5-3,11-4-8,18-4 5,11-4-2,14-2 5,9-4-15,7-1-13,8-2 2,6 0 1,-2-1 13,0 0-6,-2-1 6,-4 0-13,-2 0 1,-7 2-6,-8 1-4,-5 2 2,-10 0-4,-9 3-17,-11 1 5,-10 3-3,-15 1 11,-12 4-10,-12 3 4,-11 0 4,-14 4 16,-13 3 1,-10 0-12,-9 5 15,-9 3 7,-11 0 12,-6 4 11,-9 4-16,-6 2 18,-3 0-3,-1 2 3,0-1-3,6 1 3,9-1-10,12-1-2,8-3 4,13-2-8,8-2 5,13-1-9,7-3 6,13-2 4,15-1-2,14-5-8,13-2-7,16-4-19,14-6 21,11-2-12,14-5 1,13 0-5,6-4-17,4-1 4,2-3-9,-2 0-15,0-3 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6:57.6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0 257,'0'0'44,"0"0"-11,0 0-11,0 0-15,0 0-7,0 0-13,0 0-11,0 0-10</inkml:trace>
  <inkml:trace contextRef="#ctx0" brushRef="#br0" timeOffset="19140">2184 2250 37,'0'0'2,"0"0"0,0 0-1,0 0-2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1:21.7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21229 2633 36,'-2'-3'9,"0"-4"6,2-4-15,0 0 0,-2-2 0,2-1 0,-2-1 0,0 1 0,0-1 0,2 0 0,-2 1 0,2 1 0,0 1-1,-2 2 1,2 0 0,0 2 0,-2 1 0,2 2 0,0-1 0,2 2 0,-2 1 0,0 0 0,0 3 0,2 3 0,0 1 0,0 2 0,0 1 7,0 2-8,0 3 7,0 1-1,0 3 6,0 0-14,-2 3 6,0 2 13,0 0-2,0 1 4,2 2-2,-2 3-8,0 0 11,0 0 10,0 2-10,0 1 10,0 1-9,0 1 3,0 0-3,0 2-2,0-1 10,-2 0-3,2 2-3,2 0-9,-2 0-8,2 1 5,0 0 12,1 1-3,-1 3-3,2 1-20,-2-1 6,-2 2 6,2-1 12,0 1-9,0-2 5,0 2-2,-2-1-2,-2-1 5,2 0-8,0 1-1,-2 0 5,0 0-2,2 3 5,-4 0-14,2 0-1,-2 0-6,1 1 7,1 0-7,0-1 7,0-1 6,0 0 5,2-1-7,0 0-1,0-2 5,0 2-1,2-1-7,-2 1 6,0 0-1,0-1-1,-2 1 5,0-1-20,2 0 1,-2 1 8,2-2 6,-2 0-1,0-1 0,0 1-7,0-1 6,0 0 0,0-1-7,0 1 0,0-1 13,2 0-14,-3 3 7,3 0 6,0 1-20,-2-3 20,2 3-1,0 0-13,0 0 13,0 0-7,0-1 6,-2 1-1,0-1-7,0 0 6,0-1-13,0 1-5,-2 0 14,0 1-6,0 0 13,-3-1-8,3 0 7,0 1-1,0-2 5,0-1-1,2-1-14,0 1 13,-2-2-7,2-1-7,-1-1 13,3-1-7,-2-1-12,0 1 20,2-1-8,0-1 0,0 0-12,-2-1 20,2 0-8,0 0-6,-2-2 7,2 1 6,0 1-7,0-1-1,0 0-6,0-2-5,-2 1 1,2-1 8,0 1 6,0 0 0,2-1-7,-4 1 0,2-1 13,-2 1-7,2 0-1,0-1 0,0 1-7,-2 0 14,2 0 5,-2 1-15,2 2-6,-2-1 20,2 2-8,0 0 6,2-1-8,-2 0 6,0 2-1,2-1-1,-2-2 5,0 0-14,2-2 0,-2 0 13,0-2-14,0 0 7,2-1-13,0-2 20,0-1-8,-2-1 6,0-1-14,2-1 7,-2 0 0,2-2 0,0 0 6,1-3-1,-1-1-26,-2-1 2,2-2 2,-2-1-10,2-2-3,-2-1-9,0-1-27,2-3-11,-2-3 2</inkml:trace>
  <inkml:trace contextRef="#ctx0" brushRef="#br0" timeOffset="6081">12712 2782 26,'0'0'17,"-2"0"-2,2-1 4,-2 1-8,-2-1 4,2 0 11,-2-1-9,-1 1 4,1 1 3,0-1-15,0 1 5,0-1 11,2 1-3,-2-1-3,0-2-3,1 3-2,-1-1 11,2 1-9,0 0-2,0 0-8,0 0-1,0 0-1,0 0 6,0 0 5,0 0-2,0-1-1,2 1-8,-2 0 6,0-1 11,2 1-21,-2 0 12,2 1-14,-3-1 7,3 0 5,-2-1-7,2 1 6,0 0-14,0 0 13,0 0 5,0 0-14,0 0 7,0 0-14,0 0 14,0 0-13,0 0 13,0 0-1,0 0 0,0 0-14,0 0 8,0 0 6,0 0 0,0 0-7,0 0 6,0 1 6,5 1-1,-1 2-1,4 1 5,0-2-2,3 1 5,1-1-14,2 1 6,3-2 11,4 0-9,-1 1-1,1-1-1,2-1 5,2 1 5,1-1-21,3 1 13,2-2-8,3 1 13,-1-1-2,2 1-14,-2-1 12,2 1-14,0 0 7,0 0-7,1-1 13,-1 2-1,0-2-1,0 1-1,2 0-14,3-1 20,-3 0-2,2 1-7,-2-1-7,3 0-6,-3 0 7,0 1 1,0-1 0,1 1 0,-3-1 13,0 3-8,0-3 6,-2 1-2,0-1-1,0 0-7,-2 0 6,-2 0 0,2 0 5,-2 0-7,0 1-1,-2-1-7,0 0 13,-2 0-7,-2 0-6,-1 0 13,1-1-8,-2 1 0,-3-1 6,1 1-7,-2 0 0,-1 0-6,-1 0 13,1 0-1,-1 0-7,1-1-6,-1 1 13,1 0 0,1 0-1,-1 0 6,1 0-2,-1-2-1,1 1-7,-1 1 6,1-1-7,-1 1 6,-1 0-1,-1 0 0,1-1-1,-3 0 0,-1 1-7,1 0 6,-4-1 0,3 1-7,-3-2 7,0 2-6,1 0 12,-1 0-7,2 0 6,0 0-1,3-1-1,-1 1-1,1 0 6,1-1-14,1 1 7,1-1-1,-1 0-13,1 0 20,1-1-13,-3 1 6,1 0-6,-1 0 19,-1-1-21,-1 2 7,0-1 6,-1 1-1,-1-2-1,-2 2-7,-1 0 6,-1-1-6,0 1 2,-2 0-5,0 0 8,0-1-11,1 1 13,-1-1-20,0 1 14,0 0-6,0 1 7,0-1-6,0 0 13,3 0-7,-1 0-7,0 1 14,2 0-14,-2 1 13,3-2-13,-1 0 13,0 0-13,1 0 13,1 0-7,-2 1 6,3-1-1,-3 0-6,2 1-7,-2-1 8,3 1 6,-3 0-3,2-1-3,-1 1 0,1-1 0,-2 0 0,3 0 0,-3 0 0,2 1-2,-2-1 4,1 2-2,-1-2 0,0 0 0,1 0 0,1 1 0,-2 0-2,0-1 1,-1 0-6,1 1 13,-2-1-7,0 1 6,-2-1-5,3 0 0,-3 1 0,0-1 0,-2 0-3,0 0 6,2-1-3,-2 1-1,-2 0 2,2 0-1,0-1-1,-2 2-7,3-2 1,-3 1-11,0 0-10,0 0-3,0 0-9,-3 0 5,3 0-8,0-1-1,-2 1-13,0-1-5,-2-2-12,0 2 9</inkml:trace>
  <inkml:trace contextRef="#ctx0" brushRef="#br0" timeOffset="7229">15070 2615 104,'0'0'38,"0"0"-11,0 0 3,0-2 9,0 2 8,-2 0-19,2 0 16,0 0 0,0 0-11,-2 0-5,2-1-3,-2 1 9,0-1-16,0 1 10,-1-1-16,3 1-2,-2 1-1,2 0 5,2 2-2,-2-1-1,3 1-1,1 3-2,0-1 6,2 1-8,0 0-1,3-1 12,-1 1-9,2 1 6,0-1-8,3 0 5,-3 1-8,3-1 6,-1 1-1,-2-1-1,3 0-13,-1 1 7,-1 0 0,1-1 12,-2 1-20,1 0 13,-3-1 6,0-1 4,0 0-8,-1 0 5,-1-2-8,0 2 0,-2 0-1,2-2 12,-1 2-8,-3 1-1,2-2 12,-2 1 3,-2 1 4,-2 1-16,-2 0 11,-3 1-2,-1 2-9,0 0 5,-5 0-8,1 2 4,-2 1-12,-3-1 2,0 1-1,1-1 0,-1 1 0,1-1 0,-1 0 0,1 0 0,1-2 0,1 1-9,-1-1-23,1-1 4,1 1-21,1-2-13,0-1-17,-1 0 4,3 0-4</inkml:trace>
  <inkml:trace contextRef="#ctx0" brushRef="#br0" timeOffset="12463">13273 3301 64,'0'0'6,"0"0"5,0 0-1,0 0 5,0 1 4,0-1 4,0 1-3,0 0-8,0-1-2,0 1-1,0 1-1,0-2 18,2 1-10,-2 1 4,2-1-2,2 2 10,0-1-16,0 0 5,2 2-2,3-2 4,-1 0 4,0 2-9,5-2-2,1 0-8,0 0 12,5-1-8,2-1 5,-1-1-1,5 1-2,0 0-1,2 0-14,0-2 13,2 1 6,0-1-2,0 0-8,4-1 0,-2 2 5,4-1-1,-2-1-1,2 0-7,-2 1 6,3-1-7,1 1 7,-4 0-1,2 1 6,2-1-8,-2 2 12,1-1-2,-1 0-8,-2 0-6,0 1 6,0 0-1,-2 0 6,2 1-14,0-1 13,0 1 5,2-1-1,-1 0-8,1 0-1,2 0-7,0-1 13,0 1-1,1-1-7,1 1 6,-2-2-1,2 0-1,3 1-7,-3 0 6,0-1-7,1 1 7,-3-1-1,0 0 0,0 0 5,-1 1-13,-1-1 0,0 1 13,-2 0-7,2 1 0,-2 0 6,-2-1-8,2 0-6,0 0 7,1-1 13,-3 1-8,2 0-1,0 0-7,-2 0 0,-2 1 7,0-1-1,0-1 6,0 2-8,-5-1 6,1 1-7,0 0 6,-4-1-7,-1 1 6,1 0-7,-4-1 13,-1 2-8,1-1-13,-3 1 20,-1-1 5,-1 0-8,0 1-1,1-1-7,-1 2 12,1-2-8,1 0 6,1 1-7,-1-1-7,1 1 13,1-1-1,3-1-7,-3 1-1,3 0 7,0-1 5,-1 1-1,1 0-14,-3 0 19,3 0-15,-3-2 13,3 1-2,-2 1-8,-3 0 0,1 0-1,-1 0 0,-4-1-7,1 1 13,-1 0 5,-2-1-14,-1 1 0,-1 0 0,-2 0-6,0 1 13,0-2-1,-2 1-13,2 0 7,-2 0-6,1-1-18,-1 1 3,0 0 9,-2-1-18,0 1 10,0 0-3,0 0-4,-2 1-15,0 0-1,-3 0 5,-1-1-14,0 1-6,0 0-5,0 1 1,1-4 6</inkml:trace>
  <inkml:trace contextRef="#ctx0" brushRef="#br0" timeOffset="13267">16050 3102 127,'-2'-1'42,"2"0"-5,-2-1 1,0 1 2,0 0-5,0-1 2,0 1 1,0-2-5,0 2 9,0-1-5,2 1 1,-2-2 2,2 2-5,0 1-5,-2-1-3,2 1-4,0 0-3,0 0-2,0 0-2,0 0-9,0 0-7,0 0 6,0 0 6,0 0-14,0 2 13,2 1 5,2 0-15,2 1 0,0-1 12,0 1-14,3 0-6,1 1 13,-2-1 6,3 1-8,1 1 6,-2-1-1,5-1-8,-3 1 0,3 0 0,-3-1 0,3 1 0,-3 0 6,2-1 5,-3 2-26,3-1 20,-1-2-7,-1 2 0,-2-2 1,1 2 6,-1-2-7,0 1 0,-1-1-6,-1 0 7,-2 0 6,0 0-1,1 0 0,-3 1 5,-2-2-1,2 1-1,-2 2-7,-2 1 12,-2 0-1,-2 1-8,-2 1 6,-1 1-2,-1 3-13,-2-1 7,-3 2 6,1 2 5,-3-1-14,1 1 6,0-1-7,1 1 19,-1-1-8,1-1 5,1 0-8,-1-1-2,1-2-4,2 0 0,-1 1 0,1-2 0,2-1 0,-1-1 0,1 0 0,2-2 0,0 0 0,0-1 0,1 1 0,1-2 0,0 1 0,0-2 0,0 1 0,0-1 0,2-1 0,0 0 0,0 0 0,-1 1 0,1-1 0,0-1 0,0 0-47,0-1-24,-2 1-22,0-2-3</inkml:trace>
  <inkml:trace contextRef="#ctx0" brushRef="#br0" timeOffset="14699">14764 4071 30,'0'0'10,"0"0"-1,0 0-1,0 0 5,0 0 11,0 0-3,0 0 4,0 0-10,0 0 11,0 0-3,0 0-3,0 0 3,0 1-15,-2 0 12,2 0 3,-2 0-9,2 0-8,-2 1 12,2-2-9,0 1 12,-2-1-3,2 0 4,0 0-9,-3 1-1,3-1-2,-2 1 5,2-1-8,-2 1-7,2-2 6,-2 1 6,0 0 4,2 0-8,-2 0-13,2-1 6,-2 0 0,0 0 0,0-1 13,0 1 4,0 1-8,2-1-2,-2 0 12,2 0-3,-2 0-14,2-1 12,-2 2 4,2 0-8,-3-1-2,3 1-7,0 0 6,0 0-1,0 0-1,0 0 5,0 0-1,0 0 5,0 0-8,0 0-7,0 0 12,0 0-1,0 0-14,0 0 0,0 0 13,5 0-1,-1 0-7,4 0-7,2 0 13,3 0-7,1-1 0,3 1 12,1-1-8,5 0 0,2 0 12,2-2-15,4 0 0,2 0 6,4 2 5,0-2-8,3-2 6,1 2-14,0-2 6,1 0-6,-1 2 13,1-1-14,1 0 0,-2 1 13,1 0-7,-3 1 0,0-1 0,1 1-1,-3 0 0,0 0-6,-2 1 13,-2 0-14,0 0 14,1 0-14,-3 1 13,0 0-7,0 0-12,0 0 14,0 0-7,0-1 13,0 1-13,0 0 1,0 0 13,0-2-2,0 2-13,0 0 13,2-1-7,0 0 6,-2 1 0,2 0-1,0 0-1,0-1 0,0 0-1,0 0-13,-1-1 14,1 0 0,-2 2 5,0-1-1,0 0-1,-2 0-13,2 0 7,-2-1-6,-2 1 13,-3 1-8,1-1 0,0 1 0,0 0 7,-2 0-1,1 0-7,-1 0-6,0 0 13,0 1-1,-3-1-7,3 0 7,-2 0-7,1 0 7,-1 1-7,2-1 0,-2 0 0,1 2 0,-1-2 7,2 0-7,0 0 7,1 1-1,-1-1-13,2-1 20,0 1-14,0 0 0,1 0 7,1 0-7,-2-2 13,0 1-7,0 0-1,0 1 0,-3-1 6,1 1 5,-2 0-14,-3 0 6,-1 0-6,-3-1 12,1 1-7,-3 0-7,-1-1 6,-1 1-6,-2 0 6,1 1 0,-1-1 0,0 0 6,-2 0-8,1 0 6,-1 0-7,-2 0 0,2 1 6,-2-1-7,0 0 1,0 0-7,1-1 1,-3 1 13,0 1-13,0-1 7,0 1 12,0-1-7,0 0-7,0 0 0,0 1 3,-2-2-2,0 2 0,0-2 0,2 1 0,-2-1 0,0 1 0,0 0 0,0 0-18,0 0 0,0-1 2,0 1-23,0 0-1,0 0-1,0 0-8,0 0 0,0 0-6,0 0-18,-2-3 2</inkml:trace>
  <inkml:trace contextRef="#ctx0" brushRef="#br0" timeOffset="15759">17473 3737 156,'0'0'44,"0"0"1,0 0-18,0 0 15,0 0-11,0 0-4,0 0 22,0 0-6,0 0-12,0 0-4,0 0 15,0 0-11,0 0-4,0 0 3,0 0-4,0 0-16,0 0 12,0 0-9,0 0 4,0 0-8,0 0 11,0 0-27,0 1 7,2 2 6,2 1-1,3 1 6,-1 0-8,2 1 6,0 1-1,1 0-1,1 0-7,2 0 6,-1 0-7,1 1 7,1 0-7,-1 1 6,2-2-7,-1 1 0,1-1 13,-1 1-7,-1-1 5,3 0-1,-3-1-1,0-1-7,-3 1 0,1-1 6,-2-2 0,3 2 5,-3 0-14,0-1 7,-2 0-1,1-1 0,-1 0 6,-4-1-14,2 0 7,0 1 0,-2-2 0,2 1 12,-2-1-8,1 0-1,-3 2 6,-3 1-14,1 1 0,0 1 7,-4 0 6,0 1 5,-2 0-2,-1 1-2,-3 2-14,0 1 13,-1 0-20,1 1 14,-5 0-7,3-1 13,-3 2-14,3-1 7,-3-1 6,3 1 5,-1-2-5,1 1-9,-1-1 0,3 0 0,-1-2 0,1-1 0,2 1 0,-1-2 0,3-1 0,0 0 0,2 0 0,-1-2 0,1 2 0,2-2 0,0 0 0,0-1 0,0-1 0,-1 2 0,3-1 0,-2-1 0,2 1 0,0-2 0,0 1 0,0 1 0,0 0 0,0-1 0,0 0 0,2 0 0,-2 1 0,2-1 0,-2-1 0,2 1 0,-2-1 0,2 1 0,-2 0 0,2-1 0,0 1 0,0-1 0,0 0 0,0 2 0,0-2 0,-3 1 0,3-1 0,0 1 0,-2 0 0,2-1 0,-2 1 0,2 0 0,-2-1 0,2 2 0,-2-2 0,2 1 0,-2 0 0,2 0 0,-2 0 0,2 0 0,0 1 0,0-2 0,-2 0 0,2 1 0,0-1 0,0 1 0,-2-1 0,2 0 0,0-1 0,0 1 0,0 0 0,0 0 0,0 0 0,0 0-7,0-3-56,-2 0-30,-2-1 6,2 0-5</inkml:trace>
  <inkml:trace contextRef="#ctx0" brushRef="#br0" timeOffset="17405">16522 4628 22,'-2'-2'5,"2"2"-1,-2-2-1,2 2 7,-2 0 5,0 0-8,2-1 17,-3 1-9,1 0-8,2-1 12,-2 1 10,0 0-16,0 0 11,0 0-3,0 0-3,0 1 10,2-1-3,-2 1-3,2-1 3,-2 0-9,2-1 4,-2 1-3,2 0 5,0 0-16,0 0 12,0 0-8,0 0-2,0 0 6,0 0 10,0 0-9,0 0 11,0 0-4,4 0-9,2 0 11,0 0-3,3 0 4,1 0-9,0 0 4,5 0-9,-1-1-8,1 0 19,1-1-3,3 1-2,-3 0-2,3 1-9,2-2 6,-1 1-14,1-2 13,2 0 5,2 1-9,-3-2-1,3 1 0,0 0 5,2 0-7,4-1 12,0 1-9,0-1-1,2 1-7,0-1-6,0 2 14,2-2 5,-1 2-8,3 0 0,-2-2-7,2 2 0,0-1-5,1 0 7,-1 1-13,0 0 8,0-1 1,-2 2 7,3 0 0,-1 0 0,-2 0 18,0-1-21,0 2 12,1-1 5,-1 1-8,0-1-1,0 1 5,0-1 5,0 1-14,1-1 12,1 1-2,-2-1-2,0-1-1,0 1-1,0-1-2,1 0-7,-1 0 7,0 0-1,2 1-5,-2-1-1,0-1 0,-1 2-1,-1-1 2,-2 1-1,0-1 0,-2 1 0,2-1 0,-2 1 0,-2-1 0,1 0 0,-1 0 0,-2 1 0,2 0 0,0-2 0,-2 2 0,2 0 0,-3-1 0,3 1 0,-2-1 0,0 1 0,-2 0 0,-1 0 0,1 0 0,0 0 0,-2 1 0,-1-2 0,-3 1 0,-3 1 0,3-1 0,-3 1 0,-1 0 0,-1 0 0,1-1 0,-3 1 0,-2 0 0,1 0 0,-1 0 0,-2 0 0,2 0 0,-2 0 0,1 0 0,-1 0 0,0 0 0,0 0 0,-2 0 0,3 0 0,-3 0 0,2 0 0,0 0 0,0 0 0,1 0 0,-3 0 0,2 1 0,-2-1 0,0 0 0,0 0 0,0 0 0,1 1 0,-1 0 0,0-1 0,0 2 0,0-2 0,0 1 0,3-1 0,-3 1 0,0-1 0,0 1 0,-2 0 0,0-1 0,0 0 0,2 0 0,-2 1 0,0-1 0,0 0 0,1 0 0,-1 2 0,0-2 0,0 0 0,-2 0 0,2 1 0,0-1 0,0 1 0,0-1 0,0 1 0,-2-1 0,2 0 0,0 0 0,-2 0 0,2 0 0,-2-1 0,0 1 0,0 0 0,0 0 0,0 0 0,0 0 0,0 0 0,0-1 0,0 1 0,0 0 0,-2 0 0,2 0-28,-2 1-14,-2 0-1,2 0-7,-2 0 6,0 1-7,0-2 7,-1 0-13,-1 1-6,2-1-4,0 0 7,0-1 5</inkml:trace>
  <inkml:trace contextRef="#ctx0" brushRef="#br0" timeOffset="18430">19173 4350 68,'0'0'24,"0"0"10,0 0 2,0 0-5,0 0 9,0-3 1,-2 0-5,2-2 14,0 2 6,0-2-13,-2 0 7,2 2-6,-2 1 1,2-1-12,-2 1 8,2 1-17,2 0 3,-2-1-3,0 1 9,-2 0-4,2 0-22,0 1 11,0 0-15,0 1 13,4 0-9,-4 2 6,2-1-8,2 1 5,3 1-1,-1 1 5,0 0-8,0 1 0,3 0-1,-1 0-7,-2 1 6,2 0-6,1-1 12,-1 1-7,2 0 0,-2-2-7,1 2 13,-1 0-7,-2-1-1,2 0 0,1 0 6,-1-2-1,-2 2-19,2-1 14,-1 0 0,-1-2 6,0 2-13,0-2 13,0 2-7,-1-2 0,1 1 0,-2-1 12,0 2-14,0-2 7,-2 1-7,0 1 6,0-1-6,-2 1 19,-2 2-15,0-1 6,-2-1-1,-2 2-13,0 2 13,-3-1-1,1 0-2,0 1-11,-2-2 13,-1 1-7,-1 0 0,2 2-13,-1-2 15,1-1-7,-1 0-18,3 0 3,-2-1 3,0-2-17,-1 2-8,1-1-1,0-1 0,-3 0-26,3-1-4,-3 2 1</inkml:trace>
  <inkml:trace contextRef="#ctx0" brushRef="#br0" timeOffset="19324">18048 5093 80,'0'-1'23,"-2"1"9,2-2-4,-2 1 3,2 0-10,-2 0-3,2-1 11,-2 0-4,0 2-3,2-1-3,-2 0 4,2 1 3,0 0-9,0 0-2,0 0-2,0 0 11,0 0 3,0 0-22,0 0 18,4 2-9,0 1 4,2-1-8,3 0 11,1 2-21,2-2 25,1-1-22,3 2 18,1-1-2,1 0 3,3 0-15,2-1 6,4-1-2,0 0-8,4 0 0,2 0 6,2-1-1,2-1-1,0 2-1,3-1-1,1 1-7,0 0 7,1 0-7,1 0 6,1 1 0,-1 1-1,0-1-13,1 0 14,1 1-7,-1-1 7,-3 2 0,3 0-13,-3 0 19,-2 0-13,1-1-6,-1 2 7,-2-2 7,-2 2-7,0-2 6,-1 0 6,-1 1-14,0-1 13,-2-1-13,0 1 13,0 0-14,-2-1 1,0 1 13,0-1-8,0 0 6,-2 1-7,1-1 0,-1 1 7,2-1-1,-2-1-7,2 1 0,-2 1-6,2-2 7,-2 1 6,-2-1-1,2 1 6,-3-1-8,1 0 0,0 1 6,0-1-1,0 1-14,-3-1 1,1 0 7,0 0 6,0 0-14,-1 0 1,-1 0-6,0 0 14,-3 1 0,1-1 6,0 0-8,-3 0 0,1 2 0,-1-2 0,-1 1 0,-1 0 6,1-1-1,-1 0-1,-1 0-13,-1 0 8,0 1 0,1-1 6,-1 0-1,1-1-1,-3 1-6,2 0 0,1 1 6,-3-1 0,3 0-19,-1 0 14,0 0 6,3 0 0,-1 0-1,1 0-13,1 0 8,1 0-7,-1 0 14,3 1-7,-2-1 6,1 0-7,-1 0-6,1-1 8,-1 2 6,-3-1-1,1 0-7,-1 1 13,1-1-8,-3-1 6,1 1-7,-3 0 0,0 0-1,1 0 0,-1 1-6,0-1 7,-1 0 0,1 2 6,0-1 5,1-1-2,-1 1-7,2 0-1,-1 0 6,1 0-7,1-1-1,-1 1-6,0 1 19,1-2-8,-1 1 0,1-1 5,-3 1-8,2-1 0,1 1 6,-3-1-7,3 0 6,-3 0-1,2 1-14,-1-1 14,1 0-1,-2 1-14,1-1 20,-1 0-14,0 2 13,1-2-8,-1 0-6,0 0 13,-1 1-14,-1-2 0,-2 1 13,0 0-13,1 0 19,-3 1-8,0-1-7,0 0-7,-2 0 14,2 0-7,-2 0-13,0 1 8,0-1 1,1-1-6,-1 1 7,-2 0-18,0-1 15,2 1 1,-2 0-6,0 0-17,0 0 10,0 0-23,0 0 11,0 0-8,0 0-2,0 0-7,-2-2-7,2 1-12,-5 0 2,1-1 7</inkml:trace>
  <inkml:trace contextRef="#ctx0" brushRef="#br0" timeOffset="20338">21101 5049 165,'0'0'43,"0"0"-5,-2 0 14,2 0 0,0 0-13,0 0 1,0 0 8,0 0 0,0 0-6,0 0-11,-2 1-11,0 0-2,2-1 4,-2 0 3,2 1-3,0-1 4,2 1-10,0 0-8,0 2-1,0-1 5,2 0-1,0 1-8,0 0 12,3 0-8,-1 0-1,0 2-13,0-1 20,0 1-8,1 0-7,1-1 7,-2 1-7,2 1 6,-1-2 6,-1 1-8,0 0-6,0-2 7,0 2 6,-1-1-14,1 0 7,-2 1-7,-2-2 20,2 2-15,-2-2 19,0 2-15,0-2-7,0 1 20,-2-1-3,2 2 5,-2 0-9,-2-1-7,0 1 6,0 0-14,-2 0 7,0 2 6,0-1 5,0 1-8,-5-1-7,3 0 13,-2 1-14,2 0 7,-3 0-1,1 0 0,-2 0-7,2 1 13,-1 0-7,1-1 6,0-2-1,-1 2-20,1-2 8,0 1-5,2-2-18,-3 0-3,1 1-8,0 0-8,0-3-19,-3 0-17,1 0 2</inkml:trace>
  <inkml:trace contextRef="#ctx0" brushRef="#br0" timeOffset="26088">12143 5270 21,'0'0'5,"0"0"-1,0 0 0,0 0-1,0 0 6,0 0 5,0 0-8,0 0 12,0 0-2,0 0-8,0 0-1,0 0 5,0 0 5,0 0-2,0 0-2,0 0-2,0 0 5,0 0-8,0 0-1,0 0-1,0 0 5,0 0-7,0 0-7,0 0 19,0 0-2,0 0-8,0 0-1,0 0 0,0 0-1,0 0-7,0 0 7,0 0 6,0 0-1,0 0-2,0 0-13,-2 0 7,2 0 12,0 0-14,0 0 0,0 0 1,0 0 0,0 0 6,0 0-13,0 0 13,0 0-7,0 0 0,0 1 6,0-1-13,0 0 20,0 1-1,0 1-14,2-1 13,0 1 5,0 0-15,0-1 0,3 0 0,-1 1 6,0 1-13,0-1 14,2 0 5,-2 1-8,3-1 0,1 0 12,-2 2-9,2-2 0,3 2-1,-3-2-7,2 0 12,1 1-7,-1-1-7,0 0 7,3 0 5,-3 0-1,2 0-7,-1-2-6,1 0 6,1 1 13,-3 1-8,2-2-1,1-2-1,-1 1 0,3 0-1,-3 0 6,3-1-7,1-1 6,-1 2-1,1-1-13,1-1 0,-1 1 7,1 0 0,1-1 0,1 1 0,0-1 6,-1 0 5,1 2-1,2-1-8,-1 1 0,1-2-7,2 1 1,-1 0 6,3-1-12,0 0 1,0 1 19,0-1-13,-1 1 12,3 1-13,-2-2 12,2 1-1,-2 1-13,0 0 0,0 0 14,-3-1-14,3 1 7,0 0-7,0 0 7,0 1 0,-3 0 0,3 0-1,-2 0 0,0-1 6,-3 1 0,3 0-8,-2 0 1,-1 1 0,1 0 6,-2 0-7,1-1 0,1 1-6,-2-1 7,1 2 0,1-2 0,2 1 0,0-1 6,3 0-1,1 0 0,0-1-7,2 1 6,0 0-19,2 0 8,-2-2 7,2 2 0,-2-1 0,2 1 0,0-1 0,0 0 0,0 1 0,0-1 7,-2 1-1,2-1-1,0 1-7,2 0-6,0-2 7,1 2-6,1 2 7,0-2 7,2 0-1,0 0-1,3-2-7,-1 2-6,0-1 7,0 1 1,3 0 6,-1 1-1,1-2 6,1 1-8,3 0-13,-1 0 14,1-1-7,1 1 7,-1 0-7,1 0 7,-1 1-13,1 0 7,-1 1-6,-1-1 7,1 0 0,-1 2 7,1-1-1,-1-1-1,1 0-19,-1 0 21,3 1-7,-1 0 6,1-1 0,2 0-14,-3-1 8,3 1 6,-3 0-7,3-1 13,-2 1-20,-1 1 7,-1-1 1,1 0 0,-1 0 6,-1 1-1,1 1-6,-1-2-6,1 0 7,-1 0 6,3 1 0,-3 2-7,1-2 6,-1 2 0,1-1-7,-1 0-6,1-2 14,-3 1-7,3 0 6,-1 1 6,-1-2-14,-1 0 7,1-1-6,1 1 6,-1-1 6,-3 1-7,2 1 6,-3-1-8,-1-1 0,0 1-6,1 0-5,-3 0 7,-2 2 13,0-1-1,-2 0-13,0-1 13,0 2-7,-2-2 6,2 0-1,-2 1-13,-2 1 0,2-2 8,0 1 6,0 0-20,-2 1 20,2-2-13,-2 0 13,0 0-7,0 0 6,0 2-7,0-2 1,-2 0 6,0 1-13,0 1 13,0-1-1,-4 0-7,-1 1-6,1 0 14,0 0-13,0 0 13,-3 1-13,1-1 13,0-1-7,-1 2 6,1-1 0,-2 1-7,1-1-6,1 1 20,-2-1-14,-1 1 12,3-1-13,-3 1 0,1 0-6,0 0 14,-1-1-1,1 1 0,0-2-1,-1 0-6,1 1-6,-1 0 13,-1 0 0,2-1-1,-3 0 0,-1-1-19,1 2 21,1-1-1,-3 0-13,3 1 20,-3-2-8,1 0-6,-1 1 0,1 1-12,-1-1 20,1 0 0,-3 1-1,2-2-7,1 1-5,-1-1 13,1 2-13,-1-2 13,1 0 0,-1 0 5,-1 0-7,1 2 6,-1-2-14,1 0 1,1-1 13,-3 1-1,2 0-1,1-1-7,-1-1 6,1 1-13,-1 0 7,1 0 12,1-1-14,-1 1 7,1 0-13,-1-1 13,1 1-19,1 0 20,0 0-13,-1 0 13,1 0-13,-3-1 13,3 1 0,-1 0-1,1 1-7,1-1 0,-1 0 13,2 0-8,-3 0-6,3-1 6,-1 1 0,1 0-7,0 0 7,-3 0-6,1 1 6,-3-1-13,3 0 14,-1 0-13,-1 0 14,1 0-1,-1 0 0,1 1-13,-1 0 7,-1-1 6,3 1 0,-3-1 6,3 0-14,-3 0 0,3 1-5,-3 1 7,3-1 13,-1-1-2,1 1-13,2-1-6,-3 1 8,3 0-6,-3 0 1,3 1 19,-1-1-20,1-1 20,2 1-8,-3-1 6,1 1-14,2 0 0,-1 0 1,1 1 7,0-1-13,1 1 19,1-1-13,0 0 0,0 1 0,-1-1 7,3 1-7,-2-1 1,2 0 12,0 1-1,0 0-7,-1-1-7,1 0 7,0 0 6,0-1-1,0 2-1,-3-1-7,3 0-6,-2-1 14,0 1-1,-1-1-1,1 1-7,0-1-6,0 1 1,-3-1 13,1 2-7,0-1 1,-3-1-7,1 1 1,0 0 13,-3 0 0,1 0-1,-1 0-1,-1-1-13,-1 2-5,1-1 20,-3 0-7,0-1 0,1 1 0,-1 0-6,1 0 7,-3 1-1,2-1 7,-1 0-7,-1 0-13,0-1 20,-1 1 0,-1 0-14,0 1 1,1-1 13,-1 0-1,0 0-7,-2 0-6,3-1-5,-3 1 20,0 1-1,-2-1-7,2 0 0,-2 0 0,1 0 6,-1 0 0,2-1-14,-2 2 8,2-1-7,-2-1 14,3 1-1,-3 0-1,2-1-13,0 1 13,0-1 0,3 1-7,-1 1-6,0-1 13,0-1 0,3 1-7,-1-1 0,3 1-12,-3 0 20,2 0-7,3 1 7,-3-1-7,3-1-13,-1 1 21,3-1-1,-3 1-7,3 0 0,1 0 0,1-1 0,0 0 7,1 1-1,-1-1-7,2 2 0,-3-1 1,3-1 6,0 1-13,-1-1-5,3 0 20,-2 1-7,-1 0 0,1 0-6,2 1 7,-3-1-7,1-1 7,2 1 0,-2 0 6,-1-1-1,1 1-7,0 0 1,-1 1 0,1-2 0,-2 1 6,-1 0-20,1 0 21,-1-1-7,1 1 0,0-1-7,-3 1 1,3-1 1,-3 2 13,1-2-1,2 0-1,-3 1 0,1-1-1,-1 0-7,1 1 0,-1 0 0,1 0 1,-1-1 0,1 1 0,-1-1 13,1 2-8,2-2-7,-3 1 7,1 0 5,-1-1-19,3 1 1,-1-1 7,3 1 7,-2-1 5,1 1-1,3-1-7,-2 2-13,0-2 14,1 1 6,3-1-8,-2 1 6,2-1-7,-3 1-6,3-1 13,0 1-7,0-1 0,0 0-6,-3 1 13,3-1-7,-2 2-6,0-2 1,0 0 6,-3 1 7,-1-1-14,-1 0 13,1 0-7,-2 0 0,-1 1 6,-1-1-7,1 0 1,-1 1 6,-1-1-1,-1 1-13,1-1 1,-2 0 1,1 0 13,-1 1-20,-1-1 21,1 1-1,-2-1-7,3 2 6,-1-2-20,3 1 15,-3 0 6,0 0-7,3-1 6,-3 1-7,3-1 6,-1 1-13,1 1 7,-1-2 1,1 0-7,-1 0 14,1 1-7,-1-1 0,-1 0 0,-1 0 0,0 0-7,1 0 14,-3 0 5,1 0-14,-1 0 0,-2 0 7,2-1-7,-1 2 13,-1-1-8,-2 1 6,0-1-20,1 0 20,-1 1-7,-2-1-13,2 1 14,-2-1-7,0 1-5,1-1 13,-1 0 6,0 2-20,-2-2 20,0 0-1,0 0-14,0 0 1,0 0 6,0 0-6,-2 0-6,2 0 20,-2 0-7,2 1-7,-2-1-6,0 0 8,2 0-19,-2-1 3,0 1 2,0 0-4,0 1-23,0-1-7,0-1 0,-2 1-6,2 0 0</inkml:trace>
  <inkml:trace contextRef="#ctx0" brushRef="#br0" timeOffset="28877">22915 5489 116,'0'0'37,"0"0"-5,0 0 3,0 0-5,0-1-10,0-2 16,0-1-4,0 1 2,0-1-4,0 1-4,-2-1-3,2 2 3,0 1 3,0 1-16,0-3 5,0 2-9,0 0 5,0 1-1,0 0 4,0 0-2,0 1-2,0 2-14,0 0 7,2 2 5,0-1-8,0 2 0,2 1 12,2 0-14,-2 2 0,5 1 6,-1 0-1,0 1 5,1-1-13,1 1 6,0-1-13,1 1 20,-1-1-14,0 0 0,1 1 1,-3-1 13,2 1-8,-1-2-7,1 0 1,-2 1 13,-2-2-8,1 1-6,-1 1-6,0-2 20,-2-1-1,-2 0-1,-2 0-1,2 0-8,-2-2-6,-2 2 14,-2-1-1,-2 0-7,0-1 6,-3 0 6,-1 1-2,0 0-1,-1-1-7,-1-1-6,-1 1 13,1-1-1,0 0-7,1 0 6,-1 0 5,2 1-20,-1-2 14,3 2-1,0-1 6,-1-1-7,1-1-1,2 2-6,0-2 0,0 1 1,-1-2 0,3 0-6,0 0 1,2 1-5,-2-2 2,2 2-18,-2-1-15,-1-1-26,1 1 2</inkml:trace>
  <inkml:trace contextRef="#ctx0" brushRef="#br0" timeOffset="-108537.73">325 1611 162,'0'0'37,"0"0"-10,0 0 9,-2-1-5,0 0-4,-2 1-3,2-4-3,-4 2-3,1-2-2,1 0 4,-2 0-8,2 1-2,2 3-1,0-1-8,0-2 7,0 2-8,0 2-12,4 2 8,-2-1 0,2 1 13,2 2-1,2 1-14,2 2 7,1 0 7,-1 1 5,0 0-8,5 0 6,-3 1-8,0 2 0,3-3 5,-1 2-1,1-2 6,-3 2-2,0-2-1,1-1-8,1 0 0,-4 1-6,1 0-12,-3-2-11,2-3-3,-2 1-21,-2-2 4</inkml:trace>
  <inkml:trace contextRef="#ctx0" brushRef="#br0" timeOffset="-108265.73">21 1454 62,'-2'-3'19,"2"1"-3,0 2-2,-4-1-14,0-3 0,2 0 0,0 2-7,2 2 20,-5-3-7,3 0-1,2 1-7,2 0-6,3 2 1,-3-3-1</inkml:trace>
  <inkml:trace contextRef="#ctx0" brushRef="#br0" timeOffset="-108063.73">145 956 25,'0'0'4,"0"0"-1,0 0 0,-2 0 0,4 0-1,0 1 0,-2-1 0,0 2 0,6 1-2,3 2 1,3 1 0,3 2 1,5 3-1,3 2 7,2 0-1,0 1-1,4 2 5,-2 2-1,2-3 5,-1 2-2,1 2 5,-2-2 10,0-2-16,0 0-2,-2 1 12,0-1 3,2-3-9,-5 0 4,-1 0-3,0-3-8,-5-1 5,-1 0-2,-1-2-14,1 0 26,-5 0-16,-4-3-7,0 2 6,-6 1-7,-2 0 12,-2-3-14,-6 2 7,-2 2-7,-3-4-12,1 2 8,-5 2 1,-2 1-6,3-1 8,-1 2 6,0 3-6,1 3 0,1 4-6,1 3 7,1 0-6,3 2 14,4 2-1,1-1-13,1 1 20,4-3-2,2 0-7,0 0 6,4-4 5,2 0-21,3-3 1,-1-2 7,4-2 0,1-3 6,1-2-1,3-1 6,-5-4-8,7-2 0,-3-2-13,-1-2 7,3-3 6,-1 2 6,8-11-7,2-1-7,-7 3 7,-13-2 6,-3 6-1,-2 1-8,-2-2 7,2-2-1,-2 2-7,-2-2 0,4 1 0,-2 2-6,-2 2 19,2 0-1,0 3-1,-2-2-2,4 3-1,2 0-7,0 1 6,2 1-7,-2-2 7,7-2-13,1 2 13,1-5-7,-1 1 6,2-2 0,-1-4-1,1 0-7,3 0-6,-3-3 2,1-1 13,-1 2-7,-1-2 6,-1 3-7,-4 1 7,-1-1-13,-1 1 7,-4 1 6,-2 1-13,0 1 8,-2 2 0,-4 2 0,1 3 6,-3 2-13,0 2 7,0 6 0,-3 2 6,3 1-7,-8 24 0,-1-6-6,13 2 1,4 2 13,2-2-7,-2-15 6,4 2-19,0 0 20,4 0-1,3-3 6,-1-2-14,3 0 0,1-3 6,3 0-6,-3-3-13,3-4 21,-1 1-1,-1-5 0,-3-1-1,2-1 0,-1-4-1,-1-1 0,1-1 6,-3-3-14,-2-2 7,1 0 6,-3-3-1,-2 1-7,0 0 0,-2-1-7,2 2 8,-4 2-7,2 1 13,-2 5-19,2-3 20,0 5-7,-2 4 6,0 0-7,5 6 12,-3 5-14,0-1 7,2 3-7,-2 1 6,4 1 0,-2 2-1,0 1 0,3-3 0,1 1-1,2 0-6,1-4 0,-1 1 7,0-4 0,3-2-1,-3-7-6,5 0 7,-3-2-1,2-4-13,1-3 8,-3 2-6,3-6 1,-3-1-5,-1-2 2,-1 0 7,-2-1 7,0-3 0,-3-1-7,-3-2 1,0-1 0,-4-3 0,0-3 1,-5-3-19,1-2 15,0 3 7,-4-6-6,-3 3 1,1 5-12,1 1 8,-3 5 7,2-1-6,1 5-12,-1 4 3,-1 1 2,3 3 8,2 1-6,0 4 2,-1 6 1,5 1 1,0 9 1,2-1-12,2 5 28,2 3-1,2 3-1,2 3 5,3 3 11,3 5-3,0 1-2,3 0-3,-1 1-14,3-1 19,22 25-9,-4-10-1,5-7-2,-5-2-1,-8-11 6,8-2-14,-4-8 6,-17-7 6,3-2-2,-5-1-1,3 0 5,-5-2-8,0 1 6,1 0-1,-3-3-8,-2 1 0,-4-5 0,2 2-1,-1-4 19,-1-2-2,-2 0-9,0 0-7,-2 0-7,-1-1 1,1 1 13,0 2-1,2 1-8,-4 0-6,4 3 1,2 0 13,4 5-1,1 0-20,-1 1 21,0 2-20,2-1 20,3 0-7,-3 0 6,4-2-7,1 0 0,1 0 0,-1-2 0,3-2-6,-3-1-6,1-4 2,1-2-5,-1-2 14,-1-2 0,-1-1-6,-2-3 1,1 0 7,-5-3 6,2 0-7,-4-4-6,0-1-6,-4-4 14,-2 0 0,-2 1-19,-2-3 21,-4 0 6,-5-1-14,1-1 7,-5 0-19,0 2 14,1 3-12,-1 4-5,-1 3 3,1 5 8,-2 2 1,-10-1-5,-6 8 7,16 11-5,5 7 1,10 6 7,-1 9 1,9-11 18,3 6 5,1 3-3,4 3-3,0 1-2,7 2-8,-1 1 6,5 0 11,0-1-3,4 0-9,-3-3 5,3 0-8,2-3-1,-2-2-1,0-2-7,2 0 13,-5-4-14,1-1 12,-4-2-1,20 10-7,-8-7 6,-8-4-1,-5-5-1,-5-2-1,-3-7-13,-4-3 7,-4 1 0,-4-1 1,2-2 0,-4-4-7,2 1-5,-4-3 8,4-1 6,-2 1 0,2 3-6,-2-1-6,4 3 20,-2-1-8,2 3 0,0 0-13,4 3 2,2 0 13,0 2-6,0 0 0,13 6 6,-3-3 0,3 4-1,-4-4 0,3 3-7,-3-2 1,-5 0 7,7-1-1,-3-1 0,-6-3-7,7-1 1,-9 0-6,8-3 13,-1 0 0,-3-2-19,1 1 26,-7-4-7,2 1-1,-6-1 6,6 0-26,-8 2 21,6 0-1,-4-1 0,6 3 0,-6 5-1,4-4-6,-6 5-6,7-4 8,-3 5 0,2-3-12,-2 3 14,2-1 0,-4 3 0,2-2 6,-2 0-7,0 0 0,0 0-6,0 0 1,0 0 1,2-6 7,-2 6-1,0-11 0,4 1-12,-8-5 7,8 4 7,-8-2 6,8 0-20,-4-1 20,4 2-7,-4 2-1,2 11 0,1-6 0,3 1 0,4 5-13,-2 2 27,-1 4-8,-1-2 5,2 6-8,2-1 6,1 3 5,1 1-8,3 2 5,-3 1-1,2 2-1,1 2 5,1 0-2,-1 0-8,-1-3-1,1 3 0,-5-2-7,1-2 0,-3 0 7,-2 0-1,-2-2-6,-2 2 0,2 12-6,-10-6 1,-2-2-17,-7-6-3,1 1-3,-3-9 10,3 1-10,-3-4-2,3-2-15,-3-3-7,1-5 4</inkml:trace>
  <inkml:trace contextRef="#ctx0" brushRef="#br0" timeOffset="-106063.73">2569 781 143,'-2'-5'27,"2"4"22,0-5-12,0 1 7,0 0-11,0-1-4,0 0 2,2 1-4,0 2-9,2-1 10,1 7 3,3 0-10,0-3 3,0 6-15,1-3 5,-1 2 11,0 3-10,0-3-14,3 3 0,-3-3-13,7 9 2,-1 0 7,-4-9-12,-1 4-11,-3-2-21,-4-4 5,2 2-7,-4-5 5,-2 0 4</inkml:trace>
  <inkml:trace contextRef="#ctx0" brushRef="#br0" timeOffset="-105873.73">2551 667 48,'0'-1'20,"-5"-5"-2,5 2 23,-2 1-5,0-1-5,0 2 2,0-2-10,2 3 3,-2-2-3,2 3-3,0-1-2,0 1-15,0 0-7,2-2-18,2 2-10,7 0 4,-3 0 3,4 6 1</inkml:trace>
  <inkml:trace contextRef="#ctx0" brushRef="#br0" timeOffset="-105737.73">2755 633 87,'-2'-1'41,"2"1"-18,4 0 3,-1 1 16,3 7-12,-2-8 3,2 4-4,4 6-4,1-4 3,-5 6-3,8-7-3,-5 0-9,-1 4-8,-2-8 12,-2 5-3,7-2-1,-7-3-2,-6 6-1,6-12-2,-2 2-7,6-3 0,-2-3 6,1 6-19,3-11 14,-2 4 6,-2-2-8,-10-1-6,8 5 1,9-2 7,-9 1-7,2 5-12,-6-2 15,4 6 0,0 1-6,-6-1 7,9 6 1,-3-1-7,-4 2 7,6 5-12,0-8 14,-8 1-13,8 5 8,-2-7 13,-4-2-20,7-1 7,-7 0-6,10 2 8,0-7 6,-4 0-1,5 1 0,-7-6-7,4-1 7,-2 3-13,-3-1 7,3 3 7,-2-6-1,-2 2 0,4 4-13,-2-2 13,-6 3-13,6 4 14,0 0-1,-1 1 0,5 6 5,2-2-1,-6 2-1,9 5-1,1-2 0,-1 1-1,5 7 6,3-4 4,-2 3-1,1 7 10,7-1-15,-6 0 11,-1 0-2,3 9-3,-2-5-8,-5 5 6,3 2-8,-4 0 12,-7 1-21,0-3 13,-8-2-8,-6 0 7,2 1-1,-9-3-20,-5 2 2,-1-2-18,-4-7-2,-4 1-28,1 1 1</inkml:trace>
  <inkml:trace contextRef="#ctx0" brushRef="#br0" timeOffset="-105039.73">1504 1740 139,'0'0'34,"0"0"-4,0 0-4,4-5-9,2 3 16,5-3-4,-3-3-10,13 3 10,-3 0-3,-7 1-10,1 3-8,3 4-1,-5 1 18,-6 0-10,4 3-1,-4 2 4,-8-1-15,0 0 12,-2 4-1,-4-3-8,-7-3 5,7 1-1,-5 1-2,-1-3-1,1-2 0,-3 2-1,13-4-14,-11-3 8,6 1-7,5-1-11,5-2 15,-6-4-6,0-1-12,14 0 15,-1-4-11,-7-2 2,10 2 2,11 4 1,-5 0-11,-4-2 9,7 4 8,2 3 1,-7 0-5,9 4 7,-2 4 0,-3-2 1,5 3 0,0 3 0,0 0 1,-3-2 12,3 4-7,0 1 12,0-3-15,-7-2 0,1 0 12,-3 1-8,-4-4 19,-3-2-16,-1 3 18,0-1 3,-4-1 15,-2-4-6,0 1-17,0 1-2,0-4 3,-4-5 4,-2-1-16,4 2 18,0-4-16,-3-5-2,-1-3 5,2-1-14,6 0 0,-2 1-7,-2-5-18,2 0 10,2 4-17,4 5-3,-1 7-2,-3 2-33,0-2 8,2 6 6</inkml:trace>
  <inkml:trace contextRef="#ctx0" brushRef="#br0" timeOffset="-104545.73">1934 1875 128,'0'2'48,"-2"-6"-12,-2 1 1,0 1 15,4 3-1,0-2-25,-2 0 3,2 1 9,0 0-11,2 0 3,2 0-16,2 0 4,7 0-2,5 1 4,9-1-2,0 1-15,-8 4 12,3 4-14,3-3 6,0 1-1,-6 1-13,-5-1 13,-1 7-1,1-7-7,-6-4 7,-1-1-7,-12 1 19,5 3-8,7 0 5,-3-7-2,-4-1-14,-4-1 13,-11-2-2,1 3-1,3-3-1,1-4-1,4 2-7,2-6-6,-1-1 7,1 1-12,-2 1-5,10 1 2,-2-3 15,5 3 0,-5-3-7,-2 4 1,6 5 7,8-1-6,3 0-6,-11-1 8,4 2 7,3 3-7,5 1-6,-3-2 14,-5-2-7,7 0-13,1 2 15,-3-3 0,-7-2 6,2-3-1,5 4-19,-3-1 20,-5-2 0,-3-2-1,6 1-1,2 3-6,-5 1-6,-5-2 13,2 2-7,0 1 7,0 5-1,0-1 6,-6 1-1,0-3-8,2 2-12,2 2 7,-2 2 7,0 0 6,-4-2-1,4 0-8,0 7 0,0 2-12,-6-1 20,4-1-20,4 0 8,4 2-6,-2-2 8,-6-2 6,4-2 0,4 1 6,1 1-8,-1-1 6,-4-3-7,0-3 6,4-3 5,5 0-7,-1-2-13,2-2 13,-3 0-1,-3-3-6,4-2 6,-2 1-13,-1-4 8,1 0 6,-2 0-1,0 2-25,-2 0 27,-4-7-7,0-1 7,-2 1-1,2 4-1,-8-4-6,0-5-13,-1 5 9,-1 4 0,0-7 7,-5 4-6,1 3 7,4 6 6,1 7-14,1-2 1,-2 2 19,-1-2-14,9 5 6,0 11 6,2-4-2,-6 0-1,-2 3-7,6 7 0,4 7 6,4 0-1,-2 9-1,2-5-1,5 0-7,3 3-6,7 1 14,-1 3-1,1-3 5,4-2-13,4 2 13,2-2-2,4-3-13,-2-6 13,4-1-7,-1-5-7,-1-5-5,-4-4-5,0-1-11,4-1-2,4-4-16,-6-4 12,-6-5-8,0-1-20,-2-2 14,0 0-1,-11-1 6,-3-6 6,3-1 4,-2 1 11,-3 3 2,-9-3 3,0-3 33,6 1 4,-4-1 10,-2 8-17,-4 3 17,-7-2-3,7-1 2,-2 8 3,-2-3 8,-5 1-5,-3 4-4,-1 5-4,3 1-4,-1 3-9,1 8 10,-7 4-15,9-3 11,-5-4-3,-1 2-8,7 4-1,3 0-1,4 5-8,4-3 7,-4-6-8,-2 0 7,-1-1 5,7-1-14,5-2 7,9 1-7,-2-4 7,3-3-7,1 2 7,-7-6-7,5-4-6,3-3 14,-1-1-26,3 0 22,-3-2-19,3 4 14,-7 4 13,-5-3-7,1-4-13,2 1 14,-1 5-13,-1 2 8,-2 8 13,0 4-8,-4 0 6,4-1-1,3-1-1,1 5-1,0 1 5,3 1-14,-7-4 7,2-2 0,3 0-1,1-2 0,3 0-7,-1-3 7,-2-2-1,3-5 0,-5-9-6,3-1-6,-3-8-5,5 0-4,-1 0 14,-4-4 1,1-1 1,-7-3 0,-4 0-6,-4-1-5,-3 2 14,-1 4-6,0-2 1,-7 0 7,-1-1-7,-3-1 7,1 1 0,1 6 12,3 6-2,1 3-1,1 6 11,-3 2-3,3 0-2,6 3-21,2 5 19,-3 8 4,1 0-8,-2 1-2,10 4-1,2 6-1,4 3-7,5 2 6,-1-1-7,7-1 7,-3 2-1,3-2-7,2 3-6,-1 3 14,5-1-7,0-9 6,-2-6-1,2 0-13,-5-2 14,1-6 6,-5 1-27,1-2 9,0-4 0,-3 0-5,3-2 8,-1 1 0,-1-4-5,-3-7 1,-2-2-12,-1 0 3,-7-1 14,-4 3-12,4 4 15,2 0 6,-2 0-7,2-1 12,-4 3-7,-4 1-1,0 4 0,6 4 6,0 0-1,0-3-1,0 2-1,4 0-1,-2 3-1,-2 2 0,-2 1-1,5 4-19,3-4 2,0-6-17,-4 2-2,2-3-15,-3 0-12,-3 0-7</inkml:trace>
  <inkml:trace contextRef="#ctx0" brushRef="#br0" timeOffset="-103120.73">3394 1099 200,'-4'-1'45,"2"2"7,4 0-6,2 1-6,-4-1-5,3 0-17,-1-2 4,0 1-9,-2-1-8,2-1-19,0 5-11,2 1-9,4 1-10,3-3 4</inkml:trace>
  <inkml:trace contextRef="#ctx0" brushRef="#br0" timeOffset="-102930.73">3533 1120 146,'2'3'33,"6"0"15,5-1-6,1 3-5,1-3 7,-3 2-11,1-1 8,-3 3-11,-2-1 8,9 1-4,-3 1-11,1 2 4,-5-2-4,-4-4-3,-8 0-2,2-3-15,4 0 25,3 0-10,-3 1-9,0-2 12,4-4-15,-2-4-1,0-3 6,-1-2 4,-1-4-8,2 0-1,0 2-7,4 1 1,-1 1 6,-1 3-7,0 2 6,1 6-19,-1 0 20,-2 2-7,0-1 0,0 4 1,5 2-7,-1 1 7,3 6 0,1 0 0,3-2 0,-3-1-6,1-1-12,1-5 15,-1-2-18,-1-2 9,1-2-11,3-3 3,-1 0-10,5 1 22,-1-2-5,-2-2 8,-5-2 0,-1 1 1,-5-6-12,2 1 14,-4 2 1,-6-1-6,0 0 7,2 2 6,-2 4-7,3-1 19,-3 6-2,-3 4-15,3 0 6,0 0 6,-2-3-2,0 0-1,0 1-2,-4-2-13,2 6 13,8 3-20,-2 3 20,2 3-1,2-1 0,3-2-1,1 0-1,-2 3 6,5 3-8,3 1 0,5 5-13,2 3 20,6 4-2,2 3-13,2-1 13,-4 1 5,-6-1-1,-3 3-8,-1 2 12,-7-2 4,-6-2-2,3 1-3,-5-6-1,2-2 4,-8-3-8,-2-1-2,-6-1-1,-3-1-1,-3 0-25,-5-4-4,-4 0-10,-2-1-2,-4 0-8,-4-7-32,-6-2 1</inkml:trace>
  <inkml:trace contextRef="#ctx0" brushRef="#br0" timeOffset="-102083.73">2919 1332 205,'2'0'51,"-2"0"0,0 0-13,0 0 2,6 0 1,0-2 1,0-3-5,7-1-17,1-6 3,5-3 10,0-2-10,3-2-3,5 1-9,0-2-8,2-1 0,0 2-19,2 1 2,-2 2-5,-2 0-10,0 5-2,-4 3-9,-5 1-14,-1 1 5</inkml:trace>
  <inkml:trace contextRef="#ctx0" brushRef="#br0" timeOffset="-101464.73">2290 1823 130,'0'1'29,"2"1"3,0 0-4,4 1 9,1-1-18,-1 0 11,2 1 2,2-2 9,-1-1-24,1-2 16,0-3 2,-1-1-10,-3-1-3,2-4 3,2-1-9,1-1-8,3-2-1,-1 0 11,-5-3-2,0 1-8,-2 0-1,1-1 5,-3 4-1,-2 1-8,-4 3 12,0-2-14,-2 3 18,-1 3 4,1 1-15,-2 2-1,2 1-7,-2 3 0,0 3 12,-1 6-1,-1 3-2,0 3 5,-1 1-14,5 2 0,0 2 13,2 0-8,4 1-1,0 1-7,4-1 7,1-1 6,5 1-1,3 0-2,1-5-7,5-2 13,-1-2-2,5-4-7,2-3 12,0-5-2,4-3-8,0-4-20,0-1-4,-2-1-11,-2-2-21,-2 1-13,-4-2-17</inkml:trace>
  <inkml:trace contextRef="#ctx0" brushRef="#br0" timeOffset="-100419.73">3953 407 97,'-2'-3'39,"2"-3"-5,-2-2 2,0-1 2,2-2-5,-2 2-4,2-2 9,4 3 2,-4 1 1,0 0-30,2 4 11,-2-1 3,2 4-3,2 3 4,0 0-3,2 6 9,5 3-4,1 4 3,1 3-4,-3 4-16,2 2 18,3 0-10,-5 5-9,3 2-1,-1-1 5,0-1 4,5 2-14,-5-4 12,5 1-9,-1 2 6,5-4-2,-2-3-7,1-5-1,3-7 6,0-7-7,2 1 6,-3 0-14,7-5 7,0-5-6,0-3 0,-2-1 1,0-4-6,-2-7 1,2 2 8,-7 1-13,-3-3 8,-3 0 1,-3 0 1,-3-2-6,-4 0 8,-4 1 6,0 0 0,-4 2-20,4 4 27,-2 3-7,2 2-1,-4 2-6,2 2 12,0 2-1,2 2-7,0 1 6,0 1-7,2 3 6,0 5-13,0-1 13,-2-1-13,4 1 14,0-1 5,0 0-14,3-1 6,-1-2-13,0 0 8,-2-1 6,2-2-7,1 0-6,-3-2 1,2-2 7,2-1 0,-4-4-6,-2-1 7,2 1-19,-4 1 15,-2-4 0,-2-1-5,0 0-6,-2 3 8,-4-2 1,1 2-6,-3-2 8,-5 2 0,3 1-5,-3-1-6,3 3-4,-1 2 2,3 3 2,0 3 2,-3 4 1,-1 5-17,-7-1-9,2 3-14,0 1-6,5 1 5</inkml:trace>
  <inkml:trace contextRef="#ctx0" brushRef="#br0" timeOffset="-99851.73">4021 648 156,'0'0'38,"0"0"2,-2-2 1,2-3-11,6-3 2,5-2-4,1-4-3,3-4-16,3 0 11,5-2-2,8 0-9,0-2-7,-2 1-19,2 2-10,0 3-16,2 4 4</inkml:trace>
  <inkml:trace contextRef="#ctx0" brushRef="#br0" timeOffset="-99539.73">3353 1702 145,'0'0'46,"0"-1"-6,0 1-5,0 0 2,0 0-5,0 0 3,0 0-11,0 0 9,0 0-4,2 2 3,2 3-10,3-1 3,3 5-15,0 1 5,3-1 4,-1 0-2,-2 0-15,5-2 6,-3-3-7,3 0 6,-1-4-1,3 0-1,-7-5 6,2-3-2,-3-1-13,1-4 7,0 1 5,3-2-13,-5-1 7,-2-2 0,3-2 6,-3 0 5,0 3 4,-2-1-8,-6-2-1,-6 2-1,2 2 5,-1 2-20,5 2 20,-2 5 5,2 1-3,10 2-8,-6 2 0,1 3 5,3 7-1,2 5-1,4 2-8,1 5 6,1 2-1,3 1 0,6 7 5,-1 1-1,3 4 5,2 3-15,4 3 7,-2 3-7,0-1 12,-2 7 5,-4 0-2,-3-2-15,-3-8 7,-9-1 11,-2-4-15,-2-5 13,-1-3-2,-6-4-2,-3-4-2,-2-3 5,-4-1-2,-5-6-7,1-2-6,-5-3 0,0-4 0,-4-4 0,3-4 0,-9-4 0,-3-4 0,-1-2 0,-2-4 0,2-4 0,8 3-2,4-3-12,5-1-10,1 5 3,7-1-23,6-6 6,2-1-2,2 3-7,4 1-19,-2 0-11,6 4 2</inkml:trace>
  <inkml:trace contextRef="#ctx0" brushRef="#br0" timeOffset="-99040.73">3924 1585 203,'2'0'51,"0"0"0,-2 0 6,0 0-7,0 0 6,0 0-13,0 0-5,0 3 1,0 5-5,0 12-4,0 4-4,0 5-16,-2 1-1,0-1-1,4-1 12,2-4-3,0-3-8,5-5-1,-3-2-8,2-5 0,0-4 7,1-4-8,3-2 1,-2-7 6,3-3-13,-1-5 7,-2-2-7,1 1 8,-1-6-7,-2-1 1,3 0 13,-3 1-7,-4-2-13,0 2 14,-2 0 6,-2 0-7,0-1-13,-4 2 21,-2 5-8,0 3 6,2 2 12,0 4-21,-1 2 13,1 6-2,0 7-1,-4 4-1,0 6-7,-1 3-19,5 0 28,2-2-8,0 3 6,4-1-7,0 0-19,4-5 9,1 1-5,1-2 8,2-5-11,3 0 2,-1-5-4,0-1 15,-3-2 0,3-6-18,1-1 9,-3-2 8,4 0-5,3 1 7,-1-3 7,-3-2-19,-3-4 14,-1-4 1,-3 1 12,-4-1-14,-2 3 7,4-2 6,2 4 11,-4 4-3,0-1-2,-2 6 11,2 4-29,-2 1 13,2 2 5,-2-1 4,2 1-9,1 6 5,1-1-20,-2 3 19,6 5-8,-2 1-1,2-1 5,3 1-20,1-2 20,1 0-8,1-3 6,-1 1-7,3-4-19,1-4 15,-3 0 12,1-5-7,-1 0-13,-2-5 20,-3-2-8,-3-2 0,2-1 6,-4-6-1,0 1-1,3-1 0,-3-3-1,2 0-1,-4 0-7,-2-1 1,2-1 6,-2 4 0,0 6-1,-2 4 6,0 0-7,2-4 0,-2 5-7,-4 3 1,4 1-6,4 5 7,4 7 1,2 8 13,1-3-2,3 2-1,0 2-1,-1 2-7,3 0 0,-4 0 6,-1-5-13,1-5 13,0-3 0,3-2-7,-3-3-13,1-4 14,1-3 0,-2-2-6,3-2 7,-3-2 6,2-2-7,1 0-12,-3 4 20,1-8-14,-3 0 7,0-2-12,-2 0 1,-4 4 14,0 2 12,1 2-15,-1 3-6,0 3 13,-2 3-20,2 4 27,2 6-8,4-2 5,2 1-1,3-2-2,-3 0-1,3 2-7,-9 0-6,4 2 6,0 0-6,1 2 1,1-1 0,0 1-12,-1 0-4,1-3-10,2-3-15,1 2-7,-3 1-12,0-2-18</inkml:trace>
  <inkml:trace contextRef="#ctx0" brushRef="#br0" timeOffset="-98151.73">4900 1220 237,'0'0'47,"6"0"-12,-1-1-11,-1 1 10,4 0 8,2 0-12,1 1-10,-3 3 17,2 4-11,7 1-10,3 1-2,-5-2 11,-9-1-9,7 0-9,-9 0 6,6 0-2,-6 2-8,4 1 19,-6-5-9,3-4 17,-7-1-16,-5-5 4,7 3-8,-10-5 5,-2 0 17,-1 1-11,7 2 4,2-4-3,-2-2-3,-1-7-2,3-1-2,-2-1-15,4-3-19,-4-1 22,2 1-13,0 1-5,1 4-11,8 1-9,1-1-2,6 2-14,-1 3-6,-7-1-19,10 0 7</inkml:trace>
  <inkml:trace contextRef="#ctx0" brushRef="#br0" timeOffset="-97792.73">5465 793 254,'0'3'57,"0"-3"-1,2 2-7,2 5-12,-2-1 2,-2-4-12,0-3 10,0 7 1,2 6-5,4 3 3,3 6-5,-1 3-4,-2 0-3,2 1-3,1-2-3,-3-1-2,2 0-2,7-1-14,1-4 12,1-6-1,-1-3 5,-1-3-9,1-5-1,1-4-13,4-4 1,10-4 1,0-5-18,-2-1 15,-5-9 1,3-5-5,4-4-11,-2-2 3,-2 1 8,-8-4 2,-7-1 1,-4 3-11,3 2 8,-7 0 2,-4 1 1,-8 0-5,-11-1 2,-2 1 8,7 6 13,-3 5-8,-3 3 13,-3 7 10,4 2-9,7 3-2,8 3-8,0 6 0,-3 4 12,-3 3-9,0 3-1,12 5 6,2 6-2,2 5-14,4 2 13,3 1-14,-1 4 19,9 4-1,4 5-15,2 4 7,4-1-7,0-1 6,-4-2 6,-5-11-2,3-2-13,-2-1 6,2-8 6,-1-1-1,-5-5-7,0-5-6,-3-3-5,-5-3 7,3-3-6,1 0-5,-1-3-4,-8-4 2,-2-4-10,-2-2 3,3 2-15,-3 0 5,-6 0-2,-7-8-15,-3 0-6,-3-1 0,5 4 7,-7-5 6,1 0 5,1 8 5,7 0 6,-3-1 10,-1 2 8,3 5 14,5 7 6,2-5-1,0 2 11,-2 0-15,6 2 12,2 5-2,-2-5-2,0 0-8,0-3-7,4 1-6,2 0-11,7-3-11,-3 1 3,-2 1 2</inkml:trace>
  <inkml:trace contextRef="#ctx0" brushRef="#br0" timeOffset="-97262.73">6276 567 121,'4'-4'36,"2"0"2,0 2-5,4-3 9,-1-2-18,-1-5 16,-2 2-18,-2 0 4,5 4 3,3-2-4,-4-2-9,-1 2 10,-7 2-9,-5 4 4,12-3-9,-7 3-8,-7-2 6,-5 3-14,0 4 19,5 4-20,-7 3 7,1 1 6,-1 6-1,6 0-1,-3 0 5,1-1-14,0 1 1,6 5-12,6-3 14,0-6-6,-2-2 13,2 1 5,2-1-8,8 1 0,3-5-1,1-9-12,3-3 19,-3-1-13,1 2-6,6 1 7,2-7-6,-7-3 7,7 0 1,-4 5-7,-3-2 7,1-3 0,-5-4-6,-1 2 13,3 3-13,-5-2-5,-7-3 7,0 1 7,6 3-13,-1 2 14,-7 0 6,-4 2-8,6 3-13,2 3 8,-2 1 13,0 2-1,-4 4-2,2 1 0,7 4-14,3 5 7,0 0 0,-5 1 7,1-1-1,4 0-7,1 1 6,3 0-7,-3-8 0,1 1 7,1-2-7,1 2-6,1-7 1,-5-5-12,1-2 22,1 0-13,0 1 7,3-6 7,-7-2-13,-1 0 7,1 3 0,-2-5-6,1-2 8,-5-3 0,0 2 6,-6-5-7,2-2 0,-2-2 6,-5-6-6,-1-4 6,2-1-7,-2-4 0,-5-6 7,5 6-1,0 0-7,-3 7 7,3 9 12,0 10-2,6 6 5,0-3-3,2 7-8,-4 8 18,2 3-16,-5 5-1,3 11-8,4 4 13,4 7-8,-2-1 24,3-3 2,5 1-10,4 4 4,3-1-22,-5-7 18,5 3-22,4 0 0,3-3 0,-3-8-6,-4 0-5,1 0-11,3-3-16,-3-4-21,-1-3-5,0-1-5</inkml:trace>
  <inkml:trace contextRef="#ctx0" brushRef="#br0" timeOffset="-96606.73">6971 286 229,'0'-3'48,"0"-3"-6,8-5-12,0 0 9,-2-3-11,3 2-16,9 0 11,3-1-28,-3-5-12,-7 1-16,5 1-9,5 3 2</inkml:trace>
  <inkml:trace contextRef="#ctx0" brushRef="#br0" timeOffset="-95624.73">5655 2274 81,'0'-4'16,"-2"-6"11,2-2 3,2 1-4,-2-4 9,4 3-4,0-7-17,-4 2 17,2 5-3,-6-3 9,6 9-18,-4-5 4,2 5-9,-2-3 11,0 5-22,-2-1 12,-8 1 5,5 6 3,-3-4-21,-2 8 24,1 11-15,-1 0-14,2 8 19,-1 3-8,3 7 5,4 5-8,2 1-7,6 6 13,2-2-8,2-2 6,7 0-7,3-1 6,5-7-1,-4 0-7,10-9 0,2-2-7,2-2-5,-2-12 2,8 4-5,-4-12-11,5-4-3,-7-9-28,-2 2 7,-4 5 5</inkml:trace>
  <inkml:trace contextRef="#ctx0" brushRef="#br0" timeOffset="-95358.73">5856 2565 105,'-4'2'26,"-5"-3"3,7 2 2,-6-7 9,2 3-17,0-4 3,-1-4 3,5 1-10,-2-2 10,4-1-10,0-4 4,10 1-3,1-4-2,3-2 4,5-2-3,-5-3 4,5 2-9,4 2-2,2 3 5,-5 0-21,5 8 13,-4-2-1,2 9-1,-3 4-1,3 4-1,-2 8 6,-3-1-2,1 9-7,-3 3 12,-3 5-8,-1 1 6,-1 5-2,-3-3-1,-6 1-14,0 1 1,2-5-12,-2 1 2,2-11-23,-2 1 11,5-5-10,-5-8-8,2 2-7,2-11 5,-2 0 4</inkml:trace>
  <inkml:trace contextRef="#ctx0" brushRef="#br0" timeOffset="-95109.73">6389 2117 110,'0'0'31,"0"-6"3,-2-8 2,-4 1 2,2-4 1,-4 9-11,1-4 3,-1 10 2,2-5-10,-9 7-9,3 2 10,-4 5 4,3 13-4,-3 1-3,3 7-9,-3-5 5,5 4-8,-1 1 11,4 0-15,3-3 6,5-3-14,0-4 13,3-3-2,1-2 6,2-5-8,2-4-1,7-4-1,-3-8-7,9 0-12,-5-9 8,3-3 8,-3-3-1,9 4 0,-6-4 0,-3-2-18,-7 1 21,3 1-19,-4 2 14,-1 13 0,-3-6 1,0 10 0,8 1 0,-6-3-6,-1 10 13,-3-1-1,0 10 0,8 2-1,-4 8 0,0-3-7,1 1 13,1-4-20,-2 1 7,9-6 7,-5-1-7,0-5 13,1-4-20,1-4 14,0-3-7,1-8 7,-1-7-1,5-5 0,-1 2-7,1-10-12,-5-1 8,3 4 8,-3-5-7,-1 5 1,-5-4 1,-2 4 1,-2-3-6,-2 2 7,-4 0-6,-4 2 8,1-2-13,-3 3 15,-2 3 6,1 6-1,1 3 5,4 7-1,0 0-1,-1 8-1,-1 2-8,2 8 13,2 2-14,0 4 12,4 5-1,2 1-1,2 2 5,2 2-8,6 1-1,-1-1 6,3 2-8,3-5 6,3-1-1,1-7-7,0 0 6,4-9-14,-1 2 8,1-10-1,-2 1-6,2-11 1,-4-1 1,-1-2-6,3-3-11,-4-3 8,-1-1 8,-7-1 1,3 0-12,-10-1 14,0-1-6,-6 0-5,0-3 2,-2 2-11,-8-3 21,3 3-6,-9-4 7,1-2-12,3 5 14,-1 2-7,3 4 20,-1 7 4,5 6-2,0 0-3,2 3-8,4 7 6,-1 9-14,-1 4 13,4 9-2,0 0-7,0 2 12,0 3 5,7 2-3,1 2 5,-2 1-16,9-1 12,-3 1-2,4-2-8,3 0-1,4-5-7,0 1 7,6-4-7,-7 1 6,7-8 6,-6 1-2,8-6-7,-2-5-13,-4-4 8,2-2 0,-7 0 0,3-2 1,-2 1 0,-5-9 0,1 3-6,-5-6 8,3-1 0,-5 3 0,0-2 0,-3 0 0,-7-4-13,2-1 14,-4 2-12,-2-3 1,-1 2 20,1 0-14,0 4 13,0 2-1,4 6 5,-2 0-8,0 1 0,2 3-1,-4 0 6,6 6-8,-4 1 6,2 1-13,2 6 13,0-1-7,2 1 0,-4-1 6,6-1-1,-2 0-13,5-3 7,-1 1-6,0-3 0,0 0 1,-3-5 1,7 1-6,-2-3 1,3-1 8,-5-5 0,4-1-6,1-4 7,1 0 0,-1-2-7,1 2 8,-3-4-7,1 1 1,-4 0 7,0 1-7,3 3 1,-7-1 0,4 2 1,-2 5 7,-4-1-7,3 4 6,-3 1-12,6 4 19,-4 1-20,2 4 14,1-1 0,3 0-1,-4 0 0,4-3-1,-1 2-19,1-2 28,0-1-21,-5 1 14,3-3-7,4-1 13,1-4-13,-3 2 6,-2-4 0,3-4-1,1 0 0,-8 3 0,4 0 0,-1-1-7,-1-2 7,2 0 0,-4-1 0,-2-1-19,4 3 20,-1-4 6,3 3-26,-6-1 21,4 2-13,0 2 14,-2 0-1,3 2-13,-3 3 14,0-2-1,4 4 0,1-1-1,-3 1 0,2 3-1,0-1-19,-2 0 27,3-1-7,-3 1-19,2 0 14,-2-1 1,5 0-7,-1-2 8,-2-1 0,5-1-7,-3-2-5,0-2 8,1 1-12,-1-3 14,0 3 1,-1-4 0,-1 1-6,2 0 0,-1-4-5,-1 1 2,-2 2 7,0-3 7,9-12-1,-5 7-13,-2-1 8,1 4 6,-1 7 0,-4-2-1,0 4 6,-4 0-13,2 3 13,0 7-2,3-6 6,1 5-8,2 7 6,-2-2-2,7-1-13,-3 6 19,0-3-2,1 3-2,3 3-1,1 3 5,-1 3-8,-2-7-1,3 5 5,-1 0-1,1-4 5,1 5-2,-1-5-8,-1 3 6,1-4-1,-3-4-2,3 3-1,-7 3-1,-2-3 0,-2 3-7,-4-1 0,0-1-19,-6 3-10,10-20-9,13-22-13,-23 64-19,-9-25 2</inkml:trace>
  <inkml:trace contextRef="#ctx0" brushRef="#br0" timeOffset="-93346.73">6484 1984 114,'0'0'43,"0"0"-11,0 0-4,0 0 15,0-1-12,3-2 3,1-4-11,6-1 4,2-2-10,3-1 4,4-3-9,-1-3-1,5 0-8,0-3 19,4 0-16,-1-2-7,3 1 0,-2-1-6,2 1 1,-2 0-24,-2 3-3,-2 2-9,-3 0 3</inkml:trace>
  <inkml:trace contextRef="#ctx0" brushRef="#br0" timeOffset="-81525.73">8284 6285 141,'0'0'21,"-2"0"10,2 0 15,0 0-6,0 0-11,0 0-4,0 0 16,0 0-11,0 0 2,0 0 2,0 0 2,0 0-10,0 0 3,0 0-16,0 0 10,0 0-2,0-3-3,0-4-2,0-1-2,0-2 4,4-2-2,-2-2-8,2-2-1,0-4-14,5-2 14,-1-6-7,2-4 6,3-3-7,1-4 6,3-2-7,-1-4 1,5-2 6,-3-2-1,3-2 0,0-2 6,-1 1-14,1-2 7,0 1-1,-3 0 0,1 0 0,0 2-1,-3 2 0,-1 1 6,-1 2-7,1 2-12,-5 2 14,2 2 6,-1 3-1,-3 1-7,2 2 6,-1 2-1,-1 2 0,-2 1 5,2 1-14,-1 1 1,1 2 7,-2 2-1,0 2-7,-2 3 13,3 0-7,-3 3-6,-2 2-6,2 2 20,-2 1-14,0 2 7,0 2-19,0 2 8,-2 1-5,0 2-17,0 4-9,0 0 5,-2-1-2,2 4-15,-4 1-6,0 0 0,0 1 5</inkml:trace>
  <inkml:trace contextRef="#ctx0" brushRef="#br0" timeOffset="-81057.73">8547 4863 170,'0'0'30,"0"0"3,0 0 2,0 0 2,0-2 1,0 0 2,0 0-11,2-2-17,2-2 18,2-1-10,2-2 3,0-3-2,5-1-16,1-3 0,3-1 18,2 0-9,-1-2-8,3-1-1,-3 2-1,3-2 6,-2 1-1,1 2 5,-1-1-2,0 2-1,-3 1-2,1 1-1,-3 1 6,1 2-15,-3 1 13,-2 1 5,1 1-9,-1 1-7,-2 1 12,-1 1-7,1 2 5,-2 1-1,0 2-2,-2 2 6,3 1-2,-1 4-20,0 4 13,-2 3-7,0 2 7,0 3-1,1 0 6,-1 3-1,0 1-1,0-1-14,0 0 1,0-1-12,0-2-10,1 0-16,-3-3-19,2-1-11,-2-3 6</inkml:trace>
  <inkml:trace contextRef="#ctx0" brushRef="#br0" timeOffset="-80097.73">7957 3788 168,'0'-1'43,"-2"-2"-5,0 2-11,2 0 9,-2 0-24,2 0 5,0 1 4,0 0-15,0 0 6,4 3 11,2 2-3,5 3-15,1 0 12,2 3-15,3 0 6,2 2 5,-1-1-1,1-1-14,-1 0 12,1-1-1,0-2-7,-3 1 6,1-5-14,-1 1 14,1-4-1,-3-2-8,-1-3 7,-1-1-7,1-6 6,-3-2-13,-2-3 14,0 0-14,-1-3 8,-3-2 12,0 0-8,-4-2 6,0 0-1,-2-2 5,-2 1-14,0 0 0,-5 0 18,3 2-8,-2 2 5,0 2-8,1 2 5,3 2 5,-2 2-21,2 4 7,2 2-1,2 6 6,0 3-1,2 4-7,0 3 7,4 3 5,2 1-14,1 1 0,1 1-12,2 0 14,-1 0-12,1 1-5,1-2-4,1-1-4,-1-1-3,3-1-15,-1 0-7,-3-3-2</inkml:trace>
  <inkml:trace contextRef="#ctx0" brushRef="#br0" timeOffset="-79717.73">8342 3479 137,'-2'-2'22,"2"1"-3,0 1 10,2 0 3,-2 3-17,4 0 11,0 2-10,4 2-2,1 2 5,1 2 4,2 1 3,1 2-3,1 1-3,1 1-15,-1 0 6,3-1-2,-3 0-1,1-2-1,-3 0 12,1-3-3,-3-1 5,-2 0 3,0-1 10,1-3-4,-3 1-4,-2-3-22,0-2 18,-2-5-9,-2-2 5,2-2-3,-2-2 5,-2-3-15,2-3 5,-2-3-1,0-3-1,0-3 5,2-3-14,-2-1 7,2-2-14,0 3 14,0 2-7,0 2-6,2 5 13,2 1-13,2 5 1,3 3 7,-1 4 6,2 3-14,3 3 8,1 4-1,3 6-6,-1 1 13,3 3-7,-3 2 0,3 2 0,0-1-6,-3 1-5,3-2-18,-3-1 10,1-1-4,-3-2-3,1-2-9,-1-2-27,-1-3 1,-1-5 5</inkml:trace>
  <inkml:trace contextRef="#ctx0" brushRef="#br0" timeOffset="-79323.73">8513 2702 177,'0'0'36,"0"0"-17,0 1 16,3 4-11,1 3-3,0 2 4,4 3-3,0 1-9,5 2 11,1 2 3,3 1 3,1 1-10,3 1 4,0 0-16,-1-1 12,3 1-9,0-3 5,0 1-15,-1-3 6,1-1-1,0-1 0,-2-1-7,-3-1 12,1-3-14,-5-1 13,1-1-7,-3-1-7,-1-2-6,-3-1 27,0-2-9,-4-2-1,0 0-7,-2-3-6,-2 0 7,-4-2 0,-4-1 12,0 1-8,-5 0 0,1 0-7,0 1 6,-3 1-6,3 2-6,-1 3 13,1 3-7,-1 2-6,3 4 14,0 1-1,4 3-1,-1 4 0,3 2-1,4-1-13,2 2 14,0 0 0,2 0-13,3 0 1,1-2 13,0-1 0,0-1-13,1-2 7,1-1 6,3-4-7,-3-1-12,2-3 14,1-1 0,1-5 7,-1-2-8,-1-2 1,2-3 0,-1-2 6,-1-2-7,1-1-6,-1-1 7,0-1 0,-1 0 6,-3 1-19,2 0 1,-1 2 2,-3-1 7,0 3 7,0-1-19,1 2 14,-3 1 6,2 0 0,-2 1-7,0 1 0,0-2 0,0 1 7,1-1 5,-3-1-13,2 0 6,2-3 0,-2 0-7,2-2-5,-2-1 13,3-1 0,-3-2-1,0 0-13,0-1 14,0 1 0,-4-2-1,0 1-7,-2-1 1,0 1 7,-2 0-1,0 1 0,-2 3-1,1 1-6,-1 3 13,0 3-1,0 4-14,0 4 7,1 5 0,-1 3 0,2 3-13,2 2 14,0 2 6,0 2-13,4 0 7,0 2 6,0-1-8,2-1 0,2 0 0,1-2 7,1 0-14,0-2 7,1-1 7,1-2-14,-2-3 7,2-1-6,-1-3 7,-3 0 0,2-3 0,1-1 6,-3-2-20,0-3 15,0-1 6,-2-1-8,0-3 0,1-1 7,-1-3-14,-4 0 14,2-2-1,2-1-7,-2-1 6,2 2-7,-2 0 7,2 2-20,0 1 15,1 2-13,1 3 14,2 4-12,0 1 20,3 5-8,-1 2 0,2 2 0,-1 3 0,1 2 6,-2 0-1,-1 2 6,1 0-14,-2 0 6,1-2-6,-1 1 12,-2-2-1,-2-1-7,0-1 12,1-1-14,-1-1 25,-2-2-3,0 0-9,0-3 4,-2-1-8,-2-2-8,2-2 7,-2-1-8,0-4 13,0-1-27,-3-3 8,3-2 1,0-4 1,0 0-12,-2-3-5,2-2-10,0-2 11,2 1-17,-2-1 5,2 3-2,2 2-2,-2 1 4,2 2 10,0 1-3,0 2 16,0 1-6,2 2-10,-2 1 22,3 1 0,-1 1-12,0 1 14,-2 0 7,2 1-1,-2 1 12,0 1-2,0 0 4,0 0-9,0 1 12,0-1-3,-2 1-2,3 1 4,-3 1-9,0-1-2,0 1-1,-3 1-7,1 1 6,0 2 5,-4 2-2,0 1-14,0 2 13,0 2 5,-1 0-14,-1 4 0,2-1 6,0 2-1,2 2-7,-1-3 6,1 3-13,4-1 8,2-1 6,2 0-1,3-2-7,3 1 0,2-2 7,3-2-1,1-1 0,5-1-7,0-1 7,-1 0 5,1-2-7,0 1 0,-3 0 6,1 1-7,-2-2-1,-3 2 0,-1 2-6,-5 1 1,-2 3 1,-2 0-12,-2 2-11,-4-2 3,-4 1-22,2 1-6,-4-2-2</inkml:trace>
  <inkml:trace contextRef="#ctx0" brushRef="#br0" timeOffset="-78094.73">9223 2111 176,'-2'-1'29,"2"0"16,-2 1-6,2 0-5,0 0-17,0 0 17,0 0-17,2 1 11,4 2 9,2 2-11,5 2 3,-1 2 2,5 4-16,1 1-2,3 5 11,0 3 3,1 2-3,3 4-16,0 3-1,0 2 6,2 0-14,-2 0 6,-1 1 12,1-1-2,0-3-8,0-1-8,-2-3 1,-1-2 12,1-3-8,0-3 0,0-1-7,-1-6 0,-1-1-5,2-7 7,-3-2-19,1-4 15,0-5-5,-3-2-5,1-2 8,-2-2 13,-3-3-19,-2 0 20,-1-2-7,-3 0-6,-4-2 7,-2-1-7,-2-2-5,-4 2 1,-2 0 20,-2 1-7,-5 5-1,1 2 0,-1 5 0,-1 4-7,-1 4 7,1 5 0,-3 6-7,3 1 7,2 6 6,1 0-13,1 4 13,2 1-7,1 0-1,3 0-6,2 0 13,0-2-13,2 0 1,2-3 0,0 0 1,2-3 7,1-5-7,1-1 1,0-1 0,0-3 0,2-3-5,1-4 7,-1 0 0,2-4 13,-1-1-21,1-2 1,-2 0 14,-2-3-1,3-1 0,-3 0-7,0-1 0,0 1 0,1 1 0,-1 2 1,0 0-6,0 3 13,-2 1-7,0 4 0,3 0 0,-1 5-12,0 1 20,0 3-13,2 0 1,-1 1 0,1 0 20,0 0-9,-2 0-7,1 0 7,-1-3-1,-2 1-7,2-2-6,0 0 14,1-2-1,-1-2-7,0-3-6,-2-3 1,2-1 20,1 0-14,-3-4 0,2 1 0,0-3 6,-2-3 0,0 1-7,1-1 0,-1-2-6,0-1 20,0 2-14,0 1 12,-2 2-20,2 3 2,-2 1 19,0 3-7,3 3 6,-1 4 5,0 2-9,2 3-13,0 2 14,0 1-14,1 1 14,-1 1-8,2 0 13,-2 2-8,3-3 0,-1 1-7,-2-2-6,0 0 14,0-2-7,-1 0-6,-1-2 13,0-2 0,2-1-1,-2-1-7,0-2 13,1-1-1,-1-1-14,0 0-5,-2-1 14,2 0-7,-2 0 6,0 1-6,0 1 0,2 1 13,-2 2-7,3 1 5,-1 3-7,2-2-6,0 1 7,0 2-7,3-2-5,-1 1-12,0-1 16,2-1-12,-1-2-23,1-3-1,-2-2-7,3-3-8</inkml:trace>
  <inkml:trace contextRef="#ctx0" brushRef="#br0" timeOffset="-77228.73">10197 1513 171,'0'0'30,"0"0"3,0 3-5,2 1-9,2 3-3,2 4 11,1 0 3,1 3-4,0 3-3,3 0-3,-1 2 4,2 0-3,3 2-16,-1 0 0,1 0 18,-1 0-3,3 0-9,-1-3-1,-1-1 5,1-1-2,1-2-8,-3 0 0,-1-1-1,-1-1-13,-2-3 26,-1-1-2,-1-1-8,-2-1 11,-2 0-2,1-3-2,-3 1-2,-4-1-14,-1-1-6,-3 0 20,-2 0-1,0-1-8,-1 1-13,-1 0 20,2 1-7,-3 2-1,3 2 6,-2 2-7,2 3 0,-1 3-6,3 3 0,0 2 1,0 1 0,4 1 13,0-1-13,-1-1-6,3 0 7,3-3 7,-1-2 0,0-2-7,4-3 6,0-1-12,2-4 7,1-1 13,1-5-8,-2-2-7,3-2-5,-1-5 20,0 0-21,1-3 14,-1-2 6,0 1-1,-1-1-8,1 1 0,-2 0 0,-2 1-13,3 0 8,-3 2 7,-2 1-7,0 2 7,0 2 0,0 2-7,3 0 13,-1 3-14,0 2 1,-2 2 7,2-1-7,1 1 7,-1 1 6,0 1-1,0-2-1,0-1-14,3 1 1,-3-2 7,2 0 0,-2-1 0,1-1 0,-1-1 6,0-2-1,0-1-7,0 0 0,-1-2-12,-1 0 1,0-1-4,-2-1 14,-2 1-12,0 0 2,0 0-5,-2-1-4,-2 1-4,0-1 16,-5 2-18,1-2 4,0 1-10,-3 0 17,1 0-11,2 1 3,-3 1-9,3 0-2,2 1 17,0 2-4,0-1 15,-1 1-12,3 1 9,0-1-5,0 2 14,2 0 7,0 1-7,2 0 12,0 0 5,0 0-14,0 0-7,2 0 20,0 0-9,2 1-7,0-1 7,0 0 5,0 0-14,3 0 13,1 0-1,-2 0-7,2 0 12,3-1-27,-1 0 21,0 1-1,1 0-14,-1 0 14,0 0-8,1 1 1,-1 0 0,-2 0 0,1-1-13,-1 0 14,-2 0-12,0 0 13,-1 0 0,-1-2 0,0 0 0,2-1-7,-4 0 13,2-2-7,-2 1 6,2-2-1,-2 0 6,3 0-2,-3 0-13,0 0 12,0 1-13,0 0 7,-2 1-7,2 1 13,0 0-14,2 1 1,0 1 7,0 1 6,1 1-2,-1 1-19,2-1 26,2 0-14,-2 1 6,3-1 0,-3-1-1,2-1-26,2-1 22,-1 0-7,-1-2-12,2-1 15,-1 0-6,1-2 8,-2 0 0,3-2 6,-5 1-19,0 0 14,0 0 0,-2 1-6,-2-1 13,3 1-1,-3 1-7,0-1 7,-2 0 11,2 3-8,0-1-1,-2 0-7,2 3 12,-2 0-20,0 0 19,2 2-8,-2 2 6,2 2-7,0 1-13,0 2 14,0 1-1,2 1 0,5 3 6,-1 1 5,2 1-2,1 2-14,3 1 13,1 3-2,-1 0-13,5 1 6,-3 0 13,3 1-15,-1 0 13,-1 1-2,-3 1-1,1 0 5,-3 0-8,-1 1-7,-5 0-13,-2 1 2,-6 1-36,-2-1-1,-2 1-3</inkml:trace>
  <inkml:trace contextRef="#ctx0" brushRef="#br0" timeOffset="-75921.73">9103 4087 160,'0'0'31,"0"0"-10,0 0 10,0 0 3,0 0-5,4-1-3,2 0-16,5 1 5,-1 0 11,2 0-16,5 0 11,-1 0-15,1 0 18,-3 1-3,1 1-3,-1 0-2,-1 1-2,-1-1-14,-1 0 19,-3 1 3,0-2-9,-4 0 11,0-1-15,1 0-1,-3-1 11,-2-2-8,-2 0-2,2-3-13,-3-1 13,3-4-2,0-2-13,0-2 13,0-2-1,3-1 0,1-3-1,0 1-7,2-1-12,-2 1 20,2 3 0,1 1-1,-1 2-13,0 2 7,0 2 0,0 1 0,3 2 0,-1 3 7,0-1-1,0 3-13,1 0 1,-1-1 7,0 1 0,3-2 0,-3 2 6,2-3-13,1-2 13,1-1-13,-2-1 1,3-3 7,-1 0-6,3-4 0,-3 1-12,3-2 9,-3-1 13,-2 1 0,1 1-7,-1-1-13,-4 1 9,0 1 13,1 2-7,-3 2 6,0 1-7,-2 2 6,2 1-7,-2 3 1,-2 1 0,2 6 0,0 1-12,0 2 20,0 3-7,3 1 6,-1 0-1,0 1-7,4-1-6,0-1 14,-1 1-1,1-2-7,0-1-6,2-1 14,1-2-1,-1-3-13,0-1 7,1-2-12,-1-3 14,-2 0-6,3-4-6,-3-1 8,0 0 0,1-3 0,-3 0-12,0-2 15,0-1-7,0 0-5,-1 1 14,-3-1-7,2 1 7,-2 0 0,0 2 6,2 1-1,-4 3-13,2 0 13,0 2-1,-2 2-7,2 2 0,2 0 0,-2 3-12,3 1 8,1 3 13,0 2-1,2 1-7,3 1 0,1 2-6,0 2 0,5 0 7,4 2 6,-1 1 0,3 1-1,0 0-7,4 2-6,0 0 0,-3 0 8,1-2-7,-2-1 1,-2-1 13,-3-1-20,-1-3 27,-3 0-2,-1-2 11,-3-2-9,-2-2-2,1-1-14,-3-3 25,-2-3 3,-2 0-10,-2-3-2,0-2-2,0-3-8,-2-1 6,-2-2 5,0-3-8,0-1-1,-1-1-7,1-2 0,-2 0 12,2-1-14,0 1 7,-2 3-7,1 0-25,-1 2-3,2 2-15,0 3-7,-2 1-19,0 3 6</inkml:trace>
  <inkml:trace contextRef="#ctx0" brushRef="#br0" timeOffset="-74931.73">9525 3955 72,'0'-1'24,"2"0"-3,2-1 3,-2-2-3,2 0-2,2-2 4,-1-1-3,1-1 3,0-3-2,0 1-3,0-2-9,1-1-7,-3 1 6,2-1 12,-2 0 3,-2 1-9,0 0 5,0 0-9,-2 0 11,-2 2-9,-2 1 5,0 0-2,-2 1-2,-3 2 5,1 1 4,-2 0-22,0 4 7,-1 0 11,1 3-2,-1 1-8,1 3 5,2 1-8,0 3-13,-1 0 20,5 2-2,0 0-7,2 2 6,2 2-2,2-1 0,0 1-1,4-1-1,1 0-1,3-2-6,0 0 6,5-2-7,-1-1 1,3-3 0,1-3 0,3-3 0,2-3 1,2-3-19,1-3-16,1-3-14,0-2-8</inkml:trace>
  <inkml:trace contextRef="#ctx0" brushRef="#br0" timeOffset="-74013.73">10255 3301 148,'-2'-1'45,"2"-1"14,-2 1-14,2-2 1,-2-1 6,0 0-6,0-2 7,0-1-7,-1 1 0,3 1-12,-2 0 2,2 0-10,-2 0-4,2 2 4,-2 0-3,4 3-3,0 0-15,0 3 5,5 1 5,-1 2-14,2 2 12,2 2-1,-1 1-2,1 1-13,0 1 19,1-2-15,1 1-6,-1-3 0,1 1 14,-2-3 5,1-2-8,-1-1-1,0-2-1,3-3 0,-3-4-7,0 0-12,-1-4 2,1 0 20,-2-1-7,3-2-12,-5 0 1,0 0 14,0-1 0,-2-1-7,-2 0 13,1 0-14,-1-1 13,-2 1-1,-2 0 0,2 1-1,-3 1-1,3 3-1,-2 1 0,2 2-1,-2 2 0,2 1 0,2 2 5,0 3-1,3 3 0,1 2-8,0 1 1,0 3 6,0-1-7,3 1 6,-1-1 0,0-1-20,3 1 8,-1-3 1,0 0 7,1-3-6,-1 0-6,0-3 8,3-1-6,-3-2-5,0-3 8,1-1 1,-1-1-6,0-2 8,-1-2-19,-1 0 15,0-1-11,-4-1 8,0-1 14,-1-1-19,-3 0 14,-3-2 0,1 0 0,-2 1-6,2 0 1,-2 2 1,0 1 7,2 3 12,2 0-20,-2 2 19,0 2-14,0 3 6,2 2-13,2 1 26,-2 3-8,4 2-2,0 0 6,0 1-21,0 3 7,0-1 7,5 0-8,-3-1 1,0 0 0,0 0-25,1-1 3,-1-2-16,2 1-2,-2-3-1,0-1-20,1-1-6,-1-1 7</inkml:trace>
  <inkml:trace contextRef="#ctx0" brushRef="#br0" timeOffset="-73408.73">10625 2903 177,'0'0'42,"0"0"-5,0 0-5,0 0 2,0 0-10,2 0-3,0 0 10,2 0-11,5 0 10,1 1-3,5 0-16,1 2 11,3-1-9,-1 0-8,3 2 12,-2-1-2,1 2-15,-1 0 0,-3-1 13,1 2-8,0 0-1,-3 0 6,-2-2-1,1 0-7,-5-2 18,0 2-21,1-2 19,-3 0-9,-2-2 5,0-2-14,0 0 13,0-3-2,-2-2-1,3-1-8,-3-3 6,2-1-20,0-4 14,0 0-6,0-1 13,0-2-8,0-3 0,3 0-6,-1-2 7,-2-1-7,2 1 13,-2 0-19,1 1 14,-3 2-7,0 1 13,0 4-20,0 1 20,-2 2-7,2 2-7,-2 1 13,2 2-7,-2 4 0,-2 2 0,0 4 6,2 3-1,-2 4-13,2 3 7,-2 3 6,4 1-7,0 1 0,0 2 1,2-1 0,0 0 0,0-2 0,2-1-7,3-2 7,-1 0 0,0-3 0,1-1 13,1-2-8,-2-1-1,3-1 0,-1-4 6,-2-2-2,2-1-13,-1-3 1,-1-1 0,0 0 1,1-3 6,-1 0-6,-4-2-6,2-2 13,-2 1-19,-2-2 14,0-1 1,1-1 0,-3 4 6,0-1-1,-3 2-13,3 2 1,0 0 13,0 2-7,0 2-6,0 3 7,0 1-6,3 3-5,-1 1 13,0 2-6,0 1 13,0-1-7,0 2-1,0-2-12,0 0 14,2 0-7,0-2 0,0 1 1,-2-2 7,3-1-1,-1-1-7,0 0-5,0-1 13,0-1-6,0-3 0,0 1 6,1-1-6,-1-1 6,0-2 6,0 0-20,-2-1 14,2 0-1,-2-1-7,0 0 13,0 1-1,0 1-1,1 0-1,-1 1-19,0 1 14,0 0-6,0 3-6,0-1 8,0 2 6,2 2 0,0 0 6,2 1-8,-1 0-6,1 0 7,-2 1 0,2-1-13,-2 0 14,0 0-7,3-1 7,-3 1-13,2 0 8,0-2-19,0-1 9,-2 0 8,3-1-12,-3 0 2,0-1 8,0-2 0,0 2-5,-2-2-5,0 0 8,-2 0 1,2-1 1,0-1 13,-2 0-13,3 0 7,-3 1 0,2 1-6,0 0 0,-2 2 7,2 0-6,-2 3-6,2 0 14,2 2-7,0 0 13,0 1-8,0 1-6,1-1-6,-1 0 20,0 1-1,2-1-14,-2-1-6,2 0 21,-2-1-20,3-1 7,-1 0 0,-2-2-12,2-1 2,-2-2 8,0-1-6,1 0-4,-1-1 8,0-1 1,0-2-6,0 1 2,0-2 1,0 2 1,1-1 1,-1 1-5,-2 1 20,2-1-7,-2 1-1,0 0 7,-2 1-1,0-1-13,0 2 0,0 1-5,0-3 14,-2 0-19,2-1 8,-2-1-17,2 0 9,-2-2-10,0-1 3,-2-3-3,0 0 3,-3 0 3,-1-1 2,0-2 3,-1 2 9,-1-1 13,0 3 12,2 0 10,-3 3-16,3 1 17,0 2-10,-1 2-8,3 1 5,0 3-2,2 4 4,0 0 4,2 4-9,2 1 5,2 5-9,2 3 18,2 0-3,0 4-3,3 1-16,-1 2 0,4 0-1,1 1-7,1 1 1,1-1 6,-1-1 0,3-2-13,-1 0-5,3-4-5,-3-2-16,1-2-2,-1-4-2,-1-3 4,1-2 2</inkml:trace>
  <inkml:trace contextRef="#ctx0" brushRef="#br0" timeOffset="-72248.73">11775 2084 117,'0'0'37,"0"0"8,-2 0-12,2 1 2,-2 3-4,0-1 2,0 1-4,0 1-10,2 0 4,0 1-9,0 2 10,0 1-9,2-1-2,2 1 5,0-1-2,0 0-9,2 2 12,3-2-9,-3 1-1,0-1-1,0 0-1,1 0-13,-1-1 13,-2 2 5,-2-1-14,-2 2-12,-2-1-23,-2 2-8,-5 1-7,-1-2 4</inkml:trace>
  <inkml:trace contextRef="#ctx0" brushRef="#br0" timeOffset="-71999.73">11473 2146 202,'0'-2'39,"2"-3"7,4-1-5,1-1-12,3-1 3,0-2-17,3-1-2,-1-1-1,3 1-27,-1-1-10,-2 2-18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0:42.8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279 728 80,'-2'-2'10,"0"-2"18,0-1-10,0-3 10,-2-1-16,-3 0 17,-1 2-3,0 1-3,-5 0-10,-1 5 5,-3 2 10,-18 8-3,2 6-16,0 3-1,17-6-1,-1 3-7,3 0 6,-1 3 6,3-1-14,3 1 12,1-2-1,4-1-7,0 13 6,8-7-1,6-7-1,-1-10 5,3-4-7,0-1-13,5-2 1,-1-3 7,3-2 0,2-2 13,-3 0-14,1-2 6,-2 2-6,-1-2 6,-1 2 0,-3 1-1,-2 2 6,1 1-7,-1 1 6,-2 3-1,1 3-1,-3 1-1,2 5 12,-2 4-2,2 1-8,1 4 5,-1 1-1,2 0-2,3 2-13,1-3 0,5-2 1,-1-1 6,5-4 0,29 5-7,0-10 7,-3-10-7,-1-7 1,1-7-6,-3-6 7,-25 9 7,1-1-7,1-7 0,-2-1 13,-3-5-8,1-2-6,-2-4-6,-5-5 7,-2-3-6,-1-2 14,-5-1-1,-2-1-7,-2 3 7,-4 0 11,-2 5-2,-5 2-8,1 4 12,-11-24-15,-2 16 6,7 14 12,-5 11-15,3 14-1,1 6-1,0 11 0,5 8 5,2 7 6,1 8-9,3 8 6,0 11-8,4 4 12,4 5-14,4 5 6,-2 4 5,5 2-2,1 3-7,2 4 5,5 3 6,-9-44-2,7 4-2,-1 2-14,1 1 1,3 1 12,1-2-20,2 0 14,-3-2-7,3-3 13,-3-2-7,-1-4-7,0-4-18,-3-3-4,1-3-9,-3-4-2,-2-5-1,-1-3-14,-3-7 0,6-4-7,-6-17 7,-4-12 5</inkml:trace>
  <inkml:trace contextRef="#ctx0" brushRef="#br0" timeOffset="590">1189 256 34,'6'-14'3,"2"-6"6,3-2 18,1-3 9,3-5 14,-11 16-18,2-1 14,0-2 1,-2 2 0,-2 1-6,-2 0-5,0 1 2,-2 3-5,0-1-16,-4 3 16,0 1-23,-4 3 18,-1 3-4,-3 2-9,1 3-8,-1 5 12,-1 2-3,1 5-14,2 3 6,-3 4-1,3 6 5,1 5 5,1 6-15,2 4 19,1 3-9,3 5-2,2 2 12,2 3-22,0 3 19,4-1-3,1 2-2,1 3 5,2-1-9,2 0-1,1 0-14,-1-4 1,2-1 1,1-3 6,-3-5-6,1-2-13,-3-4 2,2-4-4,-4-3-23,1-4-13,5 29-12,-4-16 8,-4-10-6,-6-10 7,-2-7 5</inkml:trace>
  <inkml:trace contextRef="#ctx0" brushRef="#br0" timeOffset="910">1100 1366 85,'0'-2'16,"4"0"-2,0-3 4,3 0-2,3-2-2,0-3-8,19-12 6,0-2-2,4-2-1,4 1-26,3-4 14,3 2 1,3-2-13,-3 0 9,3-2-6,-1 1 2,-4 1 0,-1 2 8,-3-1 1,-4 2 6,-2 0-7,-4 1 0,-4 0 7,-9 1 12,-10 11 4,1-1 10,-5 0-10,-3 2-3,1 1 10,-4 0-10,-2 2 4,-2 3 4,-5 4-16,-1 3 18,-3 4 2,0 3 3,-1 5 2,-18 19-11,5 7 4,2 0-10,2 3-2,9 3 10,5-2-9,5-3-9,4-4 6,6-4-15,6-5 13,6-5-8,-6-12 6,7-3-1,-1-3-1,5 0 5,1-4-21,1-4 14,4-3-7,-3-3 13,3-4-8,-2-1 6,0-4-14,-1-3-6,-1 0 8,-3-1 12,-1-2-13,-1 0 6,-3 0-13,-1 2 8,-4 2 13,0 2-2,1 3-1,-3 3-1,-2 3-1,0 3-7,0 5 13,-2 4-14,-2 4 6,2 2 6,0 6-14,-2 2 13,2 4-1,2 2-7,0-1 0,0 0-7,2 0 1,2-3 20,1 0 4,3-2-15,0-3 12,3-1-2,-1-4-8,3-3 6,14 1-8,0-8 6,-3-2-2,1-4 6,-6-8-2,-2-1-2,-5-1-13,-4 2 0,1-4 13,-5-1-8,-4 0 0,0 1-13,-4 1-5,-6-1 9,6 3-6,0 0-17,-3 3-15,-3 1 18,4 4-3,-2-1-15,2-1 0,-5 3-7,3 0-13,2 0 8,4 2 7,-4 3 6,2-1 6,0-1 4,2 1 3,4 0 4,-2-2 4,4 2 3,0-2 3,3 0 2,-1 2 3,0 0 8,1-1 7,5 3 6,-6-1-1,-2 0 17,-1 2-9,5 2-2,-2 4 17,3 1-4,1 2-3,2 1 3,3 3 15,0 4-11,1 0 8,1 3-17,-3 1 10,-7-10 2,1 1 2,-2 1-23,0 1 17,1 1 2,-3 0-16,0 0 4,0-1 4,-1-2-3,-1-1 4,0-1-10,-2 0 17,2-2-4,-2-3-10,2-1 4,-2-3-2,2-2 10,-2-4-17,3-1 5,-1-3-9,0-3-1,0-2-7,0-3-6,0-1-12,0-1 8,3-2-11,-3 1-4,0-1-16,0 1 12,0 1-9,0 3-8,-2 0-13,0 2 1,1 1 7,-1 1 6,4-7-1,2 4-7,-2 5 7,5 2 5,1 2 5,0 1 4,3 1 4,-1-1 3,3 0 3,2 2 3,-1-3 3,-1-1 1,1 0 2,-1-4 2,1 0 8,-1 3-6,2 0 19,-5-1-1,-1-1 11,-1 1 4,0 3 9,-3 0 2,-3 1-17,-2 3 23,0 1-12,-2 1 9,-6 2 1,4-1-17,0 3 10,-4 4-5,-2 1-3,-3 4-3,-1 0 3,4-5-3,0 1-3,-1 1-8,-1 2-2,4 0-7,-2 1 0,4 1 12,0 1-2,0 0-1,2 1-8,2-1-6,6 17 0,4-4 7,3-2-7,1 0 0,1-3 1,-1-2-6,-1-1 7,-1-2 0,-3-1-6,-3-2 7,2 1 12,-10-2-14,-4 0 1,-4-1 6,-6 2-26,-5-1-9,-2-2 10,-6-1-17,0-1-20,-6 1 0,0-5 6,0-2 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1:13.6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445 78 195,'0'-1'46,"-2"-1"7,2-1-1,-2 1-13,0-2 8,2 2-12,-2-1 2,0 0 14,-1 1-13,1 1 2,2 0-5,-2 1 2,2 0-5,0 0-10,0 0-3,0 4-2,0 2 4,0 2-9,0 3 11,0 1-3,0 2-21,2 2 6,-2 0 0,2 2 11,1 1-8,-1 2-1,2 0 12,-2 0-15,2 1 12,0 0-2,0 0-14,0 0 12,0 0-14,1-1 13,1 1-14,0-2 13,-2 1-14,2 0 7,1-1 0,-1 0-1,0-3 6,0 0-7,0 0 6,1-1-1,1-1-1,0-1-5,0-2-10,3-1-3,-3 0 8,2-2-5,-1-2-12,1 0-16,-2-1-7,1-1-1,-1-3-7,0 0-6,0-3-24,1-1 10</inkml:trace>
  <inkml:trace contextRef="#ctx0" brushRef="#br0" timeOffset="702">46 122 91,'-2'0'28,"2"-1"9,-2 1-5,0 0 8,-3-1 2,-1 1 1,2-1-6,0 1-4,0-1-11,0 1 16,2-2-4,-3 2-5,3 0-3,0 0-4,2-1-2,-2 1-9,2 0 5,0 0-8,0 0 5,0 0-2,4-1-7,5 0 12,3 0-2,0-2-2,5 1-8,4 0 6,1-2 5,7 1-21,2-2 1,7 1 7,-1-1 12,4-1-8,1 0-1,1 2 0,-2-1-1,3 1 0,-3 1 5,-2-2-7,1 2 12,-1-1-2,-2 1-1,-2-1-1,-4 2-2,1 0-1,-1-2 6,-5 2 4,-1 0-2,-2-2 11,-4 2-10,-1 1 5,-1-2-9,-1 1-8,-1 1 6,-3-3 5,-1 3-15,-1-1 13,-2 1-8,0-1 6,-1 1-2,-3 1-1,0 0-1,0-1-13,-2 1 13,0-1-13,0 1 7,2 0-1,-2 0 0,-2 1-6,3 0 7,-3-1-6,-3 1 7,3 1-7,0 0 7,0-1 0,-2 1-7,2-2 1,-2 0 7,2 0-1,0 0 0,0 0 0,0 0 0,-2 0-7,2 0 7,0 0-7,0 0 1,0 0 7,0 0-13,0 0 1,0-1-17,0 1-3,0-1-22,0 1 7,0-1-14,-2 1-11,0 0-10,-2 1 6</inkml:trace>
  <inkml:trace contextRef="#ctx0" brushRef="#br0" timeOffset="1373">404 86 54,'-3'0'20,"1"-1"3,0 0-9,2-1 24,-2-1-11,2 1-4,-2 1 10,2-2-4,-2 1-4,0 1 3,2-1 9,0 0 2,0 1 1,-2 0-5,2 1-4,0-1-4,0 0 9,-2 1-11,2 0 3,0 0-9,0 0 4,0 0-3,0 1-3,0 2-8,2 3 11,-4 1-2,2 3-9,2 0 5,0 3 5,0 1-15,0 2 12,-2 1-15,4 3 0,0 2 6,1 2 6,-1 0 4,0 2-20,0 0 12,-2 1-1,4 1 6,-2 0-2,1 0 5,1 0-3,-2-2 5,0 1-15,0-1 12,0-2-14,0-2 12,1-1-8,-1-2-7,-2-1 19,2-2-3,-2-1-1,0-1-8,0-4-6,0 1 0,0-2 0,0-2 0,0 0 0,-2-1 0,2-2 0,-2 2 0,3-2 0,-3-2 0,2 0 0,-2 1 0,0-2 0,0 0 0,0-1 0,0 0 0,0-2 0,0-1 0,-2 1 0,2-3 0,0 1 0,0-3 0,0-1 0,0-1 0,-3-1 0,3 1 0,-2-2 0,2-2 0,-2 1 0,2-1 0,-2 0 0,2 0 0,0 2 0,0-2 0,0 0 0,-2 0 0,2-1 0,0 1 0,0 1 0,0-2 0,-2 1 0,2 1 0,-2-1 0,2 1 0,-2 1 0,0 1 0,0 0 0,2 3 0,-2 0 0,2 2 0,0 1 0,0 1 0,0 2 0,0 1 0,0 1 0,2 3 0,-2 2 0,2 1 0,0 2 0,2 3 0,-2 0 0,0 0 0,0 1 0,0-1 0,0 0 0,1-1 0,-1-2 0,0 0 0,0-2 0,-2 0 0,2-3 0,-2-1 0,0-2-6,0-4 12,0 1-6,-2-5 0,0-2 0,0-3 0,0-1 0,-3-2 0,3-3 0,-2-2 0,2-2 0,0-2 0,0 1-8,0-1 1,0-1 1,0 3-5,0 1 14,0 2-1,0 1 0,2 3 6,-3 2-1,1 3-7,0 2 0,2 3 0,-2 4 0,2 2 0,0 4-13,0 3 8,-2 5-5,2 2 1,2 3 7,0 4 0,0 2 1,-2 0 0,2 2 0,3 0 13,-3 1-14,2-1 6,-2-2 6,0-1-14,2 0 1,-2-4 0,0-2 13,0-3 5,0-1-2,0-2-11,1-3-2,-3-2 0,2-4 0,-2-2 0,2-3 0,-2-3 0,2-2 0,0-3 0,0-1 0,-2-4 0,2 0 0,0 0 0,-2 0 0,2-1 0,0 2 0,0 2 0,-2 2 0,2 0 0,-2 3 0,2 1 0,-2 2 0,0 3 0,0 2 0,0 4 0,0 1 0,0 4 0,0 1 0,0 3 0,0 1 0,0 2 0,-2 0 0,2 0 0,0 0 0,0 0 0,0-1 0,2-2 0,-2-1 0,0-3 0,0 0 0,0-3 0,0-2 0,0-3 0,0-2 0,2-5 0,0 0 0,1-2 0,-1-4 0,-2-2 0,2-2 0,0-3 0,0 0 0,0-1 0,0-1 0,0 2 0,0 1 0,0 1 0,0 3 0,-2 2 0,2 1 0,-2 2 0,0 3 0,0 2 0,2 4 0,-2 4 0,0 3 0,2 2 0,-2 4 0,3 1 0,-1 3 0,-2 1 0,2 1 0,-2 1 0,2 0 0,-2 0 0,2-3 0,0 1 0,0-2 0,0-2 0,0-2 0,-2-2 0,2-2 0,-2-1 0,2-4 0,-2-3 0,2-3 0,0-1 0,0-4 0,0-3 0,1-1 0,-1-2 0,0-2 0,0-2 0,0 0 0,0 0 0,0 0 0,0 3 0,0 1 0,0 2 0,0 2 0,0 1 0,-2 3 0,2 2 0,-2 5 0,0 3 0,0 3 0,2 3 0,-2 3 0,0 1 0,0 2 0,0 1 0,-2 1 0,2 1 0,0-2 0,2 0 0,-2-2 0,0-2 0,0-2 0,0-2 0,0 0 0,0-2 0,0-4 0,0-2 0,0-2 0,0-5 0,0-1 0,0-1 0,0-2 0,0-3 0,0-1 0,0-1 0,0 0 0,0 0 0,0-1 0,0 5 0,0 0 0,2 1 0,-2 2 0,0 2 0,0 1 0,0 3 0,0 2 0,3 1 0,-3 3 0,2 0 0,-2 2 0,2 0 0,0 1-9,-2 0-41,2 1-13,0-1-23,-2 0-8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1:22.9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569 169 164,'0'-1'37,"0"0"-4,-2-1 8,2 0 1,-2 0-5,0-2 1,0 1-4,-2-1 2,0 2 1,-3 2-10,1 0-4,-4 3-3,0 2 4,-3 2 3,1 4-16,-5 0-1,3 4 11,-3 0-2,3 2-15,-1-1 12,3 3-15,1 0 6,1 2 0,4 0 5,0 0-8,4 1 6,4 0-14,0 2 13,6-2-1,2 0-7,5 0 0,1-1 6,5-1-14,0-1 1,4 0 14,-3 1-14,3-3 20,-2 1-8,-2-1-14,-3 0 14,-1 0 5,-3 0 5,-3 1-14,-5-1 6,-2 3 5,-6 0-8,-6-1-1,-5 2-6,-1-1 12,-7-1-20,0-2 8,-1-1-12,-1-2-5,0-2-22,0-4-8,3-2-6,-1-3-6,2-3-6,3-4 6</inkml:trace>
  <inkml:trace contextRef="#ctx0" brushRef="#br0" timeOffset="359">693 367 230,'0'0'35,"0"0"8,0 3-11,0 2 8,2 3 1,0 2-5,1 3 2,-1 3 2,2 4-5,0 1-11,2 4-3,-2 1-3,2 5-2,1 2 4,-1 3 4,2 1-9,0 0-2,3-1 5,-3-3-9,2-1-20,-1-3 14,-1-2 0,2-4-7,-2-3-12,-1-4 15,-1-3-13,0-4 8,0-6-5,-2-3 1,-2-3 8,1-6-6,-1-4 13,-4-5-1,-1-4 0,-1-3-19,0-6 14,0-1-12,-2-3 14,0-3-13,-3-3 8,3-1 7,0-1-7,2 1 7,0-1-7,0 1 7,2 2-7,-1 1 1,6 2-6,1 0 7,2 3 1,0 3 0,0 3 0,3 2 6,3 3 0,0 2-14,3 4 8,-1 3-13,-1 2 15,1 5 6,-1 2-1,-3 5-7,0 3-6,-1 5 7,-3 5 12,-2 2-14,-2 3 13,0 3-1,-4 4-8,-4 1 0,0 2 0,-3 3 12,1-1-8,0 1 12,-1-1-15,1 1-7,2-2 20,0-1-2,2-2-2,2-1-14,2-1 25,2-2-15,2-2 11,2 0-2,2-4-15,5 0 6,-1 0-7,3-5 12,3 1-7,-1-3-7,1-2-7,-1-1-11,-1-1-10,1-2-15,0-2 5,-3-1-14,-2 1-12,1-3 2,-1-1 5</inkml:trace>
  <inkml:trace contextRef="#ctx0" brushRef="#br0" timeOffset="920">1440 11 171,'-2'-3'30,"-2"1"3,2 1-5,-2-1 9,-1 0-4,-1 1 8,2 1-11,-4 1 15,0 2 0,-1 3 1,-1 1 1,-3 2-13,3 2-4,-2 3 3,-1 3-11,3 0 4,0 2-10,1 1-2,3 2 5,2 0-9,2 0-1,4 1-14,2 0 20,4-1-8,3 1-1,5-3-1,3 1-1,2-2 0,1 0-1,1-2-6,0-1 0,2-1 13,-3 1-1,-1-1-8,-2-1 0,-3 0 6,-1-2-7,-3 2-6,-4 0 13,-3 0-1,-7 3 0,-3 0-14,-3 0 1,-4 1-11,-3-1-4,-3 3-16,-3-1-27,0-2 8,-4 1-18</inkml:trace>
  <inkml:trace contextRef="#ctx0" brushRef="#br0" timeOffset="1342">36 1429 285,'-2'3'47,"-5"0"-12,1 2-11,0-2-3,0 1 10,2-2 3,-1 1 2,5-2-11,0 1 3,7-2 3,7-2-10,7-3-9,10-2 4,10-1-2,11-4 5,8-3-2,10 0-9,7-3-1,10-1-1,2-2 6,4 1-8,2-1 0,0 1 5,0 0-1,-2 1-7,-2 0 0,-4 2 0,-6-1-7,-9 3 14,-6 3-8,-8-1 13,-6 2-14,-7 2-6,-7 1 7,-7 1-19,-7 0 15,-7 2-12,-7 3 2,-6 0-5,-6 2-16,-8 0 11,-2 2-4,-9 1-21,-6 2-7,-2 1 0,-6 0 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3:48.5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0 87,'0'0'3,"0"0"-7,-2 0 0,2 1-1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1:06.4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70 36,'0'-2'16,"-2"0"4,2 0 4,-2-1 3,2 1-3,-2-1-3,2-2 9,0 0-10,-2 2-2,2-1 4,0 0 3,0 0-15,0 0 24,0-1-11,0 0-9,0 3 4,0-2 4,2 2-2,-2-1 3,0 2-15,0-1 5,0 1-8,-2 0-6,2 0 12,0 1-1,0 0 5,0 0-15,0 0-6,0 3 1,-3 2 26,3 0-22,-2 0 7,0 2 11,0 0-8,0 3-7,2-1-7,-2 0 13,2 2 5,0 0-7,0 0-1,0-1-1,0 1 6,0-1 5,0 0-8,0-1-1,0-1 5,0 0-1,0-1-1,0-1-8,0 0-12,0-2 7,0 1 1,0-1 13,0-2-1,0 0-20,0 1 14,0-1-1,0 0 6,0 1-7,0-2 0,0 0 6,0 1-1,0 1-13,-2-1 1,2 0 7,0 2 6,0-1-14,0 2 14,2 1-14,-2 1 14,0 0-1,0 2-7,2 1 13,-2 1-21,2 2 8,-2 2 12,2 0-1,-2 2-8,2 4 13,-2 1-15,2 3 0,-2 1 13,3 4-8,-3 0-7,2 1 13,-2 3-8,0 2 0,0 0-1,0 2 13,0 1-15,0 0 0,0 3 13,0 2-2,0 4-7,0 0-1,0 1 0,0 1 6,2 1-8,-2 0 6,0 1-1,0 1 0,2 0-1,0 2-1,0 2-6,-2 3 6,2 4 0,-2 1 5,2 2-1,0 0-13,0 2 7,2 0 6,-2 2-8,2 0 0,-1 0 13,1-1-2,-2 1-1,0-1-1,0-2-8,0 2 6,0-1-7,0 0 13,-2 4-8,0-1-13,-2 2 19,2 0-13,0 0-6,0 0 13,0-1-1,0 1 6,0-2-7,2 0 6,2 1-2,0-1 6,0 0-21,1-1 14,1 1-1,0-1-13,0-1 1,0 1 13,3-1 6,-3 1-8,2-3 6,0 1-14,1 1 13,-1-3-20,0 1 20,-1-1-7,-1-1-6,0 2 19,-2-2-15,2 2 13,0-3-14,1 1 4,-3-2-3,2 0 0,0-1 0,-2 0 0,3-2 0,-1 1 0,-2-1 0,2 1 0,-2 1 0,2-2 0,-1 2 0,1-1 0,-2 0 0,0-1 0,0 1 0,0-3 0,0 0 0,1-2 0,1 2 0,-2-4 0,0 0 0,2 1 0,-2-4 0,1 1 0,-3-3 0,2-2 0,-2-1 0,2-3 0,-2-2 0,0-1 0,0-3 0,0-1 0,0-2 0,-2-2 0,2-3 0,-2-1 0,2-1 0,1-1 0,-1-4 0,-2-1 0,2-1 0,-2-4 0,2 0-1,-2-5-44,0 0-7,0-3-12,0-2-5,-2-3-22,2-4 10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1:07.7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68 140,'0'-1'34,"-2"1"-17,2-1 11,0 1-4,-2-1 3,2 0-3,0 1-16,0 0 6,0 0 10,0 0 4,2 1-4,-2-1-3,2 1-15,2 0 12,2 2 4,1-1-3,-1 0-15,4 0 12,3 1-2,3 0-20,3 1 19,6-2-20,1 2 13,5-2-1,5-1-6,1 1 0,4 0 6,3 0-1,3-1 0,3-1-7,2 1 1,1-1 12,5 1-1,2-1-1,2 0-1,4-1-1,3 0-1,1 0 0,2-3-1,3 1 0,1 1 5,7-2-20,2 1 8,2-2 7,4 0 5,2 1 6,2-2-2,6 0-2,3 0 5,3 2-27,3-2 26,2 0-2,-1 1-7,7 1-1,0-1-13,0 0 13,0 1 6,2 0-14,2 1 19,2-1-2,0 3-8,0 0-13,2 0 1,3 0 19,-3 1-1,0 0-8,0 1-1,0-1 6,0 0-7,1 1-7,-1 0 13,0 1-1,-2 0 0,-2 0-1,0-1-14,2 1 8,0 1 0,2 0 0,-2 1-13,-1 0 21,1 2-8,-2-1 7,0 1 5,-4 1-8,-3 0 0,-1 0-1,-4 1-6,-1-1 0,-1 1-6,-1 0 14,-3 0-13,-5-1 13,0 1-13,-3-1 13,-3 0-6,-2 0 6,0-1-7,-2 1 13,0-1-20,-5-2 13,1 1 0,0 0-13,-2-1 13,-3 1-6,3 1 0,-2-2 6,-3 2-13,1-1 14,-5 1-7,1-2 13,-1 2-14,-3-1-12,-3 1 21,0-1-1,0 1-13,-1 0 7,-1 0-6,-2-1 13,-2 0-13,0 1 7,-2 0 6,0-1 0,-2-1-1,-2 1 5,-5 0-1,1-1-7,-4 0 6,-5 0-1,-4 0-1,-1-1-1,-3 1-13,-6-1 7,0 0 7,-7 0-7,1 1 12,0-2-7,-4 1 5,-1 0-13,1 0 7,-1 0-1,1-1-13,0 0 14,-1-1-6,3 2 6,0-2-6,1 0 0,1 0 7,2 0 5,0-2-7,0 1 12,1 0-1,-1 0-2,2 0 5,0-1-15,0 1 6,2 0 0,-2-1-14,0 1 14,0-1-1,-1 0-14,1-1 14,-2 1 5,2-1-7,-2 1-13,-2-2 20,1 2-20,-3 0 13,0 0 0,-3 0-1,1 1 0,-2-1-1,-3 1-6,1-2 0,-3 2 1,-2 0 0,3 0 1,-3 0 6,-2 0 0,3 0-7,-3 0 13,0 0-8,-2 0 6,3 0-1,-3 0-1,0-1 0,0 1-7,0-1-6,1 2 13,-1-1-1,0 0 0,-2 0-1,2 0-19,-1 0 14,-1 0 6,0 0 0,-2 0-13,0 0 13,0 0 0,0 0-1,0 0-1,0 0 0,-2 0 0,0 0 12,2 0-2,-2 0-14,0 0 4,-2 0-3,2 0 0,-2 0 0,2 0 0,0 0 0,-2-1-33,0 1-8,-4-2-26,-7 0-23,1-1-2,-2 0 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3:38.7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151 44 20,'-2'1'5,"2"-1"18,-2 2-3,0 0 4,0-1-9,-3 0 11,3 0-4,-2-1 10,0 0-4,-2 0-3,2-1-4,-2-1 4,1-2-9,1 1-2,-2-1 4,2 1-8,2-1-2,-2 0-1,2 0 0,0 0-8,2-1 1,0 0-7,0 3 20,2 0-8,-2-1-1,2 2-6,0 1 6,0 0 0,2 1 12,-2 1-9,0 0 0,0 1-8,0 2 7,0-1 12,0 1-3,1 1-8,-3 1 6,0-1-8,0-1 12,0-1-15,0 0 6,0-2-1,-3 2 12,1-2-3,-2-1-2,2-1-8,-2 0 12,2 0-2,-2-1-2,2 0-8,-2 0 5,2-1-7,-1 1-1,1-1 6,2 0-14,-2-1 1,2 1 13,0 0-20,0 0 8,0 1 13,0 1-8,0 0 0,2 0 0,-2 0 6,0 1-8,0 1 7,0-1-8,0 2 1,-2 1 6,0-1-1,0 1-1,0-1 0,0 2-1,-2-2 6,2 1-7,-2-2 0,-2-1-1,1 0 0,1-1-12,0 2 7,0-2 13,-2-2-1,2 2-1,2-2-1,-3 0-7,3 1 0,-2 0 1,2-1-7,0 0 7,2 0 0,-2 1 0,2 1 7,0-2-14,0 2 1,2 0-5,-2 2 14,2-2-7,0 1 7,0 0-1,-2 0-12,2 1 7,-2 1 7,2 0-1,-2-1 12,3 1-2,-3-1-1,2-1-8,-2-1 0,2 1-13,-2-1 13,0 0 6,0 0-20,0 0 20,0 0-1,0 0-14,0 0 7,-2-2 6,-3 0-20,3 1 2,0-2-5,-2 2-36,2 0 13,-2-1-21,2 1-6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3:44.9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47 496 62,'-2'-1'12,"2"-3"5,-2 1-2,0-2-8,-1-1 18,1-2-3,2-1 3,-2 1-9,2-2-2,-2 1 4,2 0 4,-2 0-2,2 4-3,-2 0-8,2 2 17,-2-1-3,2 2-9,-2-1-8,0 3 5,0 3-1,-2-1 5,2 4-8,-2 3-1,1 3 6,-1 3 4,2 1-2,2 5-1,0 0-2,4 2-8,1 3 12,1 1-1,2-1-2,0 0-2,3-2-1,1 0-1,0-2-1,1-4 5,-1-1-7,3-3-1,-3-3 6,3 0-8,-3-4 0,0-2 6,-1-1-7,-1-3-13,-2-2 20,1-3-1,-1 0-7,-2-4-6,-2-2 13,0-1-1,1-3-13,-1-2 1,-2-2 13,0-2-7,0-3 0,0 0 6,0-3-7,2-1 7,-2 2-7,2-2 6,3 2-1,-3-1 0,4 4-1,-2 2-6,5 1 6,-3 2-6,0 3 6,2 2-6,-1 3 0,1 1 1,-2 5-13,1 0 15,-1 6-7,0 0 14,-2 5-7,1 4 0,-3 1-7,-2 3 1,-2 2 14,0 1-8,0 1-6,-4 1 13,-1-1-7,1-2 6,-2 0-13,0-2-5,0-1-17,-3-2 3,1-3-9,0 0 17,0-5-17,-1-1 5,-1-3-9,2-3-2,-1-3 5,1-2 4,2-3 4,0-3 3,0-2 2,1-2 3,1 0 2,2 0 3,2-2 3,0-1 2,2 0 2,0 2 1,2-2 1,3 1 13,-1 1 6,0 2-2,4-1-1,-1 3 11,3 1-9,1 2 5,1-1 10,3 4-3,-1 0 15,1 2-11,1 1-9,1 3 10,2 2-10,-3 1 10,3 3-4,-3 0-9,1 1-2,-2 1-2,-1 1 5,-1 1-2,-3-1-2,-2-1-14,1 0 19,-3-2 4,-2 0-3,0-1-9,-1-2-1,-3-1 5,0-2-8,-2 0-7,-2-5 13,0-1-8,0-4 6,-1-2-1,1-2-2,0-3-7,2-1 0,0-1 7,0-1-8,0 3 7,4 0-13,-1 2 0,3 1 14,0 4-1,0 2-13,2 3 1,3 3 7,1 1 6,1 5-14,-1 1 14,2 2-7,1 1 12,-3 0-14,3 3 13,-5-1-8,3-1 0,-3-1-1,0-1-6,1 0 13,-5 0 11,2-3-21,-2 0 19,-2 0-9,1-2-13,-1-4 19,0-1-14,-2-2 12,-2-1-14,2-2 6,-2-2-7,0-1 13,0 1-14,-2-1 7,2-1 6,0 0-2,0 2-7,0 3-6,0 2-12,0 0 21,2 2-1,2 4-25,0 1 9,0 4 2,3 1-24,1 2 11,-2 2 3,2-1-10,1 2-21,-1-1 12,0 2-7,2-3 6,-1 0-8,-1-1 5,0-1 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3:45.9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3 724 48,'0'-5'27,"-2"1"-10,2-1 17,0-1 2,0 2-11,2 0 3,0 1 9,0 0-5,2 2 3,2 0-5,3 2-10,-1 0 17,0 3 1,3 2-5,-1 2 3,2 1-11,-1 2-16,1 0 12,-2 0-3,3 0 4,-3 0-3,1 0-8,-3-1 11,0-2-3,0 0 4,-1-3-3,-3-1-15,2 1 12,-2-3-15,-2-1 19,0-2-22,0-2 19,-2-2-21,0-2 13,-2-3-1,0-2-14,0-2 13,0-3-1,-2-1-7,2 1 6,0-1 0,0 1 5,2 1-7,0 2-1,2 2 0,0 1-1,2 5 0,0 1-6,2 1 0,3 4 1,1 2 0,-2 1 0,5 2 1,-1 3 6,0 0 0,1 0-1,1-1 0,-1-1-1,-1 0-6,0-2 13,-1 1-1,-3-2 5,0 0-8,1-2 0,-5-1-1,0-1-13,0-3 1,0-1 14,-2-4-1,-2 1-7,0-2 6,0-3-13,0 0 8,0-1 6,-2-1 0,0 1-7,0 0-6,2 1 7,0 2-6,0 1 1,0 2-6,0 1 20,0 3-13,4 0 7,4 3-7,1 2 7,-1 2-6,0 0-6,3 2-5,1-1-4,-2 2 8,3 1-5,-1-1-10,3 0-3,-3-3-15,0 1-7,1-2 12,-3-1-1,1-2-8,-1-1 13,-2-3-2,-2-1-8,1 0 5,-3-1 12,0-1 3,-2-1-3,-2 0 16,0-1 8,-2-1 0,0-1 7,-2-1 0,0 1-1,-1-2 19,1 1-9,0 0 11,0 1-3,2 2 4,0 2 3,0 1-22,0 2 31,2 2-5,2 0-10,0 2 10,4 4-10,-2-1-3,4 3-15,1-1 19,-1 3-15,2 0 11,-1 0-8,1 0 5,0 0-8,1-1-8,-1 0 13,-2-2-8,3-1 6,-3-1-1,-2-1-14,0-1 20,0-1-9,-1-3-7,-1 1 13,0-3-1,-2-1-8,-2-1 0,2-1-1,-4-2-6,0 1 13,0-1-14,-2 0 13,0-2-13,-1 1 13,1 1-1,0 1-20,0 1 14,2 2 0,0 2-12,0 2 13,4 1 6,0 3-7,0 1 6,4 2-7,2 0 6,1 2-7,-1 1-6,2 1 1,3 0 1,-1-1-6,1 0-11,-1-1 9,0 0 2,-1-3-11,1 1 15,-4-2-12,1-1 9,-1 1 1,-2-2-5,-2-3 2,0 1 1,1-3 2,-3 1 1,-2-3 7,0 0-12,-2-1 8,0-2 0,-1 1 7,-1-3-13,0-1 20,-2 2-1,2 0-7,0 0 12,2 0 5,0 3-8,0 0 5,-1 2-9,3 2 0,3 0 18,-1 2-10,4 2-1,0 1-2,0 2-1,2 2 5,3 2-2,-3 0 4,2 0-14,3 1 6,-3-1-8,1 0 0,1 0 6,-2-1-13,1-2 7,-3 0 12,0-2-20,0-1 13,-1-1 6,-3-1-2,2-2-1,-4-2-7,2-1 6,-4-1-14,0-1 13,0-2-13,-2-1 7,0 1-13,2-2 21,-2 1-1,0-1-1,0 3-1,2-1 5,0 2-14,0 1-6,2 3 14,2-1-1,2 1 0,-2 3-7,5 0 13,-1 1-7,2 1 5,1 0-1,-1-1-7,0 2-6,1-4-5,-1 2 1,0-1-11,1-1-4,-3 0-3,0-2-3,-2-1-8,1 1-8,-3-2 12,-2 0 4,0 0 4,-2 1-3,-4-2 4,0 1 10,-3-2 2,-1 1 1,-2 1 2,-1-2 14,-1 0-7,-2 1 1,1 1 13,1 1-2,-1-1 6,1 2-2,2 0-2,1 1-13,1-1 0,2 2 0,2 0 13,0 0-20,2 4-5,2-1-4,0-1-16,2 0 4,0 1 4,2 0-4,2 1 3,0-2 2,5 0 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3:47.2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39 902 71,'-2'-3'24,"0"0"22,0-2-12,0-1 2,-2 2 14,2-2-19,0 1 15,-2 2 1,0-1-12,-1 1 8,3 0-18,-2 2 3,2 1-16,0 0 5,2 3 4,0-2-9,2 5 5,-2 2-9,2 1 6,2 3-2,3-1-8,-1 2 6,4 0-8,0 1 6,1-3-13,1 1 13,1-3-20,1 0 20,-1-4-19,3-1 14,-1-3-13,1-3 1,-1-3-5,-1-3 2,-2 0-11,1-4 21,-1-1-6,-3-1-5,1-2 8,-4-1 7,0-1-7,-2 0 7,1 0-6,-5-2-6,0 2 14,-5 0-7,1 2 13,0 1-2,0 1-1,0 4-7,0 1 7,-2 4-1,-1 2-1,3 3-1,0 4 6,0 2-1,0 3-8,2 1 0,2 2 6,0 1 6,0 1-14,4-1 0,-2-3 6,4 2 6,-2-3-20,3-2 13,-1-1 6,0-2-14,2-1-12,-2-3 15,3-1 0,-3-4-6,2-1-6,0-3 8,1-3-12,1-1 15,-2 1 0,3-1-12,-1 0 8,-2 0 7,3 2-6,-1 0-12,0 1 14,1-1 7,-1 2 0,0-2-1,1 1 6,-3-1-7,2 1-7,-4-2 7,1 0 0,-1-2-7,-2-4 7,-2 0 6,0-1-1,-2-1-13,-2 0 0,-2-2-5,-2 0 8,-3 0 6,-1 0 0,-2-2-1,-1-1 0,-1 2-13,-3-2 14,3 2-13,-1 1 14,3 4 6,0 1-1,1 3-1,3 4-1,0 2-8,3 3 7,1 3-7,2 3 6,2 2 6,0 3-2,4 5-1,5 1 12,1 4-15,2 0 12,3 2 4,1 2-15,5 0 11,0 1-2,2-1-8,3-2 6,1 0-15,0-3 1,2-2 12,-2-2-14,0-3 7,0-1 6,0-2-8,-5-1 0,-1-4-13,-2-2 20,-3 0 6,-1-4-15,-3-1 13,-1-1-8,-3 0-7,0-1-6,-4-2 7,-4 0-6,2-1 7,-2 1 0,0 1 13,0 2-2,0 0-8,-2 2-6,4 1-6,-2 2 14,2-1-14,3 4 8,-3 1 0,4 2 6,-2 0-13,2 2 1,2 1 7,1-2-6,1 2 7,0-1-6,1-2 0,1 1 13,-2-3-7,3 1 0,-3-1-6,3-2 0,-3-1 1,0-2-6,1 0 8,-3-2-6,0 0-6,0-2 8,-1 0 7,-1 0-6,0-2 7,-2 0 0,0 0-1,0-1-12,1-1 14,-3 1-7,2-1-12,-2 1 15,2-1-7,-2 1-5,2 2 21,0 1-8,1 1 0,-3 1-6,2 0 7,0 2 0,2 0-13,-2 0 14,2 0-25,1 2 15,-3-1-17,2 1 9,0 0 8,0 0-11,1-1-4,1 2 9,-2-1 14,2-2-12,-1 2-11,1 0 21,0-2 1,0 1-6,1-1-6,-3-1 14,2 2 6,0-2-13,1 2 13,-3-2-1,2-1-7,0 2 13,-1-2-8,1-2 6,-2 1-7,0-3-1,5 1 6,-3-2-7,2 0-6,-1-1-6,-1 3-11,0 0 3,0 0-17,-1-1-8,-3 2 4,0 3 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3:48.4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10 160 191,'-2'0'40,"0"0"-5,0-1 2,0 0-11,2-2 9,-2-2-4,4-3-4,0-3-16,4-2 5,0-3-8,3-3-14,3 0-11,-2-2-5,5-1-22,-1 1 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0:59.7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1004 24,'-4'0'4,"2"1"0,0-1 6,2 0-8,-2 0 0,0 1 6,-1-1 5,-1 1 5,2-1-2,2 0 4,-2 0-2,2 2-15,-2-2 12,2 0-14,-2 0 6,2 1-7,0-1 6,0 0 5,0 0 5,0 0-2,0 0-8,0 0-1,0 0 0,0 0-1,0-1 12,2 1-2,0-2-8,0 2 6,0-1-2,2 1-7,3-2 6,-1 1-2,2 0 12,3-1-9,-1 1-1,2 0 5,15-3-1,0 1-15,0 2 7,-2 0 6,2 2-2,-13-1-7,1 1 12,3-1-2,3 1-1,2-1-2,4 0-7,4-1 0,2 0 0,2-1-7,4-2 7,2 0 0,46-5-7,-4 2 13,-4 2-7,-42 1 0,4-1 0,5 2 6,1-2-1,3 1-1,0-1 0,1 0 5,3 1-7,58-4-7,-11 1 1,-53 3 13,3 1-14,3-1 7,2 1 5,0-1-1,4 0-13,-2 0 1,2-1 13,60-3-7,-13 1 0,-10 1 6,-53 5-7,-1-1 0,3 1 6,1 0-7,-1 1-13,1-2 15,-1 2 6,-3 2-1,1-2-20,-1 1 8,-1 0 7,-1 0-12,-2 1 7,-2 0 7,-1 0 6,34 3-1,-16 0-7,-11-2 0,-12 0-1,-2 1-12,-10-2 20,-5-1-7,-3 0 6,-3 2-7,-2-2 6,0 0-7,-4 0 7,0-1-7,0 0 0,-2 0 6,0-1-13,0 1 7,0 0 7,2-1-1,-4 1-1,4 0-7,-2 0-12,0 0 8,0 0 8,0 0-7,0 0-12,0 0 3,-2 0 2,2 0-11,0 0-10,-2-1-2,-4 1-3,-4 0 5,2-1 3,-1-1 4</inkml:trace>
  <inkml:trace contextRef="#ctx0" brushRef="#br0" timeOffset="730">2867 639 23,'0'0'5,"0"0"5,0 0 5,0 0 5,0 0-9,0 0 11,0 0-15,0 0 5,-2 0-1,0 0 17,-1 1-10,1-1 4,0 0-2,2 0-9,-2 0 5,2 0-8,-2 0-1,2 1 5,0 0-8,2 1 12,0 1-8,2-1-7,1 2 6,1 0-7,2 2 0,0 0 12,3 1-14,14 7 7,3 0 5,-5 1-1,2 0 5,2-3-27,-2-1 15,-11-5 6,1 0-1,-1 0-14,3 1 1,-1 0 13,3 0-13,-3 0 19,1-1-7,0-1-7,-3 1 12,-2 0-7,1 1 5,-1-1-1,-4 0-1,3-2-1,-3 1 6,-2 1-14,1 0 0,-5-1 13,0 1-2,-2 0 6,-4 1-15,-1 1 0,-3 1-6,0 1 13,-5-1 6,-1 2-2,-17 11-1,2-3-8,0 2-6,0-1 0,2-2 13,-2 0-20,15-10 14,-1 2 0,1 0-1,-3 1-6,3-1 7,1-1 5,-1-1-1,1 1-7,1-1 7,2-1-8,1 0-12,1-2 8,0 1 7,2-1-13,2 0 8,-3-2 13,3-1-8,0 2 0,0-2 6,2-1-20,-2 2 14,2-2 6,0 0-7,2 0 0,-2 0-7,-1-1-5,3 0-24,-2 0 5,2 0-15,-2 0 4,2 0 4,0 0 3</inkml:trace>
  <inkml:trace contextRef="#ctx0" brushRef="#br0" timeOffset="3112">4316 510 24,'0'-4'4,"0"0"0,0-1 0,0-2 5,-2-1-7,-2 0 6,0 0 5,0-2-1,-4 2 4,-1-1-20,-1 1 13,0 1 5,-5 1-2,1 1-8,-3 2 0,1 0 12,-3 2-15,0 1 13,1 1-2,-3 1-8,3 1 6,-1 2-8,0-1 0,3 3 12,-1 0-14,3 2-6,-1 0 13,3 0 6,-1 2-2,1 0-1,2 1-14,4 1-6,-1-2 14,3 2 6,0-1-2,4 0-13,0 2 0,2 0 7,2 0 6,2 0-13,3 0 7,-1 0 6,0 0-20,5 1 20,-1 0-1,3 0-1,-1 2 0,3-1-14,-1 1 20,1 0-1,1 0-8,-1 2 0,1-1 5,-1 1-1,0 1 0,-3 1-8,1-2 13,-3 2-14,0-1 7,-1 1-1,-1-1-7,-4 0 13,0-1-7,-4 2 12,1-2-8,-6 1-14,-1-2 20,-2 1-8,-2-2-7,-5 1-6,1-3 7,0 0 0,-3-1 7,1-2-7,-1-1-6,1-1 19,-1-2-7,-1-1-7,1-2-19,1-1 3,-1-3-10,3-1-4,-3-2 3,5-3 3</inkml:trace>
  <inkml:trace contextRef="#ctx0" brushRef="#br0" timeOffset="3632">4410 402 54,'0'0'20,"0"0"10,0 0-10,0 0 3,0 0 10,0 1-17,0 2 5,-3 3-3,3 3 4,-2 3 4,4 2-4,-2 3-9,3 4-8,-1 4 6,0 3 5,0 3-2,2 3 4,2 2-8,0 2-1,5 1-8,-3-1 13,2 0-8,3 0-1,-1-2 6,3 0-14,-3-4-6,2 0-18,-1-2-3,-1-2-8,1-2 4,-3 0 3,-2-2 2</inkml:trace>
  <inkml:trace contextRef="#ctx0" brushRef="#br0" timeOffset="3862">4364 1140 44,'0'-1'2,"2"-1"0,0-1 6,2-1-1,0-1 5,1-2-1,3-1-14,4-2 13,3-1-14,5-3 1,5-1 0,0 1 0,-13 7-1,5-1 1,-2 0 0,1-1 0,3 0 1,-3-2 0,1 0 1,-1-1 0,1 2 0,-3-1 1,-1 0 0,-1 2 0,1 0 6,-5 2 0,0 2-1,0 0 12,-3 1 4,1 3 4,-2 1-16,-2 3 5,2 1-2,-4 4-7,2 3 18,-2 1-9,0 0-2,0 2 5,0 3-3,2-2-8,0 1 0,0 0-1,0-1-1,3-1 6,1-1-1,-2-1 5,2-3-14,0-1 6,3-2-13,-1-3 13,0-1 6,2-5-21,1 0 14,-1-3 6,0-1-2,1-2-1,-1-3-7,-2 0 6,-1-1-7,-1-4 6,-2 1-1,0 0-7,0-1 7,0 3-13,-2 3 1,1 0 7,-1 2 0,0 3 6,0 4-1,0 2-13,-2 3 1,2 3 20,0 4-14,0 0 0,0 3-12,2 0 20,0 1-1,0-1-7,3 1-6,-1-2 1,0 0-18,2-2 15,3-1-5,-3-3-4,17 4-11,2-9 3,-3-5 3,5-5 4,0-5 1,-4-3 3,-2-4 1,0-4 2,-3-5 1,-1-4 1</inkml:trace>
  <inkml:trace contextRef="#ctx0" brushRef="#br0" timeOffset="4312">5303 313 20,'0'-10'5,"2"-4"6,0-1 5,-2 3 4,0 4-9,0 2 11,0 5-2,0 2-9,2 3 11,-2 4-3,2 5-2,-2 3 10,2 2-22,-2 5 12,0 1 4,0 3-9,0 2-1,0 1-8,0 3 18,0-1-2,2 0-15,0 0-7,1-1 19,-1-1-2,0-3-8,0 0-7,0-2 0,-2-3 7,0-1-7,-2-2 0,-2-1 13,-5-2-8,-11 12-1,-1-6 6,-4-6-7,-4-2 0,2-3-1,15-8 6,-5 1-7,1-2 7,1 2-8,3-1 1,-3 2 6,1 2-1,2 2-7,-1 2 7,1 0-7,1 3 0,1 0-6,2 0 1,0 1 7,1-2 0,3 0-6,0-1 7,4 0-6,0-1 0,4-2 1,2-2 7,3-2-13,15 0 7,3-5 1,0-4 0,0-4 0,2-3 0,0 1 7,-2-6-7,-15 8-6,1-1 1,1-3-5,-1 2 7,1-2 7,-4 3 0,1 0 0,-3 2 6,0 0-8,-1 2 7,-1 3-14,0 2 1,-2 2 13,0 3-7,0 1 0,-4 2 0,2 1 13,1 0-8,-1 1-1,0-2 0,2 0-7,0 0 7,2-1-1,2-1 6,1 0-7,3-4-1,0-1-6,3-2 7,2-3 0,-1 0-13,3-3 14,-3-1-7,3-2 1,-1 0 6,-1-2-13,0 0 2,-1 0 7,-4-1 0,1 1-6,-1 2 1,-3 2-6,-1 0 27,0 1-2,-2 1-2,1 4-7,-3 0-1,-2 4 0,2 1 6,-2 3-1,0 1-8,-2 1-6,2 1 7,-2 1 6,0 0-13,0-1 1,2 1 13,-2-1-1,0-1-7,2 0-7,2-1 14,0-1-20,3-1 20,1-2 0,2 0-14,13-1 1,0-2 13,-3-2 6,-1-3-14,-2-2-7,-1 0 8,1-1 6,-5 0-1,-2 2-19,1 0 8,-1 4 7,-6-1-7,0 2 7,1 2 0,-3 1 0,0-1 6,0 2-1,0 1-13,2-2 1,-2 0 7,0 0 0,2-2 6,2-2-13,3-3 19,3-2-14,-6 1 0,1-2 7,3-4-1,0-1-20,1-2 15,-1-1 0,2-4-13,1-1 14,-1-1-6,-2-1 7,1-2-13,-3-1 14,0-2-7,-1-1-12,-1-3 15,0 1-12,-2-3 14,0 0-7,0 1 14,-2 1 5,1 4-2,-1 4 5,-2 3-14,2 4 6,-2 3-8,0 4-6,0 4 7,-4 6 12,-1 5 5,-1 6-15,0 3 0,-2 4 0,-1 4-7,1 4 7,0 2-1,4 1 6,0 0-7,4 1 6,0-1-1,4 0-7,2-2 7,2-1-1,5-2-7,-1-1 7,3-2-14,1-2 20,1-1-7,-1-1-1,3-2 0,-1-1-7,1-1 1,-2-3-6,-1 0-12,-1 0 9,-1-2-11,-4 1-3,1-1 3,-3-1-9,-2 0-3,0 1 4,-4-1 3,-4 0 4,-2 0 2,-2 0 1</inkml:trace>
  <inkml:trace contextRef="#ctx0" brushRef="#br0" timeOffset="5372">6012 780 30,'0'0'16,"0"0"-2,0-2 11,0 1-9,0 0-2,0 1-2,2-2-1,3-2-2,1 0-1,2-1-1,2 0-7,1-2-13,1 0 1,3 0 2,-1 0 1,3 3 0,-1 0 1,1 1 0</inkml:trace>
  <inkml:trace contextRef="#ctx0" brushRef="#br0" timeOffset="5532">6635 1027 23,'0'7'4,"-2"4"7,4 3-2,-4 1-7,-4 2 12,-1-2 5,3-1-9,-6 1-1,2-2-8,-9 0-7,3-3 0</inkml:trace>
  <inkml:trace contextRef="#ctx0" brushRef="#br0" timeOffset="5892">7361 392 30,'-2'-1'10,"-2"0"18,0 0-4,1 1 3,-1 0-15,2 0 17,0 1-10,0-1 10,2 4-10,-2 1 4,2 3-3,0 5-9,2 4-1,2 2-14,-2 3 20,2 4-2,3 2-2,-1 3-8,2 2 0,-2 2-1,3 1 0,-1 1 12,0 0-8,0 0-1,-1-1-13,1-1-12,0-2-10,0-2-3,1-3 4,-1-2 2,2-3 4,1-3 1</inkml:trace>
  <inkml:trace contextRef="#ctx0" brushRef="#br0" timeOffset="6114">7351 941 25,'-3'-4'4,"3"-1"0,5 0 0,-3 3-1,0-2 6,2-1 5,2-1-8,4-1-1,1-2 6,1-1-8,1 0 6,3-2-7,3 0 6,1 0-7,1-1-1,-2 0-6,1 1 0,-1 3 1,0 0 1,-1 0 1,-1 2 0,-1 0 1,-1 2-1,1 3 1,-1 0 0,-1 2 0,-1 4 1,1 1 13,1 2-2,-1 1 5,-1 3-14,1 2 12,-2 2-2,-1 2-1,-1 1-1,0 0-1,1 0 11,-5 1-15,2-2 12,-2 0-2,-1-2 5,-1-1-3,0-4-2,0-1-1,0 0 17,-2-1-4,2-3-9,-2-1-3,0-2 5,1-2-2,-3-2-9,2-4-1,0-3 6,0-2 4,2-3-21,2-3 13,0-3-1,9-27-20,1-1 8,3 7-12,2 3 8,-3 5-17,1 9-3,-1 4 9,-3 7-4,-1 5-3,1 8 3,-1 4 3,1 3-4,-3 2 3,1 3 3,-1-1 2,0 2 2,1-3 2,1 0 1,-7-7 2,1 1 14,2-2-1,1-2 6,-1-1-2,2 0 12,1-2-3,-3 1-14,0-1 6,1-2 11,-3 1-15,-2-1 18,0-1-9,-1 0 11,-3-1-10,-2 0-1,-2 2 4,-3 1-2,-3 0-2,0 3-2,-5 1-1,1 2-14,0 3 13,-3 4-8,3 4 6,-3 0-13,3 2 13,-1 1-8,1 1 0,4-1 13,-1-1-20,3-1 13,0 0-1,2-2 6,2-3-8,2-1 6,2-1-7,2-2-1,2-3 0,3-3-6,1-3 7,0-2-7,3-2 1,1-2 7,1-3-7,-1-2 7,3 0-7,-3-1-6,3 2 8,-3 1-6,1 0 7,-5 4-6,2-1 1,-1 5 1,-1 1 7,-2 3 12,3 3-14,-3 3 6,-2 3-13,2 3 13,-1 0-7,-3 2 13,2 1-8,-2-1-13,2-1 13,0 1 0,1 0-7,-1-1-6,0-2 14,2-2-1,1-1 12,-1-1-14,2-4 6,1-2-14,1-2 20,2-3-2,13-6-14,0-2 0,-2-3 7,-4-5 5,-1 0-7,-1 2 0,-4 1-7,-1-1 7,-6 3 6,1 2-14,-3 3 7,2 3-7,-4 2 7,2 2 6,-4 4-1,1 4-7,-1 2 6,-2 5-7,0 0 0,2 3-6,0-1 7,-2 1-6,-2 0 13,6-2 0,0-1-1,2-3-7,-2 0 6,5-2-1,-1-1-6,2-3 6,3-3 0,-5-1-13,0-1-5,5-1 20,-1-3-7,0-1 6,3-2-19,-3 0 14,3-1 0,-1 1-12,1-2 8,-3 1 6,0-2 0,1 1-6,-1 0 0,-1-1 13,-3 0-1,0 1-7,0 1 0,-1 1-7,-3 2 7,2 1-6,-2 1 19,-2 1-8,2-1-13,-2 2 13,0 1-7,1 1 0,-3 2-12,2 1 14,-2 1 6,2 2-7,2 1 0,0 2-6,0 0 19,4 1-7,-1 1-7,1-1-7,2 1 20,-2 1-8,1 2 0,-1 1-7,-2-1 7,-2 0-1,0-1-13,1 0-5,-3 0-4,0-1-4,-4 2-3,0-3-22,0-1 6,-7 8 4,1-6 5,-2-4 3,-1-3 3</inkml:trace>
  <inkml:trace contextRef="#ctx0" brushRef="#br0" timeOffset="7254">9106 554 32,'-2'0'10,"2"0"17,0 0 3,0 0-10,0 0-2,0 0 4,0 0 10,0 3 2,0 1-11,2 3 10,0 1-17,1 4-2,1 0 11,0 5-3,2 1-3,-2 6 4,2 4-15,3 3 24,-3 3-29,2 2 24,0 2-9,1 2-9,-1 0-7,8 43 6,3-11 5,-6-8-2,-1-11-1,-2-7-14,3-7 20,-5-5-9,0-4-7,3-8 13,-5-3-8,-2-4 5,0-3 5,-2-7 5,-2 0-3,0-3-14,0-5 6,0-3-2,-2-5-7,-2-7 7,0-4-8,-5-1 7,1-5-7,-2-2 6,0-2-7,5 12 7,-1-2-1,-2-3-13,2-4-5,0-4 14,-1-3-12,3-1 14,0-1-13,2-3 1,2 2 8,2 1 0,2 1 0,2 3-18,3 0 15,9-26 1,3 13 6,0 11 0,1 7-6,7 8-6,-8 7 7,-2 5 1,-1 6 6,-3 4-7,1 3 7,-1 6-7,-3 4 7,-2 2-1,-3 6 0,-5-1 0,-4 5-1,-2 3 0,-7 2 0,-7 2 0,-1 0-1,-4 0-6,0-3-6,1-3 2,3-4-12,1-4-10,1-3-2,7-3 4,-1-5-9,3-2-7,4-3 5,0-4 5,4-2 3,2-6 5,0-3 3,4-3 2,4-4 4,3-2 1,-3-2 3,5-2 2,1-4 1,1 0 2,1 0 1,1 2 1,0 3 1,1 1 1,3 1 0,0 1 1,0 1 7,3 4 6,3 2 5,-4 2 5,4 2 4,-16 5-9,-1 3-2,2-1 5,-1 3 10,-1 1-10,-1 2-2,1 1 5,-2 2 10,-1 2-4,-1 2-3,-2 0-9,-4 2-2,-2 1-2,-2-2-1,-2 2 5,-2-1-2,0-2-1,-3 2 5,1-2-2,2-2-2,0-2-8,-1-1 0,3-3-1,0-1-13,0-2 8,2-1-6,2-3-12,4-2 9,0-2-5,4-2 15,5 0 0,-1-2-12,3 1 7,-1 1-11,3 0 21,-3 2-20,17-7 15,-2 5-6,-6 5 7,-2 4 6,-5 2-1,-1 4-7,-3 3 7,-2 1-1,1 2 6,-3 2-1,0 2-14,-4 1 7,1-4 12,-1 1-14,-2-3 0,-2 1-6,4-3 7,0 1 6,0 0-7,-2-5 6,2 1-1,3-3 12,1-3-21,0-3 13,5-3 5,1 1-8,1-2-13,-1-2 14,3 0-1,-1 0-1,1-3-13,-3 3 7,-1 0 0,-3 2 7,0 2 5,1 2-8,-5 3 0,2 1 0,-2 2-7,2 1 7,-1 0-7,-1 2 1,0 1 0,0 0 0,1 1-5,-1-1 7,2-3 0,2-1-6,3-2 7,1-3 0,3-3-13,1-2 15,-9 4-19,3-3 14,0-2 1,3 0 0,-3-3 6,3-1-6,-3-2 0,1-2 0,-5 0 7,0-2-14,0-2 2,-1-3 7,-3 1 0,-2-5-13,-2-1-4,0-4 14,0-1 7,-2-1-7,0 0 7,0 1-7,2 3 7,-2 2-7,2 4 6,-2 4 6,-1 2-7,1 4 12,0 4-2,0 5-1,0 3-1,-2 6-2,0 3 6,0 6-2,2 5 5,-2 4-9,-1 6 5,1 3-1,0 1-8,2 2 6,2 0-1,0-1-2,4 1 0,0-3-1,1-3-14,1 0 8,2-2 0,0-1 6,1-4-7,-1-1-12,2-3-18,-2-1-2,1-3-8,7 9-1,-3-7-2,-3-5 5,-2-4 3</inkml:trace>
  <inkml:trace contextRef="#ctx0" brushRef="#br0" timeOffset="8464">10641 397 81,'0'1'10,"4"-2"-7,2 0-1,1 0 0,-1 0 6,2-2 5,-2 0-1,5 0-8,-1-1 6,0 1-14,3 2 13,-1 1-1,0 1-14,1 4 7,-3 1-12,1 1 1,-5 1 20,4 0-14,-6 4 13,0-1-1,-2 2-7,1 0 0,-6 0 6,-1 1 5,-2 0-8,2-2-19,-8 2 1,1-2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9:09.4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 17 159,'-2'-3'38,"0"2"-5,0-2 2,2 0 2,-2 2-5,2-1-4,-2 1-16,2-1 11,0 1-15,0 1 5,0 0-1,0 4 4,2 0 5,0 5-3,0 2-2,2 3 4,3 4-21,-3 1 12,2 5-7,0 2 12,0 5-2,1 1-2,-1 3 5,0 5-2,0 1-8,0 2-1,-2 2-1,1-3-1,-1 1 0,0-3-1,0 0 0,0-3 6,-2-2-8,2-3-12,-2-1-5,3-3-4,-3-3-10,2-3-3,0-2-2,0-4-14,0-3-1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9:09.7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50 819 74,'0'-3'17,"-2"-1"4,2 1-9,-2-3 18,2-1-17,0-1 5,2-1-2,0-1 10,2-1-9,0-1 10,4-1-3,1-2-16,1 1 6,2-1 4,5-1-8,4 0-2,1-2-7,9-1 12,7 0 5,5-2-8,7 0 5,6-1-15,4 0 0,4 0 13,6-1-8,4 3 5,7-1-7,4 1-7,2 0-5,4 0 13,2 2 0,2-1-1,2 0 6,2 1-1,3-1-1,-1 2-7,1-2 0,-1 2 6,0-1-7,3 3 0,-5 0-6,0 0 1,-4 0 19,-4 1-1,-4 0-14,-4 1 0,-4 0 7,-7 3 5,-4 1-7,-6-1-7,-8 2 13,-4 1 5,-7 0-2,-6 3 5,-4-1-8,-4 0-14,-2 2 1,-4-1 13,-4 3 5,-5 0-21,1 2 1,-5 3 7,0 0 0,-1 3 6,-3 3-7,0 1 19,-2 3-15,0 2 0,0 4-1,0 2 0,1 4 6,-1 2-2,0 3 0,0 5 5,2 3-8,2 2 6,1 4-1,-1 0-8,0 3 0,3-1-6,1 1 7,0 0-1,1-2 13,1 2-8,3-3-7,-3 3 12,3 0-7,-3-3-1,3 0-6,-3-1-6,1-2 7,-1-2 13,-1-2-1,-1-3-2,1-2-1,-5-3 6,2-3-21,-4-2 14,1 0 5,-5-3-20,-2-2 20,-2-1-20,-5-1 20,-1-1-8,-6-2 6,-3 0-7,-4-2-1,-5-1 7,-8 1-8,-3-2 7,-4 0-8,-5 0 1,-5 1-7,-7 1 7,-6 0 7,-9-1-1,-3 4-7,-7-1 6,-6 1-7,-4 1-6,-8 2 14,-7 0-1,-2 0-7,-3 1 0,-1 0 1,-2-1 0,2-1 0,5 1 6,1-3-7,5-1-6,8-2 14,6-1-1,6-3 6,6-1 5,9-3-15,4-2 6,8-2-7,2-1 0,7-1 13,3-1-14,7-2 0,2 0 6,2-1-7,4-1 7,2 0-1,4 1-19,3-2 14,-1 0 7,4 1-1,3-1-13,0 1 7,-1-1 0,3 0 0,1 0 0,-1 2 7,2 1-1,-3-2-1,1 2 0,1 0-7,-1 0 7,0 1-1,-1 1-13,1-1 8,-1 3-6,1-1 7,-3 1-6,1 1 13,-1 2-7,1-1 0,-3 1-6,-1 1 1,-3 2 7,-2-1 0,1 2-6,-1 0-6,-2-1 20,2 1-1,1-1-13,-1-1 6,2-1 0,3 0 0,-1-1 0,2-2-13,3 2 14,2-2 0,-1 0 0,5 0 0,0-1-13,-1 0 20,3-1-7,2 0-13,0 0 14,0-2-7,0 1 1,1 1 13,-1-1-8,2-1-6,0 1 13,2 1-8,-2-2 0,0 1-6,0-1 13,0-2-14,0 0-5,2-2 14,-2 0-7,-2-2 7,2 0-7,0-2 1,-1 0 0,3-2 0,-2-1-5,2 0 13,0-1-7,0 1 7,0 0-1,0 0-7,2 0 1,-2 1 0,3 0-12,-3 1 20,2 1-7,-2 1-12,2 0 14,0 3 0,-2 1 6,0 0-7,0 0 0,0 1 6,0 2-7,0-1 0,0 1 0,0 0-12,0 2-11,0 0 3,-2 0 9,2 0-5,0 0-16,0-1-9,0 1 12,0 0 3,0 1-27,0 1 0,2 0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1:19.8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10 169 24,'-2'0'4,"2"0"6,0 0-1,0 0 5,0 0 5,0 0-3,0 0-2,0 0 5,0 0 16,0 0-4,0 0-10,-2 0 10,2 0-17,0 0 5,0 0 4,-4 0 3,2-3 3,2 3-4,0 0-15,0 0 17,0 0-3,0 0 3,0-1-9,-2 1-3,8-1-2,-2-1-7,2 3-1,5-2 5,-5 1 5,2 0-8,2 0-1,5 2 6,-1-1-2,5 0-13,2 2 13,1-1-8,3 0-6,4 2 13,2-2-14,0 2 13,0-1-7,31 5 12,-6-1-8,-8-1 0,-5 0-7,-4 0 0,-1-2 7,-7 0-1,-2 0-13,-5-1 14,1-3-7,-8 0 0,-1 0 6,-1 1 0,-9 0-13,0-1 7,0 0 1,1 0 6,-1 0-1,0 0 0,-2 0-7,2 0 7,-4 1 5,3-1-13,-3 0 0,0 0 7,0 0 0,0 0-19,0 0-5,-2-1 9,2 0-17,-2 0 4,2 0-22,-2 1-1,-2 0 0,2 0 5,0 0 5,-2 0 4</inkml:trace>
  <inkml:trace contextRef="#ctx0" brushRef="#br0" timeOffset="470">684 2 24,'-2'-1'5,"4"0"12,-4 1-3,0 1-1,0 0 17,2-1-10,0 3 10,-2-1-16,-2-1 4,2 0 10,2-1-9,-2 0-3,2-1 11,0 2-4,-2 0-9,2-1-8,2 2 12,0 0-2,2 0-15,8 3 13,1 0-15,-3-2 13,3 2-2,-1-1 5,0 3-8,-3-3 6,-1-1-14,0 2 0,3 0 0,-1 0 6,0 2-7,1-1 13,-1 2-14,0-1 1,1 0 6,-1 1-7,0 2 7,-1-1-1,-1-1-6,-2 1 6,0 1 6,0-1-7,1 0 12,-3 0-2,-2-1-1,0 0-1,0 0 5,-2 1-15,-2-1 6,0 2 6,0-2-14,-2 1 0,-3 2 19,1-2-2,0 1-2,-4 2-1,1-2-8,-1 2-1,0-1 0,-3 0 6,-9 11-8,1-3 0,2-2 6,5-3 0,1-1-14,1-2 7,6-3 0,-3-1-6,3-2 13,-2-1-7,4 1 0,2-3 6,-2 0 6,2 1-14,2-1-12,0-1 26,-2 0-7,-1 0-13,1-1 7,2 0 6,0 2 6,0-1-14,0-1 0,-2 0-6,0 0 14,2 1-1,0 0-6,-2 0 0,-2 0-6,2-1 13,0 2-13,2-1-5,-2 0-17,0-1-3,0-1 5,-5 1-22,1-3-1,-4-1 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0:45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1112 2967 42,'-4'-3'9,"0"1"-8,0 0 13,-2-1-2,-3 1 5,3-2-2,2 1-2,-2 0 4,0-2 11,1 0-4,3 2 3,-2-2-3,4 0-3,0 2-3,0-2 11,2 1-16,5-1 10,-1 0-2,2 1-9,4-1 4,3 0-2,4 0-1,1-1-8,5 0 12,4-1-27,4 0 13,4 0 0,7-2 0,3-1 5,5 0-1,2-3-7,6-1 13,2 0-21,68-17 1,-68 16 20,6 0-2,7-2-1,3 0-7,7-1 5,0-1-1,93-22-13,-93 22 13,4-2-13,4 1 1,2-3 13,101-23-14,-16 5 7,-95 23-12,4-1 7,4-2 7,2 0 6,100-21-1,-20 5-1,-90 21-7,2 0-7,4-2-5,95-16 8,-16 6 7,-17 4 12,-81 15-27,3-2 20,-1 1-7,3 0 0,-1 2 6,77-10-7,-18 3 12,-20 3-20,-11 3 13,-11-2 0,-10 3 5,-44 3 5,2 1-20,1-2 7,1 0 6,1 0-8,-1 1 13,-2-2-8,3 1-1,41-7 6,-11 2-1,-12 2-7,-6 1-1,-4 2 0,-7 2 6,-8-2-1,-2 1-7,-3 3 7,-6-1 5,-1 1-7,-2 1 5,-2 0-13,-13 1-6,2-1 20,3-1-1,-3 1-14,2 1 1,1 0 13,-1 0-14,3 0 7,-3 0 12,3 1-14,-1 1 13,1-1-8,-1 0-1,1 0 0,1 0-7,-1 0 0,1 1 1,-1-1 12,1 0-13,1-1 12,-1 1-1,1-1-1,-1 1-7,19-1 13,-1-2 4,-6 1-8,-1 0-1,2-3 5,-6 2-8,4-1-7,0 0 7,-2-2-1,-5 0-7,1 0 7,-2 1 6,-3 1-8,-1-2 13,-1 1-15,-6 1 0,1 0 13,-3 0-2,-2 1-8,0-1 0,0-2 6,-2 0-7,-2 2-1,0-3 0,2 1-6,1 0-6,-1-1 20,0 3 5,0 0-8,0-2 0,2 2-14,2-2 14,0 1-1,1-1 0,-1-1-1,2 1-1,0 1-6,1-1 0,1-1-6,2 2 1,1-1 1,-1 0 1,1 1 14,-1-1-1,0 2-1,1-2-7,-3 0 6,3 2-1,-3-1 0,0 1-1,1-1 0,-1 1 0,-2-1-1,3 1-6,-3-1 0,0 1 1,0 1 6,-1-2 0,1 2 0,-2-2-1,0 2 0,-2-2-13,3 3 14,-3-1-13,-2 0 20,0-1-7,0 1 6,0-2-1,0 2-14,0 0 13,-2-1-13,0 2 19,0-1-14,2-2 7,-2 2 5,-2 0-14,2 0 7,-2 0-1,2-1-6,-2 1 6,2-2-6,-2 1 0,0-2 13,0 1-7,0 0-7,0-3 13,0 0-7,-1-2-7,-1-2 13,2-1-7,-2 0 6,0-2-7,0-1 0,0-3 0,-2 0 6,1-3-13,-1-3 1,0 0 7,2-3-7,-2-2-11,-1-1 8,1-2 1,0-1 7,0-1-12,0 0 14,-1-1 0,-1-1 0,2 0-19,-2-1 15,1 0 0,-1 1-6,0-1-5,0 1 2,-3 1 1,3 0-4,-2 0 20,-1 1-7,3 1-12,-2 0 14,-1 2 0,1 0-12,2 0 14,-1 2 0,1 0-1,2 1-6,-2 1 13,2 2-20,-1 1 14,1 2-19,2 1 21,-2 3 0,2-1-13,0 2 7,-1 3 7,1 0-7,0 0 6,0 1-13,0 3 8,0-2 0,-3 3-19,-3-11 9,2 2 7,-5 4 1,5 4 0,-2-1 7,-3 1-13,1 1 7,2-1-6,-5 1 14,3 1-7,1 0 0,1 2 0,-2-1-6,1 2 1,-1 0 13,2-1-13,3 2-6,1 2 14,0-2 0,0 2-7,-2-1-5,1-1 14,-3 0-1,2 0-19,-1 1 21,-1-2-7,0 0-6,-1 1-12,-3-1 15,-1-1 7,-1 1-13,-3 0 2,-1 0 7,-1-1 0,-4 2 1,-2-2 0,-2 2-6,-35-4 7,6 2-6,2 4 7,1-2-1,28 3 0,-2 0-6,-2 0-12,0 1 15,-2-1 1,-3 1-13,1 0 15,0 0 0,-2 1 6,-2-1-13,-1 0 7,1 1-6,-40 0 0,5 2-5,4-1 7,39-1 13,-7 0-7,1 2 0,-4-1-7,-3 1-5,-1 1 1,-5 1 14,1-2 5,-3 2-7,-54 5-1,13-2-6,9 0 7,42-4-7,-1-1 7,-3 2-1,-1 0-12,-1-1 20,1 1-20,-3 1 7,-2 1-12,1-1 14,-53 9 7,9-2-7,14 2 0,42-8 0,-2-2 6,-3 2 0,-1 2-7,-3 0 6,-1 1-6,-3 1 6,-2 0-7,0 1 7,-59 12-1,11 0 0,55-14-13,-1 1 8,-2 0 6,-1 2 0,-3-1-1,2-1-19,-2 1 15,1 0-7,-1-1 8,-52 14 6,11-7-7,15 0 0,1-2-6,44-9 7,-2 1-6,-3 1 13,-1 1-7,0-1 0,-1 1 6,-1 1-13,-1 1 13,1-1 0,-3 2-7,1 1 0,-46 15 6,12-5-13,42-12 13,0 1-6,2 0 6,-2-1-13,-1 2 13,-1 1 0,0 1-7,-1 0 6,1-1 0,0 0-1,0 0-6,-1 0 6,1-1-6,0 1 13,-1-1-20,1 0 7,0-2 7,2 1-1,1-2 0,1 0-7,4-1 7,0 0-13,0-1 14,4 0-19,-2-1 20,2 2 0,3-2-14,-1 1 20,0-1-14,0 0 1,-2 0 6,2 2-13,-1-2 8,-1 1 0,-2-1 6,2 2-13,-2-2 14,-2 1-14,0-1 8,-2 2 0,0-2 6,0-1-7,-1 0 0,3 0 6,0-3-7,2 2-12,0 0 14,1-1 7,1-1-7,2 0 0,2 0-7,0 0 7,3-1 7,-1 1-7,0-1 0,1 1-7,-1 0 14,0 1-7,1 0-13,-1-1 14,-2 2 0,2 1 0,-1 0 0,1 0-13,-2 0 8,3 0 0,-1 0 7,0 1 0,3 0-1,-1 0-12,0-1 7,1 0 1,1 2 12,-1-2-7,1 0-1,1 0 6,-1-1-26,0 3 15,1-2 7,-1 0-7,1 0 13,3 0-1,-1 0-1,1-2-1,-1 3-8,0-1-12,1-1 8,1 1 1,-1 1 6,1-1 6,-1 0-7,3 1 0,-2 1 6,1-2-1,3 0-19,0 0 8,2-2 6,-1 1-6,1 1 7,2 1 0,0 0-1,0 3 0,2 1 0,0-1 6,2 3-7,0 2 0,2 1 6,0 1-19,2 2 2,-2 0 7,2 2 7,0 0 0,-2 2-1,3 1 0,1 2 0,0 0-1,0 1-6,0 1 13,3 3-13,1 0 13,0 1-1,3 1-1,-1 1 5,3 1-7,-1 1-1,3-1-6,-1-1 0,3 0 7,-1-2-7,3 2 13,0-1-8,-3-1 6,3-1-1,-2 1-13,-1-2 7,1 0 0,-1 1 6,1 0-1,0 0-1,-3 0-7,3 0-6,-3 1 14,-1 1-7,1 1 0,1-1 6,0-1-13,-1-1 8,3 0 6,-3 0-1,3-1-1,-1-1 0,-1 0-13,0-4 7,-1 0 7,3-2-13,-5 0 13,3-1 0,-3-2-1,3-2-1,-3 1-6,-1-1-6,1-2 14,-1 2-1,-1-3-1,-2 0-6,1 1 6,-3-1 0,0 0-7,3-1 7,-3 1 0,0-1-13,0 0 7,1-1 13,-1 1-20,0 0 14,-2-1 0,1 0-7,-1-1 6,0-3 0,-2 1-13,0-2 14,0-1-7,-2 0 7,3-2 6,-3-1-14,2-1 7,-2 1 5,0-2-13,-2 1 13,2-2-7,-2-1 6,2 2-13,-2-1 13,2 0-20,-2 0 21,2-1-1,-2-1-8,2 1-12,-2-1 20,0 1 0,0 0-8,0-2-6,0 0 7,0 0 7,0-2-14,2 1 7,-2-3-12,2-3 8,0-1 6,1-2-6,-1 1 0,2-3 7,-2 2 0,0-2-7,0 1 1,-2 2-12,2-1 8,-4 2 1,2 0-12,-2-1 8,0 1-11,0 1 3,-2 0-11,2 1 17,-1-1-5,1 2-17,0-1 17,0 1-4,0 0 2,0 0 3,2 1 2,-2-1 8,2-1-6,-2 1-4,2-1 14,0 1 0,0-1-12,0 1 14,2 1 0,-2 0-6,0-1-5,0 1 7,0 0-6,0 0 14,0 0 0,0 0-1,0-2-6,0 1 6,0 0-6,0-1 6,-2-1 0,0 0-1,2 0 6,-2-3-1,2 1-13,0-3 7,0-1 0,0-1-6,0-2 6,2 1 7,-2-1-1,2 0-1,-2 0-7,2 0 6,-2-1-7,2 3-6,-2 1-5,2 2 14,-2 1 0,2-1 0,-2 1 6,0 0-7,0 2 0,0 1 6,0 0-1,0 2-13,0 0 7,0 1 1,0-1 6,0 2-7,0 0 6,0 2 0,0-2-1,0 2-19,0 1 14,0 0-25,0 1 10,0 1-6,0 1 4,-2 2 1,0 2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8:24.7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248 128 22,'0'-1'4,"0"-1"-1,2-1 1,-2 0-1,2-1 6,-2 0-1,0-1-1,0 1-7,0-1 19,2 0-2,-2 2-3,0-2-1,0 2 4,0 0-2,0 0-8,0 0 12,2 2-15,-2 0 6,0 0 11,0 0-9,0 0-14,2 1 13,-2-2-20,0 2 13,0 3 12,0-1-14,0 3 12,0 2-8,0 2-1,0 4-7,0 1 13,0 3-1,0 3-14,0 1 19,0 2-2,0 3-1,0-1-21,0 3 14,0 3-1,0-1 6,0 2-1,0 3-1,0 1-1,0 1-1,0 3-1,0 2 0,0 2-1,0 1-7,2 3-6,-2 2 1,2 1 1,0 2 14,0 0-1,-2 2 5,2 0-1,0 4-14,-2-1 13,3 0-13,-3 2 6,2 1 6,0 0-1,0 1-13,0 0 1,0-2 19,0 1-14,0-2 0,0-1 12,0-1-20,0-1 20,-2 1 5,2-1-9,-2-1-1,2 1-13,-2-1 7,2 1 12,1-3-14,-3 1 7,2-1-7,-2 0 6,2 0 6,-2 1-2,2-2-20,-2-1 20,0-1-7,0 0-6,2-3 13,-2-2-14,2-3 7,-2-2 12,2-2-14,0-3 6,0-3-1,0-3-13,-2-2 14,2-4-1,0-2-7,-2-2 13,2-3-14,-2-2 7,0-2-1,2-2-7,-2-2-5,0-1 1,-2-2-5,2-2-11,-2 0 15,-2-3-17,2-2-3,-2 0-9,0-4-2,0-2 4,-3-2 3</inkml:trace>
  <inkml:trace contextRef="#ctx0" brushRef="#br0" timeOffset="1250">252 31 18,'0'0'3,"0"0"0,0 0 0,0 0-1,0 0 0,0-2-1,0 0 1,2-1 0,-2 0-1,2 0 0,-2 0 0,2 1 0,-2 0 0,0 0-1,0-1 1,0 2 0,0-1 0,0 2 0,0-1-1,0 1 1,0-2 0,0 2 0,0 0-1,0 0 1,-2 0-1,2 0 1,0 2 0,-2 0-1,0 1 0,-2 1 0,2 0 1,-2 3-1,-1 0 0,1 3 0,-2-1 1,2 2 0,-2 0 0,0 2-1,-1 0 1,1 2-1,-2 0 0,0 2 1,-1 1-1,1-1 7,0 2-7,-3 1 6,1-2-7,2 2 0,-3-1 6,1-1-7,0 0 0,1-1 7,-1-1 0,2 0 5,-2-3-7,1 0-1,3-1-6,0-2 0,0-2 1,2 1 0,-1-4 7,1 0-7,0 1 19,2-1-2,0-2-8,-2-1 6,2 1-2,0-1-1,0-1-1,0-2-1,-1-1-1,3-1-13,3-1 13,-1-2-1,0-1-13,2-2-5,2-1 8,0-1 7,3-3-13,1 0 8,0 0 6,1-1-6,1-2 0,2-1 0,-1-1-6,1 3 14,-1-1-13,1 0 14,-1 1-7,-1 1 0,0 0-6,-1 2 7,-1-1-7,0 1 14,-1 2-14,-1-1 8,0 1-7,-2 1 20,3 1-21,-3 1 1,0-2 13,-2 3-7,2-1 6,-1 1-7,-3 1 7,2 1 5,0-1-14,-2 0 13,0 1-20,0 1 14,0 0 0,0-1 12,0 2-15,0 1 6,1-1-7,-1 1 6,-2 0 0,2-1 5,-2 2-8,0 0-6,0 1 13,2-1-8,-2 2 6,2 0-7,0 0 6,0 2-7,2 0-6,0 1 13,0-1 5,0 2-1,1-1-8,1 1 0,0 1-1,0 1 0,2 0 6,1 1-1,-3 0-13,2 1 13,3 0-7,-1 0 0,-2 0 6,3 2-13,-1-2 7,0 0 6,1 3 6,-1-2-8,0 2-7,1 1 7,-3 0-1,0-2-6,0 1 6,1-2 0,-1 1-7,-2-2 1,2 2 7,-1-1-7,-3-1 0,2 1 1,-2-1 12,2-1-13,-2 0 12,-1-1-1,1-1-1,0 0 6,-2-2-2,2 2-8,-2-2 6,0 0-7,0 0 6,0 1-7,0-2 6,0 0 5,0 1-8,1-2 0,-1 2-7,0 0-6,0-1-5,0 0 27,0 0-2,0-1-7,0 0 5,0 1-1,0-2-13,-2 0 13,0 1 5,2-1-14,-2 1 13,0-1-8,2 0 6,-2-1-2,0 1-7,0 0 6,0-1-1,0 0 0,0 0-7,0 0 0,0 0 0,0 0 6,0 0 0,0 1-1,0-1 0,0 0 5,2 0-1,-2 0-7,0 0 6,0-1 12,0 2-15,0-1 12,0 0-2,0 0-2,0 0-1,0 0-8,0-1 6,0 1-1,2 0 5,-2 0-8,0 0-7,0 0 7,0-1-13,0 1 13,0 0-26,0-1-9,0 1-15,0 0-14,0-1 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8:29.0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260 464 19,'0'0'4,"0"-2"0,0 2-1,0 0 0,0-2-1,0-4-1,2 0 1,-2 0 0,2-1-1,-2-1 1,0 0 0,0 0-1,2-2 1,0 2 0,0-1-1,-2 0 7,0-1 5,2 2-15,-2-2 13,0 0-1,0 0-1,0 1-8,0-2 7,0 1 5,-2 0-2,0 0-1,0 1-1,0 1-2,0-1-13,-3 2 13,-1 0 6,0 0-14,-2 3 0,-1-1 0,-1 3 12,-2 1-13,-1 2 6,-1 1 0,-1 4-7,1 1 13,-1 2-8,1 3 0,-3 2 6,3 1-7,-1 5-7,3 2 14,0 2-1,1 3-1,3 1-7,-2-1 6,3-1-7,1 2 0,2-1 1,0-1 6,4-1-1,4 0 0,2-3-13,3-1 14,1-2-1,6-1-7,3-2 1,2-1 6,4-3 6,1-2-1,3 1-14,2-3 7,0 0 0,3 0-1,-1-1-6,0 1 7,0 0 0,-4 1 6,2 0-20,-2 0 8,-4 3 13,-1-1-14,-3 1 7,-2 2-7,-5 1 7,-1 3 0,-3 0 0,-4 2-1,-4 2 0,0 0-12,-6 3 14,0-1 5,-4 0-7,-1 0 6,-3 0-1,-2 1 0,-1-3-14,-1 0 14,-3-1-7,2-4 6,-1-1 0,-1-2-7,3-1-6,-3-4-12,2-2-4,3-2 2,2-3 3,-1-5 1</inkml:trace>
  <inkml:trace contextRef="#ctx0" brushRef="#br0" timeOffset="580">665 775 32,'0'0'10,"0"0"5,2 0-15,-2-2 19,2 1-2,0-1-8,2-1 5,0-2-8,0-2 11,3-1-8,-1-3 5,0 0-2,2-4-7,1-2-1,1 0 6,-2-2-1,3-1-2,-3 1-7,2-2 7,-4 1-1,-1-1-1,-1 1-7,-2 2 0,-4 0 7,0 1-1,-3 2 0,-1 3-7,0 2 0,0 1 1,-2 2-13,-1 5 21,1 3-1,0 4-13,0 4 20,-1 5-8,3 4 12,2 4-14,0 2 6,4 3-1,2 2-1,2 1 5,2-1-1,5 0-20,1-2 7,4-1 13,1-3-13,2-3 6,1-3 12,3-3-8,0-5-1,4-4-7,0-4 13,-1-5-2,1-6-13,31-697 691,-60 706-688,-6-8 0,-13-4 0,-2 0 0,-5 0 0,5 3 0,-2 1 0,0 3 0,4 0 0,5 4 0,10 1 0,0-1 0,1 1 0,1 2 0,2 2 0,0 1 0,4 3 0,0 15 0,9 2 0,1 1 0,5 3 0,3 4 0,-7-16 0,3 4 0,1 2 0,-1 3 0,5 2 0,2 2 0,-1 1 0,3 2 0,0-2 0,0 0 0,0 0 0,0-2 0,-1 0 0,-1-2 0,0-2 0,0 0 0,-3-4 0,1 0 0,0-1 0,-3-4 0,1-1 0,18 11 0,-8-7 0,-6-4 0,-5-7 0,-5-3 0,-3-4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8:32.1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56 2147 22,'-2'0'4,"0"-1"-1,-3 2 1,1-1-1,0-1 0,2-1 0,-2 1 6,0 0-1,0 0 5,-3-1-15,3 0 13,0 0-7,0-1-1,2-1 6,0-1 5,0 0-14,2-2 0,0 0 0,2-3 13,0 1-2,2 0-14,2-2 13,1 0-1,-1-1-1,2 2 5,2-1-21,1 2 8,1 1 6,0 2-1,3 2-7,-3 2 7,3 3 5,-1 3-13,1 3 6,-3 2 0,3 3-13,-5 3 14,0 2-1,-1 3-6,-3 1 6,-2 1-6,-2 1 13,0 2-8,-2-2 12,-2 0-8,0 0-13,-2-2 26,-2-1-2,-1-2-3,-1-2-1,0-3-2,-2-3 5,-1-1-15,-1 0 7,-1-4-1,1-2-1,0-5 5,-1 0-14,1-1 1,1-4 6,-1-1-13,2-3 14,-1-1-7,3-1-25,2-1 10,0-3-11,2 0 4,-1-1 3,5-1 2,0-2 2,0 0 0</inkml:trace>
  <inkml:trace contextRef="#ctx0" brushRef="#br0" timeOffset="417">124 1444 21,'0'-3'4,"0"-5"0,2-2 0,-2-1-1,2-3 0,0-1-1,-2-2 1,2 1 5,-2 0-1,0 0 0,0 2-8,-2 0 13,0 1-8,-2 2 6,2 1-7,-2 2 5,2 2-13,-2 0 13,-1 3-13,1 2 13,0 1-8,-2 2 7,2 3-1,-2 2 5,-1 1-1,3 2-1,0 2-1,0 2-1,0 0-8,0 1 13,0 1-14,1 2 13,3-1-2,3 2 6,-1-1-15,2 2 13,0 0-2,2 1-8,2 1 6,3-1-7,-1 2 6,5-1 5,-1 0-14,0 1 6,3 1 0,2 0-7,1-1 0,3 2 7,2-2-7,0 1 13,-3 0-8,3 0 0,2-1-13,-2 1 13,0-1 0,0 0-7,-3 1 7,3 0 0,-2-1-1,-2 0 0,1-1 0,-1 2 0,-2-2 6,-1 0-8,-1 0 7,-1-2-7,1-2 6,-3 1-1,-1-3-7,1-1-6,-1-1-11,-3-1-10,0-3 3,1 0 3,-3-4 2,0-2 1</inkml:trace>
  <inkml:trace contextRef="#ctx0" brushRef="#br0" timeOffset="865">403 2078 25,'-2'-1'4,"0"0"6,2 1-1,-2 0-7,2 0 12,0 0-2,0 0-8,0 0-6,0-4 12,2-3-7,4-3-7,2-3 0,5-1 1,-1-3-1,5-3 0</inkml:trace>
  <inkml:trace contextRef="#ctx0" brushRef="#br0" timeOffset="1192">786 1599 24,'0'0'4,"0"-2"0,-2 1 0,2-2-1,-2 0 0,2-1-1,0 0 0,0-2 0,0 0 0,2-1 6,0-1-8,4 0 7,2 0-1,5-1-7,1 1 12,3 0-1,1 3-14,1 2 0,2 2 8,-1 1 5,1 3-1,0 3-13,-5 3 13,1 3 5,-5 2-8,-2 2-13,-3 4 1,-5 1 13,-2 1-13,-6 0 14,-1 0 11,-1-1-8,-4 0-8,-1-3 12,-1-2-14,-1-3 19,-1-1-9,1-2-1,-1-4 5,1-3-14,1-2 12,1-3-1,-1-2-1,1-3-2,3-3-13,2-3 7,0-4-1,3-1 7,3-1-1,2-2-8,2-2 1,0 3-13,5-1 8,-1 0 1,2 1 6,0 1 6,3 3-1,-1 1-7,5 3 0,-1 2 0,1 2-6,3 3 7,1 2-6,-1 1 0,5 5-5,0 3 7,2 2 7,0 2-1,1 4 0,3 2-7,0 4 7,2 3 6,-2 1-8,2 1 13,0 2-2,0-1-8,0-1 6,0-2 5,-2 1-8,0-1 5,-2-3 5,0-2-2,-2-1-14,-2-3 18,-1-2 4,-1 0-9,-4-3-8,-1-1 18,-1-1-3,-5-2 4,0 0-10,-1-5-14,-3-3 12,-2-2-8,-2-4 12,-2-2-14,-4-3 5,-2-4-7,-5-1 6,1-4-1,-4-2-7,-3-2 1,0-1 6,-1-1-13,-3 1 7,3 2 6,-3-1-1,2 1 0,1 2-20,1 2 8,1 1-5,1 2-11,1 2 9,1 0 2,3 3-11,-1 2-16,3 0 11,2 2-15,0 0 5,0 2 5,4 1 3,-1 0 4,3 0 2,3 1 3,-1-1 2</inkml:trace>
  <inkml:trace contextRef="#ctx0" brushRef="#br0" timeOffset="1816">1361 1187 23,'0'-1'4,"-2"1"0,0-1 0,-1-1 6,1 2-8,0-1 12,0 1-1,2 0 4,-2 0-14,2 0 18,0 2-9,0 3-8,0 2 12,4 4-8,3 2-1,-1 1-1,2 2-1,0 2-6,3 0 12,1 0-1,0-1 5,1-2-8,1 0-7,1-1 0,-1-1 0,3-4 6,-3 1 5,3-3-14,-3-3 7,1-1-7,-1-5 7,1 0 6,-3-2-8,-1-3 0,-1-2-7,0-2 14,-4-2 5,1-2-15,-3-1 7,-2-3-7,-4 0 6,0-2 0,-2-1-1,-1-1-13,-1 1 14,-2 0-1,2 3-7,-3 3 7,3 1-7,0 2 0,0 3 7,2-1 0,2 4-13,0 4 7,0 2 6,2 3 0,2 4-1,0 2 0,0 2 0,6 2-13,0 1 14,3 0-1,-1-1-7,2 0 7,1-3 6,1-1-20,1-1 14,1-2 6,3-4-7,-3-1-1,3-2 0,0-4-12,-3-2 1,3-4 20,-5-1-8,1-3-6,-3-1 7,1-2-7,-5-1 7,0-1-7,-6 2 13,0-3-13,-4-1-6,-2 3 7,-2-1-12,-4 1 15,-1 2 0,-1 3 0,-1 3 6,1 2-13,0 2 13,-1 5-13,1 4 7,-1 3 0,3 5 6,2 2-7,1 5 6,3 2 6,4 4-8,0 0 0,2 0 6,5 1-7,3 0-1,0-4-6,3 1-6,-1-4 14,5-2 6,-1-2-14,3-3 14,-1-3-2,3-2-7,-2-3 13,1-5-2,-1-3-14,0-3 13,-1-4-7,-1-1-1,-3-3 6,-1-2-13,-3 1 0,-2-2 7,-1-1 0,-3 1-6,-2 0 0,-2 1 13,-2 3-7,0 0-7,0 3 13,-1 3-13,1 0 0,2 5 7,-2 3 0,2 5 0,0 2 0,0 3-13,2 3 7,3 3 7,1 2-6,2 0 0,0-2 7,3-2-7,1-1 6,0-2-6,3-2 6,1-5-12,3-2 7,-2-5 6,1-2-13,1-5 14,-1-2-13,-1-4 7,0-1 7,-3-4-20,-2-1 8,-3-3 7,-3 0-13,-2-1 8,-4-1 1,-2-3 0,-6-1-12,-3-1 14,-3-1-6,-3 1 7,-1 1-6,-3 0 7,0 2-6,-1 3 0,1 4 7,0 2 0,5 2 6,-1 3-1,3 3-1,1 5-19,3 4 20,2 5-20,1 4 8,3 5 7,4 5 6,2 6-7,3 2 6,3 3 5,4 4-1,1 1-20,3 4 7,5-1 7,0 2-1,1-2-1,5 0 0,0-2-7,2-3 13,0-2-13,2-3 7,0-1 5,-2-2-1,0-3-7,-2-3 13,-2 0-8,-5-3-7,1-2 7,-4 1 11,-1-4-2,-4-1-20,1-4 13,-5-2 6,-2-3-15,-2-3-6,-1-3 8,-3 0 12,-3-4-1,-1-2-2,-2 1-1,2 1-13,0 0-6,0 2 8,2 1 13,2 3-2,0 0-7,0 2 0,2 1-6,2 4 0,2 0 13,4 2-1,1 3-19,-1-1 20,3 2-1,-1-1-7,0 1 0,3-1-6,-3 1 0,3-1 1,-3-2 1,3 0 13,-3-1-14,0-1 1,1-1 0,-3-2 1,0 0 6,1-2-6,-3-1 6,0-1 6,1-1-7,-3-2 6,0-1-14,0 0 7,-2-1-6,1 1 1,-3-1 6,2 3 0,-2 1 6,2-1-7,-2 5-7,0 0 1,2 1 1,0 3-6,3 1 1,-1 3 20,0 1-1,2 0-8,3 0-6,20-14 636,-2 20-632,-5-3 0,-3-3 0,-4-7 0,-5-1 0,0-3 0,1-1 0,-5-3 0,0 0 0,-1-3 0,-3-5 0,2 5 0,-4-4 0,-2 4 0,4-3 0,0 7 0,-2 1 0,-2 4 0,2 0 0,-2 4 0,2 0 0,3 3 0,1 1 0,2-2 0,-2 1 0,3 0 0,-1 2 0,2-3 0,3 1 0,-1-2 0,5-3 0,-3-2 0,0-2 0,1-3 0,2-3 0,-1-3 0,1-4 0,-1 2 0,1-1 0,-3-3 0,1-2 0,-3 1 0,-2 0 0,1-3 0,-5 2 0,-4-1 0,-4 1 0,2 0 0,0 3 0,-2 2 0,-2 3 0,0 6 0,-1 2 0,3 4 0,0 1 0,0 2 0,2 5 0,-4 0 0,2 4 0,0 4 0,2 3 0,2-1 0,0 1 0,2 0 0,5 2 0,-1-2 0,2 1 0,5-2 0,-3 1 0,0 1 0,3-2 0,-1 3 0,-3-6 0,1 1 0,-2 2 0,-1-3 0,-5 3 0,2-3 0,-4 2 0,-2 1 0,-4 0 0,-2 1 0,-7 0 0,-3 1 0,-3 2 0,-3-3 0,-1 1 0,0-1 0</inkml:trace>
  <inkml:trace contextRef="#ctx0" brushRef="#br0" timeOffset="3626">1797 877 29,'-2'-2'3,"2"0"1,0 1-1,-2 0 0,2 0 6,0 0-8,0 0 6,0-1 12,0 0-21,0 1 25,2-1-9,0-2-8,2 1-7,2-2 6,5-2 0,1-1 5,3-3-13,1 1 13,3-3-8,-1-1 6,3-2-1,2-1-1,2-2-7,-1 0-6,1-2 20,0 0-14,2-1 0,0-1 6,0 0-13,0 1 20,-3 0-8,-1 2 6,0 1-8,-4 3 6,-3 2-13,1 1-6,-5 3 14,-2 0-7,1 1-5,-3 2-6,0 1 1,-1 3 2,-5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43:44.0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335 371 23,'-4'0'4,"2"-2"0,0 0 0,0-2 12,-2 1 4,2-2-2,0 0-9,-2 1-1,-1-2 18,3 0-4,-2 0 4,0 0-3,0 2-9,0-1-2,2 2-2,0-1 5,2 2-2,-2-1-1,2 2-8,0 0 6,-2 2-8,2-1 6,0 5-1,0 2-7,0 3 0,2 3 6,-2 2 0,0 3 5,0 1-1,2 4-14,-2 1 13,2 2-1,-2 0-1,2 1 5,-2 0-7,2 1-1,-2-3-13,2 1 1,0-1 14,0 0-1,-2-3-1,2-2 0,-2-2-7,0 0 7,2-3-1,0-1-7,0-3-24,-2 0 3,2-1-10,-4-1 4,0-3 4,0-1 2</inkml:trace>
  <inkml:trace contextRef="#ctx0" brushRef="#br0" timeOffset="360">7 399 23,'0'-1'5,"-3"0"-1,3-3 0,-2 2-1,2-2 0,-2-1 6,2 0-8,0-1 6,2-1 12,0-1 4,1 1-15,3-1 5,2-1-8,2-1-1,5 0 6,1 1-1,3-2-8,2-1 7,1 1-8,3-1 13,0 1-14,2-1 12,2-1-14,-2 0 13,2 3-13,-2-1-13,-3 2 2,1 1 1,-4 1 2,0 4 1,-3 1 0</inkml:trace>
  <inkml:trace contextRef="#ctx0" brushRef="#br0" timeOffset="649">220 1076 30,'0'0'4,"0"0"6,2 1 5,-2-1-8,2 0-8,2 0 13,0 0-14,2-1 7,2-2-1,1 1-8,1-2 1,5-1-1</inkml:trace>
  <inkml:trace contextRef="#ctx0" brushRef="#br0" timeOffset="819">505 833 31,'0'0'4,"0"0"-1,0 0 12,0 1-8,0 0 12,0 1-2,0 2 4,2-1 10,-2 3-17,2 0 11,2 2-9,-2 0-2,2 3 4,-1-1-2,-1 1-2,2-1-8,-2-1-1,0 1 6,0-2-2,0 0 5,0-2-20,0-1 7,-2-1 19,2 0-15,-2-2 5,2 0-7,-2-2 6,2-1-2,0-2 6,0-3-2,5-3-1,-3-1-14,2-1 7,0-1-1,2 0 0,1 0 6,-1 0-1,0 1-1,1 1 0,-1 2-1,2 0-1,1 2-19,-3 2 8,0 2 7,0 2-6,1 1-6,-1 2 14,0 2 0,0 1 0,1 2 0,-1 2-1,0-1 0,1-1 6,1 1 0,-2 1-1,-2-2-14,3-1 8,-1 0-13,-2 0 2,0-1-18,1-2 10,-3 1-10,2-3-3,2 1 4,-2-2 3,1-1 3,-1-1 3,0-2 1,0 1 2,0-2 1</inkml:trace>
  <inkml:trace contextRef="#ctx0" brushRef="#br0" timeOffset="1209">1051 713 20,'0'-1'4,"0"0"-1,0-3 1,0 2-1,0 0-1,-2-2 0,2-1 0,0 1 0,0 0 0,-2 1 0,0-1 12,2 0-1,-2 0 11,2 1-16,-2-1 12,2 1 3,-2 0-9,-1 1 17,1 0-16,2 1 4,-2-1 4,2 1-9,-2 0-14,2 1 6,-2 1-1,-2 3 6,0 2-14,0 1 13,0 1 5,-3 2-8,3 3-1,0 1-1,0 1-1,0 1-6,2 1 12,0-1-7,2 0-7,0-1 13,2 0-1,2-1-7,-2 0-6,4-2 0,0-1 13,5-2-13,-1-1 13,3-2-14,-1-3 14,5-1-1,-1-2-7,1-2 0,1-3 0,-1 0 0,1-1-7,1-2 7,0 0-6,-3-3 7,1 1-12,-1-3 1,-1 0 14,-1-1-1,1-1 0,-1-3-7,-1 1-6,-3 0 14,-2-1 0,0 2-7,-1 0 0,-3-1-6,0 1 14,-2 2-7,-2 1 0,0 2 13,0 0-1,-2 2 5,-2 1-8,2 2-1,-2 2-7,-3 3 12,3 1-7,-2 4-1,0 0 0,2 3-7,0 3 7,-1 0 0,3 3-7,0 1 13,2-2-1,0 0-7,2 0-7,2 1-5,1-3 1,3 1 14,0-2-1,3-1-6,-1-2 6,2-3-6,3-3 6,-1-1-12,3-1 13,-3-3-7,3-3-5,-1 0 13,-1-1-1,-3-3-6,1 0-6,-3 0 13,0-1 0,1 0-20,-3 1 21,-2 1-1,-2 0-7,-2 2 7,2 1-13,-1 1 19,1 1-14,-4 3 1,2 1-6,-2 2 13,0 5 0,0 1-7,-2 6 13,0 2-2,2 3-7,0 3-7,-2 3 7,4 3 6,0 3-7,0 1 12,2 2-1,2 1-2,0 0 5,0-3-8,1 0-1,-1-2 6,2-4 4,-2 0-2,1-5 5,-1 0-2,0-4-3,-2-1 11,0-2-9,-2-3 4,0-3 4,0-3 3,-2-3-10,0-2-2,-2-4 5,0-1-22,-2-3 13,-2-5-1,-2-3-14,-1-2-12,-1-4 8,0-4 1,1-3-5,3-4 1,0 0 2,2-1 1,4 0 7,0 2-6,0 3-12,4 0 3,0 5-4,0 1 8,3 2 2,-1 3 7,0 3-6,0 2 2,2 3-6,1 4 21,1 4-8,0 4 0,-1 5-12,1 3 1,-2 4 20,3 3-19,-3 5 13,-2 1-6,2 1 13,1 1-8,-1-1 0,0-1 0,0 0-7,1-4 1,-1 0 0,2-5 1,-1-1 6,3-4 6,0-4-1,3-3-1,1-5-1,1-5-1,2-5-6,1-3 6,1-5-1,0-3 0,-1-3-26,1-4 9,0-3-4,-3-3 2,-1-3 8,-1-4 1,-1-1-6,-7-2 14,0-1-19,1 2 15,-5 3 6,-2 3 6,-2 6 5,0 2-14,-2 5 6,2 5 5,-2 3-7,0 2-1,-2 5-1,-1 5 6,-1 4-20,0 6 8,0 5 7,-2 6-1,1 6-6,1 6 6,2 4 6,0 1-7,0 2-1,2 2 7,0-1-8,2 0 0,2-2 19,2-1-9,2-1 5,0-3-1,3 0-2,1-3 11,0-2-16,3-2 12,-1-3-9,2-2 12,3-2-16,-2-2 12,-1-2-15,3-4 0,-3-1 6,-2-4-1,1 0-1,-1-3 5,1-2-1,-5-1-8,2-1-13,-4-1 1,3 0 14,-3 2-7,0 1 7,0 0-13,-2 2 7,3 1 12,-3 2-13,2 2 0,0 1-6,3 2 13,-1 3 0,0 2-1,2 0 6,-1 0-14,1 2 7,0 0-1,1 1 0,-1-3 0,2 1-7,-1-1 7,1-1 0,3-1 0,-3-3 0,0 1-7,1-2 7,1-2-7,-1-2 7,-3-2-6,3 0 0,-3-2 1,2-1 6,-1-2 0,-1 1 0,0-2-7,-1 1-6,-1 0 2,0 2 13,0 0-1,-1 0-6,-3 2 0,2 2-6,0 0 13,0 2 0,1 1-7,-1 2 6,2 2-13,-2 1 8,3 0-13,-1 2 15,2 0 6,0 0-7,1 0 6,1 0-13,1 0 7,-1-1 0,0-1 6,3-1-1,-1-1 0,1-1-7,-1-1 0,1-1 7,1-1-7,1-2-6,-1-2 13,-1 0 0,1-2-7,-1-1 6,2 0-7,-3-2-5,3-2 19,-3 1-7,0 1-7,1 0 7,-3 1-13,-1 1 13,-1 2-13,-2 1 14,3 2-7,-3 1 6,0 2-6,0 1-6,3 1 13,-1 2-7,1-1-6,-3 2 14,2 1-1,3 0-1,-3 0 6,0-1-14,3 0 13,-1-2-1,0 1-1,3-3-13,-3 0 7,3-2-13,-1-1-4,3-2-11,-3 0-9,-1-2 4,-1-1-2,-2-1-14,-1-3-7,-3 1-6,-2-3 6</inkml:trace>
  <inkml:trace contextRef="#ctx0" brushRef="#br0" timeOffset="2889">2031 329 96,'-2'1'39,"-2"1"-4,-2-2 1,0 1 8,2 0 7,-1-1-12,1 0-5,0 0-4,4-2 8,0-3-17,4-2 4,5-2-3,3-2-3,2-3-15,5-1 0,2-1-13,4-2 1,4 2-24,2 0-3,0 1-1,0 0-8,0 3 4,-2 2 4</inkml:trace>
  <inkml:trace contextRef="#ctx0" brushRef="#br0" timeOffset="3872">555 1517 22,'-2'-2'4,"-3"2"-1,1 0 1,-2 0 0,0 2-1,0-2 6,-1 0-7,1 1 12,-2-1 4,2 1-2,0-1 4,-1 1-2,3 0 10,0 0-3,0-1-10,0 0-2,2 0 17,0 0-10,0 0 4,0 0-3,2 0-2,2 0-3,0-2-14,6-1 12,4-3-14,5-2 0,4-2 6,3-1-1,5-3-7,9-1 7,1-3-13,6 0 7,5-2 6,6-1 0,0 0-1,4 0-7,2-1 13,6 0-7,2 0 12,5-2-15,1 0 13,3 0-14,-1-1 12,3 0-1,2-1-1,0-1-8,1 1 0,1-2 0,-4 1 19,-1-1-3,-1 1-2,-2 0-2,-5 2-1,-4 0 4,-4 2-2,-2 1 5,-4 2-9,-4 1-13,-4 0 6,-5 3 0,-3 1-1,-7 2 19,-2 1-15,-2 2 12,-2-1-15,-4 3-1,-5 0 6,1 2 6,-4 0-8,-1 1-1,-4 0 6,1 0-8,-3 2 6,1-1 5,-1 2-8,-2 0 5,-2-1-13,1 1 6,-3 0-13,0 0-5,0 1-5,-2-1 3,0 1-11,-2 1-3,0-1-8,0-2-8,-2 2-13,0 0 7,0 0 6,-2-2 5,-2 0 5,1 2 3</inkml:trace>
  <inkml:trace contextRef="#ctx0" brushRef="#br0" timeOffset="4364">2885 523 19,'-6'-1'4,"2"1"0,0-1-1,2 1 0,-2 0-1,0 1 1,0-2 0,-1 1 0,1 0-1,0 0 12,0 0-1,0 0 11,2 0-10,0 1 11,0-1-3,0 1-3,-1-1-8,3-1 17,0 1 3,0 0-10,0 0-3,0 0 4,7 0-3,5-1-8,3 0-8,-1 0 0,5-1 5,1-1-1,1 2 0,2-1-1,2-1-7,-3 1 6,1 1-7,0 0 7,-2 0-7,-3 1 0,1 0 7,-3 1-7,1 0 6,-5 1-7,1 3-5,-3 0 13,-2-1 12,-2 2-8,-1 2-2,-1 0 6,-2 0-8,-2-1-1,-2 4-6,0 0 6,-2 1 6,-1 0-1,-1-1-2,0 2-25,0 1-17,0 0-2,-3 1-1,1 1 3,0 0 4</inkml:trace>
  <inkml:trace contextRef="#ctx0" brushRef="#br0" timeOffset="5316">1260 2149 25,'0'-1'23,"-2"1"4,2 0 15,-2 0-11,0 0-4,2 0 9,-2 0 8,0 0 1,2 0 6,-3 0-6,3 1-12,-2 0-4,2-2 3,0 1-11,0 0 10,0 0-4,0 0 3,0 0-10,0 0 4,0 0-3,2-3-3,5 0-2,1 0-8,0-2 11,5-2-14,-1 0-1,2-1 12,3-1-15,4-2 7,1 0 5,3-1-2,2-1-1,2-1-1,2-1-2,2-1 0,0 2-8,5-2 1,-1-1 6,2 1-1,2-1-1,1-1 0,-1 1-19,3-1 14,-1 1 6,3-1 0,1 2-7,1-1 6,1-2 0,1 2-13,0-2 7,1 2 13,-1-1-8,2 0-12,-3 0 13,-1 2 6,1 0-8,-1-2-6,-2 2 13,1-2-1,1 2-7,-1-1 6,1-1-7,-1 1-7,1-1 7,-3-1 0,1-1 7,-1 2 5,1 1-26,-3-1 20,1 1-7,-1 0 13,-1-1-14,1 2 6,-2-2 0,1 2 5,1 0-1,1 0-1,-3 2-7,2-1 0,1 1-6,-3 1 7,-1 0 0,-1 0 0,-2 3 0,0-1 6,-4 2-14,0 0 7,-4 1 7,0-1-7,-2 2 6,-2 0-1,-2 2 6,-2-1-2,-1 0-7,-1 1 6,-1 1-1,3 0-1,-2 0 6,-1-1-8,1-1-7,4 1 0,-3 1 13,1-2-7,0 1-1,-1 1 0,1-2 6,2 0-7,-2 1 6,-1 0-7,1 0 0,-5 0 0,3 1 0,-4-1 11,-1 1-11,-2 1 0,-1 0 0,-3 0 0,0 1 0,-1 0-2,-1 0 4,0 0-2,0 1 0,-2 0 0,0 1 0,1-1 0,-1-1 0,-2 1 0,2 1 0,0-1 0,0 0 0,-2 0 0,2 1 0,0-1 0,-1-1 0,1 2 0,0-1 0,-2 0-13,0 0 1,0 0 1,-2 0-23,2-1 10,-2 0-16,2 1-7,-2-1-1,-2 0-6,0 0-18,-2 0-4,-2 2 9,-5-1 7,-1 1 6</inkml:trace>
  <inkml:trace contextRef="#ctx0" brushRef="#br0" timeOffset="6099">4224 782 40,'0'-2'21,"-2"1"10,-1-1 3,1 0 8,0-1-5,0 0 8,0-1 6,0 2-6,0-1 13,0 0-20,0 1 8,0 1-24,0-2 9,2 1 3,0 1-4,-2 0-10,0 0 3,2 1-9,0 0 5,0 0-3,0 1-8,0 0 12,4 2-22,2 1 7,0-1 5,5 2-7,-3 0 6,4 0-1,1 0-1,1 1-14,1 0 14,3 0-1,1 1-13,-1 0 13,1 0-1,2-2-7,-3 1 13,1 0-8,-3 0-6,1-2 13,0 1-8,-3-1-6,-2 0-6,1 1 7,-1 0 1,-3-2 6,1 0-6,-2 1 0,-2-1-6,1 1 26,-1 1-21,-2-1 6,0 1 13,0 2-2,-2 0-8,0 1-1,-2 0-7,-2 3 6,0-1-6,-4 2 6,0-1-7,-3 2 7,-1 0 0,0 1 5,-3-1 5,1-1-8,0 1 0,-1 0 5,1 0-7,-1 0 5,3-3-13,2 1 0,-1-1 1,1-2 0,0 0 0,2-2 1,0 1 6,-1-2 0,3-1-1,2 0 0,-2-2-7,0 2-5,2-2-12,0-1-3,0 1 3,0 0-10,-1-1-9,3 0-1,-2 0-20,-2 1-12,0 0 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8:38.9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60 143 20,'-2'0'4,"2"1"-2,-2-2 1,0 1-1,2-1 1,0 1 0,0 0-1,0 0 0,0 0 0,-2 0 0,2 0-1,0 0 1,0 0-1,-2 0 0,2 0 0,-2-1 0,-2 0 6,2 0-7,-3-2 7,3 2-1,-2-1-7,0 1 6,0-2 6,0 0-2,2-1-1,-2 1-7,2-2 6,0 1-1,-1-3-1,1 0 0,0-2-1,2 1-7,-2-1 1,4 0 13,0-1-2,0 1-13,1 0 13,-1 2-2,2 0 0,-2 0-8,2 2 1,0 2-7,0 0 1,0 2 7,3 1 6,-1 1-1,2 3-7,-2 1-6,0 0 1,1 5 7,-1-1-12,-2 1 13,2 1-12,-2-2 20,-2 2-2,0-2-1,1 0 0,-3-1-1,2 2-7,-2-2 6,-2 0-13,2-2 7,-3 0 7,1-2-1,-2 1-1,0-2-7,0 0 7,-2-1-7,2-2-6,-3-2 8,3-2 6,-2 1-7,2-2 1,2-1 0,-2 1-6,2-2 0,2 0 14,2 0-1,-2-2-1,4 2-7,-2-1 1,2 1 6,0 2-13,2-1 1,1 2 13,-3 1-1,0 2 0,2-1-13,0 2 7,1 2-6,-3 0 7,0 1-6,0 2 7,-2 1-7,0 0 1,-2-1 1,0 2 6,0-1 6,0-1 6,0 0-8,-2-1-1,2-1-1,-4 0 6,2-2-1,-2 2-8,0-3 7,-1 0-1,1-2-8,0 1 1,0-1 0,0-2-7,-2 1 7,1-1-6,1 1 7,0-2 0,2 2-6,0-1 7,-2 2-1,2 0-6,2-1 7,-2 1-13,0 0 8,2 1 0,0-1 0,0 1-12,0 1 1,0 0 2,0 1 1,2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8:41.5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1726 23,'0'-1'4,"-2"-1"0,-2-1 0,0 1-1,0 0 0,-2-2-1,2-1 7,-3 0-2,1 0-7,0 0 7,0-1-1,0 2 5,-1-1-1,3 2-14,-2-1 7,2 1-1,2-1 6,0 2-1,0 0 0,-3 0-1,5 1 5,-2 1-1,2 3-8,0 1 0,2 3 0,3 4 12,3 1-8,2 6 6,3 4-8,-1 4 6,5 0 5,1 5-21,5 2 19,0 3-14,6 0 7,0 0 5,0 0-1,2-1-1,0-1-20,2-4 7,-2-1 7,-2-3 6,0-4-1,0-2-14,0-4 7,-3-4 0,-1-4 6,0-3-1,-4-4 0,-1-4-14,-3-4 8,0-2 0,-5-5-7,-2-2 8,-1-4-13,-3-1-5,-2-4 9,-4-3 1,-2 0 0,-4-1 1,-3-2 1,-3-1 1,0-2-6,-5 2 7,-2-2-5,-1-1 7,-3 0-6,-2 0 7,0 0 0,-2 2 6,1 1-13,1 1 7,-2 3 6,6 0-13,-2 4 20,5 3-8,-1 2-1,5 3-7,1 2 7,1 1-1,4 4 6,-1 1-7,5 2 6,0 2-7,4 5 0,2 2 6,0 1-1,4 5-1,3 2 6,3 2-14,1 4 6,3 2 6,1 1-1,1 1-1,3 2-7,2 1 6,-1 2-7,3 0 0,0 0 7,2 0-1,0 1 6,2-2-2,-2 1 5,0-2-8,-1 1-7,3-3 13,-2-1-8,-2-2-13,2 1 1,-2-1 1,0-2-11,-3 0 2,1-1-11,-2-2 4,-3-1 2,-1-3 2,-1 0 2</inkml:trace>
  <inkml:trace contextRef="#ctx0" brushRef="#br0" timeOffset="610">733 1788 23,'-2'-2'4,"-1"1"-1,3 1 7,0-1-1,0 1 5,3-1-2,1 1-1,2 2-2,2 1 6,5 0-2,-1 2-2,0 2-1,3 2-2,3 2-1,1 0 6,2 2-2,-3 2 11,3 0-15,-2-1 5,-1 0-7,-1 1-1,-3-2-7,-1-1 7,-1-2 6,-2-2 11,1-1-3,-5-1-2,0-1-14,-2-2 12,-4-2-2,2-2-1,-4-3-2,-2-3-13,2-4 13,-4-3-2,0-2 0,-3-4-1,1-1-7,0-1 0,0-1 0,1 0 6,3 0-13,0 3 1,0 0 1,2 2 13,4 3-13,-2 1 19,4 4-7,0 0-7,2 3 6,5 4-1,1 2-6,3 2-6,1 1 19,3 4-7,-1 0-7,1 2 0,0 1-6,1 2 2,3-1 19,-2 3-14,-3-1-6,1-1 7,0 0-6,-3-1-18,1 1 10,-5-3-17,1 0 10,-1-2-3,-4-1 2,1-2 2,-3-2 3,-4-2 1,0-4 1</inkml:trace>
  <inkml:trace contextRef="#ctx0" brushRef="#br0" timeOffset="1030">855 1085 23,'-2'-2'11,"-1"0"-8,1-2 13,0 0-2,-2-1 4,2 1-2,-2 2-2,2 0-2,2 1 5,-2-1-9,4 2 6,-2 2 4,4 1-8,2 3 5,7 2-8,1 2 5,5 4-2,-1 2-13,3 2 0,4 2 13,-2 0-1,1 2 5,3-1-2,-2-2-1,2 0-2,0 0-7,0-2-7,-2-1 1,-3 0 7,1-3-1,-2-1 0,-1 0 6,-3-3-1,-2-1-1,-3-1-13,-2 0 7,-1-1 0,-3-1-6,-4-2 13,-2 1-1,-4-1-7,-3 1 7,-3 0-14,-4 1 1,-1 0 7,1-2-12,-3 3 20,3 0-7,-1 1-6,1 1-6,1 2 14,1 2-13,2 2 14,3 1-7,1 2 7,4 3-7,2 1-6,2 1-5,2-1 14,2 1 0,3-2 6,-1 0-7,2-4-6,3-1 7,-1-3-12,1-3 8,1-3 13,-2-3 5,3-2-2,-3-2-8,3-3-13,-3-3 1,-1-3 20,1 0-14,-2-3 7,-1 0 5,-3-1-7,0-1-13,-2 0 7,-2 0 7,-2-1-13,0 1 20,0 1-8,-2 0-13,2 3 20,-2 2-7,2 0-1,0 2-12,0 1 13,0 2 0,2 2 0,0 3-7,2 2-6,3 0 8,-1 1 6,2 0 0,2-1-1,1-1 0,-1-1-13,0 0 8,3-2 0,-1-1 13,1-3-14,-1-2 6,3-1-6,-5-3 0,2-1 7,-1-3-1,-3-1 6,2 0-7,-4-1-1,1-2-12,-3 2 7,-2-2 1,-4 0-6,-2 1 7,-3 0 1,-1 0 0,-2 2 6,-1-1-7,-3 3 7,2 0-1,-1 4 0,1 1-20,-1 3 15,3 2-12,2 4 20,-1 4-1,5 2-1,0 2-13,2 4 7,2 2 7,2 3-20,4 0 21,1 1-1,1 0-13,0 0 7,5-2 6,-3 0-7,4-1 0,1-3-18,-1-3 21,-1-1-7,1-3 1,-1 0 0,-3-3-5,0-3 1,1-1 1,-3-3 7,2-2-6,-4-1-13,1-2 16,-3-1-6,-2-4 7,-2 0-6,2-3 7,-4 2 1,2-2 0,-2 0 6,2 2-1,-2 2-7,2 2-6,0 2 7,0 1 7,2 4-20,2 1 21,0 5-1,4 2-1,3 0 0,-1 3-1,2 1-1,1 3-12,-1 3 1,3 0 13,-3-1 0,1-2 11,-3-1-2,0 1-1,-1-2 4,-1-1-21,0 0 13,-4-3 12,2 0-15,-1-3 11,-3-2-2,0-3-2,0 0-20,-2-4 20,0-3-14,-2-1 6,0-3 6,0-2-14,-3-2-12,3 0 8,0-2 7,0 0-6,0 0-6,0 1-5,0 1 2,2 1 2,-2 1-4,2 4-5,0-1 3,2 2 2,0 1 3,0 1 1,2 2 2,0 0 1,1 0 2,1 1 1,-2-2 1,2 1 0,0 0 1,3 0 1,-3-1 0,0-1 1,2 0 6,-2 1 0,1-2 6,-3 1-1,2-1-7,-2 1 6,0 1-1,-2 0-1,0 1 18,0 2-3,1 2-2,-6-1-9,3 3 12,-4 2-3,0 2-2,0 4-15,-2 1 6,0 2 12,-3 3-15,1 3 6,2-1-1,0 2-8,0 0 13,1 1-21,3-1 20,2-1-2,2 0-1,3 0-14,1-1 13,2-1-14,2-1 14,5-3-8,-1-1-6,3-2 7,1 0-13,3-3 8,0 0 12,-1-2-7,1 1 6,0-1-13,0 2 13,-3 0-20,-1 1 8,-1 1 6,1 2-12,-5 4 1,-4 2 7,3 1-12,-5 1 2,-4 2-17,-2 1 16,-2-1-12,-2 0 4,-2 1 2,-1-3 1,-1-2 2,-2-2 0</inkml:trace>
  <inkml:trace contextRef="#ctx0" brushRef="#br0" timeOffset="2352">1775 552 36,'-2'-2'9,"0"0"-1,0 0 12,2 1-3,-2-2-2,2 2-8,-2-1 12,2 1-3,-2 1 11,2 0-16,0 1 11,2 1-9,0 5-8,6 2 0,0 4-1,3 2 6,-1 4 5,4 1 4,3 3-15,-1 0 6,3 3 5,2-1-14,2 0 12,1-1-2,-1-1-7,2 0-7,2-3 7,0-1 5,0-1-13,2-3 13,4-4-1,0-1-1,2-3-1,0-4 5,-2-3-14,2-3-6,-2-3 2,0-2 13,-2-2-1,-2-1-7,-2-3-6,-4 0 1,-2-1 7,-3-2-12,-5 0 14,-5-1 0,-4 1-1,-4-2-6,-4 2-12,-6 1 2,-3 1 8,-1 2 1,-3 2 7,-3 6 0,1 2 6,0 3-13,1 4 13,-1 3 6,1 3-8,1 4-7,5 4 6,-1 1 6,3 2-14,4 1 7,-1 0 12,5 1-20,6-3 19,1-1-14,1-2 6,4 0-1,3-4 0,1-3-7,1-2 0,3-3 0,1-4-6,-1-2 7,1-3 7,0-3-7,-1-2 6,1-3-19,-5 0 8,1-3 13,-1-2-7,-3 0 0,-1-3 0,-4 1 6,0 0-13,-2 1 13,1 2-7,-3 3 7,0 2-1,0 0-7,0 3-12,-2 2 14,2 3 0,0 1 6,0 6 0,0 1-1,0 3-7,2 1 6,0 0-6,1 2 6,1-1 0,0 1-1,2-2 0,-1-1-19,1-2 20,2 0-6,-2-2-6,3-1 13,-1-2-7,-2-2 1,3-2 12,-3 0-7,0-2-7,1-1-12,-3-2 8,0-1 19,0-1-7,-2-2-1,-2-1-13,0-1 14,0-1 5,1 1-7,-3 3-7,2 0 1,-2 2 0,2-1-12,0 3 21,0 3-1,0 1-7,4 3 6,-2 3-6,2-1 0,3 3-6,-1-1 13,0 2-13,1-1 14,1 1-1,0-3 6,1 1-20,-1-1 1,0-2 13,1-2-13,1-1-5,-2-2 1,1-1-11,-3-2 3,0-3 9,0 1 1,-1-3-5,-3-2 2,0 0-4,-2-3 8,-2 0-11,-2-3 15,0-2 0,-4-2-12,-1-2 9,-3-2 7,0-2 0,-3-4-6,-1-1 7,1-2 13,-1-3-8,0 2-1,1-1-7,3 5 13,-1 1 5,3 4-8,0 3-1,2 4 6,-1 3-14,5 6 13,2 3-8,2 5 12,3 3-2,1 6-8,4 4 0,1 5-7,1 1 13,2 3-2,3 1-1,-1 0-7,3 1 6,2 0-1,-1-2-1,1-1 0,0-1 5,0-2-7,-1-1 6,-1-3-20,-1 0 1,-3-2 8,-3-2 6,1 0-7,-3-3 13,-2-1-7,-1-1 6,-5-1-8,-2-3-12,-7-2 1,-5-4 14,-5 1-13,7 4-5,-2 1 8,1-1 7,-1 1-7,2 1 1,-1 1 7,1 2-7,0 1 1,1 2 13,1 3-14,2 2 1,2 3 13,2 0-14,0 2-5,2 0 7,2 1 1,2-2 12,2-1-1,8 9-1,5-5-13,0-5-12,-1-5 14,-7-4-18,1-2 15,-2-2-18,3-2 2,1-1 3,-1-2 2,-3 0 1,0-1 1</inkml:trace>
  <inkml:trace contextRef="#ctx0" brushRef="#br0" timeOffset="3492">2021 980 30,'-6'5'4,"-4"5"12,-5 0-2,3 2-8,-3-1 5,3 0 12,1-3-3,1 0-3,2-1 11,2-2-4,1-4-15,3-2-2,2-4 0,5-4 5,1-5-14,6-6 19,3-4-8,3-4-8,5-5-12,2-2 7,0-2-18,4 0 2,-3 1 2,1 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8:45.6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72 1931 24,'0'-5'11,"-2"0"-1,0-2-2,0 0-1,0-1 6,-2 0-8,2 1-7,-2 0 6,-1 0 12,1 1-8,0 3 5,0 2-7,-2 2 5,0 5-8,2 2 6,-3 2 12,3 4-3,-2 3-2,4 2 4,0 3-15,2 2 12,2 0-2,2 2-15,4 0 0,1 0 7,1 0-1,2-3-1,3 0-1,1-4 0,3-3-13,0-2 20,1-5-20,3-4 20,0-4-14,0-3 0,1-6 7,-1-4-7,-4-5 13,1-3-8,-1-5-6,0-3 13,-5-2-14,1-1 1,-5-2-6,-4 1 14,0 0-7,-4 2 7,-2 0-13,0 1 7,-4 2 0,0 1 13,0 6-8,0 0 0,0 3 0,2 4-7,-2 2 13,1 5-1,3 3-1,0 4-13,3 5 7,-1 1 6,6 3-7,2 3 12,3 2-8,-1 1 0,2 1-7,3-1 7,2-1-7,-1-2 7,1-3-7,2-3 13,-3-2-8,1-4 6,-1-3-1,-1-3-7,-1-3-12,-1-3 20,-3-2-7,-1-3 6,-1-2-7,-2-2-7,1-2 14,-5 0-7,-2 0-7,0-1 1,-4-1 20,0-1-15,-4 0 1,-1 1 6,1 1-1,0 3 6,0 2-2,2 2-1,-1 2-7,1 3 6,0 1-7,2 6 0,2 1 6,2 7-7,2 2 0,3 3 0,-1 1 7,4 4-1,0 0-1,3 0-13,1 1 2,1 0 0,-1-2 1,3-2 1,1-2 13,1-2-13,0-1 0,-3-4 7,3-3-13,-3-3 8,1-1-6,-1-5 8,-3-4 6,14-18-13,-7-2 13,-5-2-7,-7 0-6,-2-2-5,-4-2 14,0-3-19,-6 22 21,0-1 6,0-1-7,-4 0 6,0 2-1,-1 1-13,1 1 7,-2 4 6,1 1 5,-1 4-8,0 2 6,1 3-14,-1 4 7,2 3 6,2 4-1,-1 2-14,1 1 1,4 4 7,0 2-7,4 3 14,0 0 5,2 3-21,3 1 14,3 0-1,0-1-1,3 1-13,1 0 7,3-2 6,1 0-6,1-1 0,2-3 12,-1-1-7,1-1-1,-2-1 6,-1-2-14,1 1 14,-3-3-14,1 1 7,-5-1-7,1-1-18,-3-1 9,0 0-4,-3-1-4,-1 1-4,-2-1-9,-2-1 4,-2 2 3,-2-2 3,-4 3 4,-3-4 2,-3-3 2,-2-5 0</inkml:trace>
  <inkml:trace contextRef="#ctx0" brushRef="#br0" timeOffset="870">846 960 23,'-2'-4'4,"2"0"0,0-2 0,-2 0 6,0 0 11,-1-1-9,3 1 5,-2 1 10,2-1 3,-2 1-4,2 0-9,0 1 4,-2 0-3,2 2-8,0-1 5,0 1-2,2 2-2,0 2-7,0 1 5,5 3 5,1 2-1,4 4-2,1 0 5,1 5-15,3 2 7,3 2 5,5 3-8,0 0 6,2 3-8,0 1 0,2 1 5,0-1-7,2 0 6,-2-2-7,0-1 6,-2-1 0,-1-2-20,1-2 21,-4-3-20,0-1 27,0-2-8,-5-4-1,-3-1-7,-1-2 0,-1-3 7,-3-1-1,-2-4 0,0-2 5,-3-2-13,-1-4 7,-4-2-13,0-2 7,-2-1 1,-2-2 6,-3-2 0,1-2-1,0 0-7,0 0 7,2 0-6,-1 0 6,1-1-13,2 0 8,2 1 6,0 0-6,2 0 6,5 2-13,-1 1 7,2 1 7,0 1 6,5 1-14,-1 3 6,1 2 0,1 4 0,0 1-7,-1 3 7,1 3-7,-1 3-6,-1 1 14,-4 3-19,1 4 20,-5 2-6,0 2 6,-2 1-13,-2-1 20,-2 2-8,0-2-7,-2 0 13,-2-1-8,-1-1-12,-1-2 1,-2-3 1,1-2-5,-1-2-5,0-4-16,-1 1-3,1-6 4,0-3 5,2-3 2,-1-2 4,3-3 2,0-2 2,4-3 3,2 0 1,0 1 1,0-2 2,2-1 2,0 1 2,2 2 1,0-1 1,2 0 1,1 2 1,-1 1 1,0 1-1,0 2 1,2 1 13,-1 2-1,3 2 5,0 1-2,1 1 4,-1 2 4,2 2-2,3 2-9,10 6 11,0 1-15,-1 2-7,-1 3 0,-2 0 7,-3 0 5,-1-3 5,-11-4 4,2 0 4,-1-1-15,-1 1 5,-2-2 4,0 0-2,0-1-2,0-1-8,-2-1 12,1-1-9,-1-4 5,-2 0 5,2-3-2,0-2-9,-2-1-13,2-3 0,-2-1 7,2-1 0,0-1-7,0 0 14,-2 1-8,4 2-6,0 3 0,-2 0 14,2 3-2,3 2-7,-1 3-12,2 2 20,3 1-7,1 2 0,0 3 0,1-1 6,-1 3-14,1 0 7,-1 0 7,0-1-14,1 1 7,-3-2-6,0-1 13,1 0 0,-3-2-1,0-1-1,1-2 6,-1-3-8,0-3 0,-2 0-7,1-4 7,-1 0 6,-2-2-8,0-4-6,0 1 0,-2-1-5,2-3 7,-2 1-6,-2 1 8,3 0 0,-3 3 0,2 2-6,-2 3 1,2 1 1,-2 1 6,4 3-12,0 3 7,0 0 13,4 2-19,-1 3 13,1 0 0,0 2-13,2-1 14,1 2-1,-1-1 0,0-3 0,1 1-1,3-3 0,-3-2-7,1-2 7,0-1-6,1-2 7,-3-2-1,3-2-19,-1 0 21,9-17 0,-1 2-20,-5 2 15,-5 1-6,-2 2 1,-3-1 0,-3 2 1,-6 1 7,1 2 6,-1 4-1,0 7-1,0 2-1,0 0-7,0 3 1,2 1 0,-2 3-6,-1 2 7,3 2 0,0 1 6,0 3-1,2-1 0,2 1-1,0 2 0,5-1-1,7 15-19,1-7 27,1-3-14,1-6-6,3-5 8,1-3 0,4-4 6,0-3-13,-3-4 13,-1-1-6,-2-4 6,-3-3-7,-1-1 7,-1 0-7,1-3 6,-9 10 0,0-3-1,0 0-6,0-1 0,-3 0 0,-1 0 13,0-1-1,0 1-14,-2 0 7,0 1 0,0 3 6,0 1-1,0 1-1,0 1-7,2 2 0,0 0-6,-2 3 13,2 2-7,2 0 7,0 2-13,0 1 7,3 1 0,-1 0-13,0 0 8,2 0-12,1-1 15,1 1 13,0-1-21,1 0 14,1-1-13,0-1 1,1-1 14,-1-2-1,-1-1-1,1 0 0,-2 0-7,1-2 7,-1-1-1,-2-1 0,0 1-7,-1-1 7,-1 0 6,0 1 5,0 1-2,-2 0-1,1 0-14,1 2 0,-2-2 13,2 1-14,0-1 20,1 1-2,1 1-21,0-2 14,2 1-1,3-1-14,-1-1 14,15-7-7,0-1-12,0 0 14,-6 2-13,1 1-5,-3 0 2,0 0-4,-3 2 2,-1 2-16,-7-1-9,-2 1 5,0-1 4,-4 3 4,-4 1 3</inkml:trace>
  <inkml:trace contextRef="#ctx0" brushRef="#br0" timeOffset="2633">846 1403 24,'-2'0'5,"2"0"-1,0 0 12,0 0 4,0 0 4,0 0 3,0 0-9,0 0 16,0-1-10,0 1 9,0 0-10,0-2-3,0 0-3,0-3 5,2 0-9,2-2 4,-2 1-14,4-1 12,0-2-2,5-5-2,1-3 5,3 0-21,3-5 13,5-1-7,2-2 6,0-2-7,4 1 6,-1-1-7,1-1 13,0 1-1,-2 1-2,0 1-13,-2 3 6,-2 1-6,-3 2-6,-1 3 20,-2 1-14,-3 2 7,-2 2-7,1 1-5,-5 2 7,0 1 0,1 1 7,-5 2-7,0-1-19,0 2 3,-2 1-4,-2 2-16,0 0 5,0 2 3,0 0 3,-2 3 3</inkml:trace>
  <inkml:trace contextRef="#ctx0" brushRef="#br0" timeOffset="8119">2064 1231 19,'-2'0'4,"0"1"0,-2-1-1,-3-1 0,1 1 0,0 0-1,-2 0 0,-1 0 0,1 0 0,-2 1 0,2 0 6,-1 0 5,-1-1-7,2 0 11,1 0-8,-1 0-1,2 0 5,0 1-8,2-1 6,0 0-14,-1 0 19,1 0-2,2 2-2,0-1-1,0-1-2,2 0-7,0 1 12,0 0-1,0 0-2,2 0-8,2 0 6,2 2-1,3-2-13,-1 1 0,2 2 13,3-2 6,-1 2-8,5-1-7,-1-2 0,5 0 6,0 2-1,3-1 6,5-1-7,2-1 6,7 0-8,1-1 0,4 0-6,3-1 0,1-2 7,3-1-6,2 2 13,2-2-20,-1 1 1,3 0 14,4 0-1,2-1 6,0 0-20,0-1 8,0 2 7,-2-1-7,2 2 7,-4-2-7,0 1 13,-4 2-2,0-1-1,0 0-13,-7 1 13,-1 0-13,-3 1 7,-4-1 6,1 1-13,-5 1 7,-2 0 12,-2 0-8,-2 0-13,-4 0 14,-1 0-7,-3 0 6,0 0-7,-5-1 19,-1 2-2,-1-1-2,-3-1-8,-1 1 0,-2 0 5,1 1-14,-1-1 20,-2 0-15,-2-1 13,2 1-15,-1 0 13,-3 0-2,2 0-1,-2 0-13,0 1 13,-2-1-2,2-1-7,-2 1 7,2 0-8,-2 0-18,-2 0-10,0 0 3,-2 0-16,0-1 5,-5 0 4</inkml:trace>
  <inkml:trace contextRef="#ctx0" brushRef="#br0" timeOffset="9394">3985 1047 25,'-2'-1'5,"0"0"5,-2-2-7,2 2 12,0 0-2,-2 0 5,2 1-3,0 0-8,0 0 6,2 0-2,-3 0 11,3 1-9,-2 2 11,2 3-9,2 2-2,1 4-2,1 4 5,0 1-8,2 2-7,0 2 6,2 3 5,1-2-1,1 1 4,0 1-20,1 1 7,-1-1-1,0-2 0,3-2 6,-3-3-7,3 0 0,-3-4 7,2-2-14,-1-2 7,-1-2 0,-2-2 7,1-5-1,-1-2-1,0-3 6,-2-1-21,-2-3 8,1-3 0,-1-2 7,0-2-1,-2 0-13,-2-3 20,0 2-8,0-1 6,0 3 5,0 2-8,0 3-7,-2 0-6,2 3 14,0 1-8,2 2 7,0 4-1,0 4 6,2 3-14,0 4 0,3 1-6,1 2 14,0 2-7,0 1 0,3 0 7,1-1-7,1-2 6,-1-1 0,0-3-7,1 0-12,-3-4 21,3-2-7,-3-3 0,0-4-6,1-2 13,-1-3 6,-2-4-8,-2-1-1,3-4-6,-5-1 0,-2-2 0,0-1-5,-4-1 19,0-1-7,-2-2-1,-1 1 0,-3-1-1,0 2-6,0 0 7,-3 2-1,3 2 6,-2 3-13,1 1-6,1 2 2,2 3 7,0 1 0,2 4 0,2 1-6,-3 4-5,3 1-11,2 3 3,0 0-3,2 3-4,3 0 4,-1 0 2,0 0 2,4-1 2,-2-1 2,3-2 2,-1 0 0</inkml:trace>
  <inkml:trace contextRef="#ctx0" brushRef="#br0" timeOffset="9931">4345 745 21,'-2'-5'4,"-2"-2"0,-2-2-1,0-3 0,-1-2 7,1 0-8,-2-1 12,2 1-8,1 1 6,-1 1 11,2 2-3,0 1-9,0 1-1,2 1 5,2 2-2,0 2-2,0 4 5,2 3-2,2 3-2,2 5-14,2 6 1,3 2 19,-1 5 4,3 2-16,1 4 6,1 3-8,-1 2 0,3 0-7,1 1 19,1 1-8,-3 0-8,3-3 7,0-3-7,-3-4 12,-1-1 5,-1-4-2,1-1-2,-3-3 4,-2-4-2,1-2 5,-3-5-15,0-2 5,0-6 5,1-6-14,-3-2 6,0-4-1,0-3-1,1-4-13,-1-1 1,2 0 20,-2-1-8,0 1-7,1 2-12,-1 2 8,-2 2-6,2 3 14,0 2 0,3 2-6,-1 5 0,2 2 1,1 2-6,-1 4-5,0 2 1,3 2 2,1 0 8,-1 2-12,1-1-5,1 1 9,-1-2-5,3 0-4,-3-3 15,1-3-6,1-1 2,-1-3 13,-1-3-13,-2-2 8,3-4-13,-3-1 14,1-3-6,-3-2 1,-2-2-6,-1-2 14,-1-2 0,-4 0-1,0-2-6,-2 1-6,-4 0 1,0 2 14,-1 3 6,-1 1-14,0 5 13,-2 1-2,0 7-13,-1 2 13,-1 4-1,0 3-1,1 5-1,1 1 6,0 2-8,2 1-12,1 3 19,3-1-7,2 1-13,2-3 14,0-2-1,3-2 0,1 0 0,0-4-20,2-1 9,1-5-5,1-1 14,0-4 0,3-2-13,-3-1 8,4-1-6,-3-1 1,-1 0 14,0-1-13,1 2 13,-3 1-7,2 0-12,-1 3 14,1 0 13,-2 2-8,1 2-7,1 0 0,-2 0 7,0 0-1,3 1 0,-3-1 5,2-1-1,-1-3-7,-3 0-6,4-3 13,-1-3-1,-3-2-1,2-3-20,-2-3 15,-2-2-7,0-2 1,-4-3 13,3-1-7,-8-2 0,1-1 0,-2 0-7,-4-2 7,-1-1-12,-1 0 1,-2-1 8,-3 1 6,-2-1 6,3 4-8,-3 0-6,3 4 19,-1 2-14,3 5 6,1 0 5,3 3-1,2 3-2,1 3-1,1 4-1,2 4 6,2 5-21,0 3 7,4 3 1,2 5 12,2 4-14,3 2-6,1 3 14,4 3-7,1 1 12,6 3-1,-1 2-1,5 1-8,2-2 0,0 1-6,0-2-18,2-3 2,0-2-3,-2-3-4,-3-3 3,-1-4 3,0-2 0</inkml:trace>
  <inkml:trace contextRef="#ctx0" brushRef="#br0" timeOffset="10831">5174 607 32,'0'-1'4,"-2"2"-1,2-1 6,0 0 5,0 0-8,0-1-1,2 0 6,3-5-1,1 0-2,2-3-7,4-2 0,3-2-7,2-2 0,1-2 1,1 0-1</inkml:trace>
  <inkml:trace contextRef="#ctx0" brushRef="#br0" timeOffset="11151">4238 1916 24,'-2'0'5,"-3"0"12,3 0 10,0 1-16,-2-1 5,2 0-8,0 2 17,2 0-9,0 3 11,0 3-4,4 3 10,0 1-4,2 5-16,5 4 4,-1 2 11,3 4-10,1 1-2,3-1 4,1 3-9,1-3 5,1 0 4,-1 0-9,2-4-7,-3-2 6,3-1-8,-2-4 12,-3-2-1,-1-3-15,-1-3 7,1-5 6,-3-2 4,-2-4-8,1-5-1,-3-5-7,0-3 7,-2-4-1,1-2-13,-3-3 13,0 1-13,0-2-5,0 1 14,0 3 0,3 1-6,-1 1-12,-2 4 14,2 2 1,0 2-6,1 4 7,1 5 0,2 1 0,0 5-6,3 1 1,-1 3 7,1 3-13,1-1 8,1 0 1,1 1 0,-1-1-6,1-1 8,-1-1-7,-1-2 8,1-3-19,-1-2 2,-1-2-4,1-3 3,-2-2 21,3-2-7,-3-4 7,-1-1-7,-1-2 1,0-1-6,-1 1 1,-3 0-5,0 0 8,0-2-12,0 2 21,-1-2-13,-3 1 13,2-1 0,-2 2 6,0 0-2,-2 0-7,2-1 6,-2 2-13,-2 0 26,0 2 3,0 2-9,0 0-2,0 2-7,-2 1-13,-1 3 13,1 3-1,-2 2 0,2 4-1,-2 5 0,2 2 6,-1 3-7,1 1 6,2 3-14,2 2 13,0-2-1,2 3 0,2 0-1,3 0-13,1-2 1,0-1 1,3 0 7,1-4 0,0-4-7,5-3-18,4-4 9,-3-4-16,3-5 10,2-2-4,-1-2-4,1-2 3,2-1 3,-2-2 3,-3 1 1</inkml:trace>
  <inkml:trace contextRef="#ctx0" brushRef="#br0" timeOffset="11841">5369 1674 24,'0'-1'17,"-2"-1"-2,2 1-2,0-1 11,0 1 3,0 0-3,2 1-3,-2 0 4,0 0 3,2 0-16,0 2 4,2 3-8,2-1 5,1 2-7,-1 1 11,0 1-8,2 0-1,-2 0 5,3-1-2,-1 0-1,0-1-1,1 0-1,-3-3 5,2-1-2,-2-2-1,2-3-1,-1-1-1,-1-3-8,2-3 7,-2-1-8,1-2 7,-1-3-1,0-1-7,-2 1 7,-2 1-1,2 0-7,-2 1 7,0 1-19,1 3 14,-1 2 0,0-1-6,-2 4 1,4 2 1,-2 3 7,2 4 12,2 2-21,0 2 7,3 2-6,-1 2 1,2-1 13,3 2-20,-1-2 27,1-1-15,1-2-6,0-2 26,1-1-15,-1-2-7,3-4 13,0-1-2,-3-3-13,0-2 0,-1-2 20,-1-4-2,1-1-8,-5-1-1,0 0-1,-2-3 0,1 1 5,-3-2-1,-2 2-13,0-1 0,-4 3 7,2 3 0,-2 0-19,2 3 8,0 2 8,-2 2 0,2 3-6,2 2 7,-2 2-6,0 2 0,2 1 1,2 1-5,0 1 1,2 0 13,1-1-6,-1 0 0,4-2-6,0 0-5,3-3 8,-3-2-6,3-1 14,-1-3-7,0-2-6,-1-1 8,-1-4 6,0 1-13,-1-2 14,-3 0-7,0-1 0,0 1 1,-4 2 6,-2-1 6,0 3-2,-4 0-7,2 5 6,-4 0-1,0 4-1,-5 5 6,3 2-8,2 3 6,-2 3-2,-1 1-7,3 2 0,0 1-6,2 0 0,4-1 1,0 1-6,2-3 20,0-2-7,2 0-13,0-3 7,2-3 7,1-1-7,3-5 0,0-2 1,1-4-6,-1-2 7,2-3 0,-3-2-18,-1-1 21,0 0-13,1-2 1,-1-1 8,-2 0 6,0 1 0,-2 1-7,1 1 7,-1 2 12,-2 4-9,2 1-7,-2 3 13,0 1-2,0 5-1,0 2-1,2 3-2,0 4 6,3-1-14,-1 2 12,2 1-20,0-1 14,3 0 5,1-2-13,1-3 0,-1-1-12,2-3 21,1-5-1,1-3-7,1-4 0,0-2 0,-1-6 1,1-3-13,-1-5 15,-1 0-7,-3-2 1,0-2-12,-3 0 21,-5-3-13,-2 0-5,-2-2 14,-2 0-12,-2-3 14,-5-2-19,-1 0 20,-2 0 6,-3 3-1,3 2 5,-1 4-1,1 4-8,2 3 12,1 4-8,1 4 5,0 5-2,2 5-7,1 5 6,1 7-2,2 3-1,2 7-7,4 2 13,3 6-2,1 3-8,4 2 6,3 3-7,3 1 0,5 2 6,2-2-14,4-1 7,29 27-12,0-12 7,-4-13 1,-5-12-6,-26-16-5,0-3 1,1-4-4,1-4 2,-2-3 8,0-3-5,0-3 1,-5-3-11,-1-2 3,-3-1 2,-1-1 2,-3-1 2,-6-3 8,0 1 1,-4 1-6,0 2 14,-2 2-7,0 1 13,-2 3-1,0 2-2,2 2 0,-2 4 5,-1 3-14,3 4 19,0 3-8,0 3-2,0 2-7,4 3 0,0 2 13,2 1-8,1 1-7,1 0 0,2 0-12,0 1 8,1-4-12,1 0-4,0-2 3,1-3 2,1-3-10,-2-4 3,3-1-3,-1-2 4,-1-3 2,-1-2 3,-2-1 1,0-3 2,1 0 2,-3-2 2,0-1 2,-2-1 0,0-1 3,1 0 7,-1 1 6,-2 0 11,2 2-2,0 3 4,0 1-8,0 1 4,-2 2 17,2 2-17,1 4-2,1 1 11,0 3-3,2 1-3,1 0-8,1 2 5,0 1-9,1 2-1,1-1 12,-2 2-21,1-2 1,-1 0-6,-2-1-24,1 0 22,-5 1-17,0-2-3,-4 1 3,-2 1 3,-4-1 2,-7 0 3,-3 0 2,-5 1 2,-27 9 1,-3-2 2,-5-3 2,-8-2 1,0-2 2,6-1 1,0-2 1,0-4 0,2-2 0,29-2 1,0 0 1,0-2 1,0-1 0,3 0 1,1-1 0,0-1 1,5 0-1,1 0 1,3 0 6,1-1 6,5-2-8,2 0 0,1 0 5,3-3 5,4-1 5,3-1-15,3-3 6,0 0-8,5-1 0,-1 0 6,2 1-7,3-1-13,-3 3 1,-1 0 1,-1 3 1,9-9 1,-2 8-1</inkml:trace>
  <inkml:trace contextRef="#ctx0" brushRef="#br0" timeOffset="13392">6233 1191 22,'0'0'5,"0"0"6,0 0-8,0 0 6,0 0 11,-2 0-9,2 1-1,0 3 11,-2 0 4,2 3-3,0 3-3,0 0-2,2 3-2,0 1 4,0 1-2,3 1-3,-3-2-1,2 0-2,0-2-1,2 0-8,-2-2-13,0-2 21,3-1-8,-3-2-6,0-1 0,0-2 7,2-4-7,-2-1 1,3-2 13,-1-2-20,0 0 13,0 0-13,-2 2 8,3-2 0,1 3-12,-2 2 14,0 1-12,2 2 14,-1 0 6,1 2-1,0 2-1,0 0-1,1 0-19,-1 0 20,-2 0-7,0-1-6,-1 0 1,1-2-18,0-2 3,-2-1 2,-2-5 3,0-1 1,-2-1 2,0 0 2,-2-2 1,-2-2 1,0-1 1,-2-1 1,-3-1 0,1 0 1,-2-1 2,-3-1 1,1 1 0,0-1 1,-3 2 6,3-1 6,-1 2-7,1 2 12,-1 1-15,3 2 7,2 0 18,0 0 3,-1 4-4,3-1 3,2 1 3,0 2-3,2-2-16,2 0 11,0 1-3,4-2-9,2 0 5,2 0-8,1-2-7,3 0-6,0 0 1,3-1-18,2 0-10,-3 2 4,-2 1 2,1-1 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00.1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6 114 19,'0'-1'3,"0"1"0,0 0 0,0 0 0,0 0-1,0-1 0,-2-3 0,0 0-1,0-1 0,2-1 1,0-1 0,0-1-1,2-1 1,-2-1-1,2 0 0,-2 2 0,2 0-1,0 1 1,-2 1-1,0-1 1,2 2 0,-2 3 0,2-2-1,-2 3 7,2 0-7,0 1 6,1 0-7,1 4 0,0 0 7,0 1-1,2 2-7,2 1 1,1 4 12,3 2-1,0 1-8,5 3 6,2 3-7,1 1 0,5 4-7,0 1 20,4 2-14,6 3 6,2 2 6,7 3-8,1 3 12,5 2 4,4 1-9,1 2 5,1 2-8,4 1-1,0 4 12,0-1-22,2 1 13,4 4 5,-1 2-2,1 0-7,0 3-1,2 1 12,-2 0 4,1 0-3,-3-1-8,2 0-2,-2-2-1,4-1-7,-2-3 19,1-2-9,-1-4-1,-4-1 5,0-5-14,-2-5 6,-4-3 12,-5-6-2,-1-2-2,-4-5-8,-5-3 5,-4-3 5,-6-3-14,-2-2 18,-2-4-2,-6 0-3,-3-4-1,-3-3 4,-3-3-15,-4-1 0,1 0 0,-5-2-7,0 1-6,-2-2 20,-2 1-7,0-2 6,-2 1-20,0 0 7,2 1 1,-2-1-25,2 1-9,-2-1 11,0 0-15,-2 1-8,2-1 5,-3-1 5</inkml:trace>
  <inkml:trace contextRef="#ctx0" brushRef="#br0" timeOffset="890">2614 1849 24,'-2'-1'4,"0"0"6,-2-2 5,2 0 5,-2 1-3,2-1-14,-1 1-1,1 2 0,0-1 12,2 1-1,0 0 4,2 4-8,5 1 5,-1 4-2,2 3-8,2 2 12,3 2-8,1 4-1,1-1-7,-1 0 6,3 1-7,-1-2 7,3-2-7,0-1 0,-1-3 0,1-2 0,-1-2 0,-1-3 7,2-3 5,-3-3-8,1-4 0,-3-2 0,-1-2-7,-1-3 7,-2 1-1,-1-1-6,-3 1-6,-2-3 14,0 0-1,-2 1-6,-2 2 6,2 2 0,-2 2 0,2 4-1,2 0 0,1 6 0,-1 2 0,4 4-1,0 0 0,5 2-6,-1 1 0,3 0-5,-1-1 7,3-1 13,1-2-7,-1-4-1,1-1 6,1-4-13,-3-4 13,3-3-1,-2-4-13,-3-3 7,1-2-1,-1-3 0,-4-2-6,1 0 20,-5 0-15,0 0 7,-2 1-1,-2 1-1,-2 2 12,0 3-8,0 1-7,-2 4-6,2 1 0,-2 2 1,2 1 13,-2 3-8,2 2-6,2 1 1,-2 3-6,4-2-5,1 2 8,1-2-12,0-1 15,0-2-18,0-1 15,1-4-5,1-5-5,0-1 2,-2-3 2,0-3 1,1-2 2,-3-2 1,-2-1 1,-2-2 2,0-3 0,-2 0 1,-2-1 1,-3-3 0,-1 1 7,-2-2-7,-3 0 1,1 2 7,-2 1 5,-1 2 5,1 4-1,1 3-8,-1 2 5,1 2-7,3 3 6,0 5-1,1 4 5,3 3-8,2 4 6,2 6-2,4 4-7,2 7 12,2 3 5,3 3-9,3 5-1,5 3 5,1 1-2,5 3-8,2 2 6,4-1-14,0-2 1,2 0 19,0-4-14,0-2 12,-2-3 4,-2-4-2,-1-4-2,-3-1-8,0-5 12,-4-2-9,-1-6-7,-3-4 6,-1-3-1,-3-5-1,-1-5-1,-4-2 0,0-4-1,0-1 0,-1 1 5,-1 0-7,-2 2 6,2 0-14,-2 3-11,2 3 2,-2 0 14,4 4-12,-1 4 14,1 2-6,2 2-6,0 3-5,3 3 21,-1 2-7,0 0-12,3 1 14,-1 1-6,3-2 0,-3 2 1,3-3-12,-3-2 2,0-2 2,-1 0 8,1-4-5,-2-3-5,1 0 14,-3-4 0,-2-2-6,3-3 7,-3-2-12,-2-1 14,0-3-1,-2-1-6,0-3-6,0-2 2,0 0 20,2-2-8,-2 2 6,3 1-14,-1 2 7,2 0 6,0 2-1,2 3-1,1 2-1,3 2-6,1 3 6,1 3-1,0 3 0,3 3-1,0 3 0,-1 5 12,1 3-21,-3 3 14,1 1 5,-3 1-2,-2 3-14,-3 2 7,-1-2 6,-2 1 5,-2 0-2,-2-3-8,-2 1-7,-2-2 7,-5-2-7,1-2 6,-2-2 6,-3-2-26,1-2 2,-2-2-5,-3-3-4,3-1-3,-3-4-3,0 0 2,3-3 4,2-1 2</inkml:trace>
  <inkml:trace contextRef="#ctx0" brushRef="#br0" timeOffset="2098">4248 1076 69,'0'-1'12,"-2"1"4,2 0-2,2 0-8,0 0 0,4 1 11,5 2 11,1 1-10,2 2-2,3 1 4,0 2-3,-1 2 5,3 1-16,-1 4 12,1 1-21,-3 1 19,-1 0-8,-1-2-1,1-1-1,-3 0 12,1-3-9,-5-2 12,0 1-3,-2-3-8,1-2 5,-5-3 4,0-3-9,0-2-1,-4-4-14,2-2 14,-2-5-2,0-4 0,-2-3-14,-1-2 1,1-3 7,0 1-13,2-2 14,0 2 0,2 0-13,-2 1 8,2 3 0,0 1 1,2 3-12,-2 3 14,4 1 0,0 4-6,2 3 0,1 2-5,1 1 14,2 2-13,1 1-5,-1 1 8,2 0-5,1 2 14,1-2-7,-1-1-6,3-1 14,-1-2-6,1-1 6,1-4-6,-1-2 13,1-2-14,-3-2 13,3-1-14,-3-3 13,-1-1-13,-1 0 13,-1-2-1,-3 0-1,-2 0-7,-2 1 0,-2-1-6,-2 2 1,-2 2 13,0 1-13,-2 3-6,-2 5 14,0 3 6,-3 4-13,3 6 0,-2 4 7,4 4 6,0 2-7,1 3 6,1 3-7,2 0 0,5 2 0,1 1-12,2-1 20,2-2-7,3-1 6,-1-2-14,3-3 1,1-3 7,1-3-12,-3-4 7,3-3 1,-3-2-12,1-5 8,-3-3 7,-2-3 0,-1-3-13,-1-1 8,-2-5 7,-2-1 0,-2-3 0,-2-2-1,0-1-6,-4-3 7,-2-1-7,2 2 7,-2 4 0,2 0 0,-3 5-7,3 1 13,0 3-13,0 2 13,0 3-7,2 4-7,0 4 7,2 4 6,0 4 0,0 1-14,2 4 14,2 3 5,4 4-14,0 0 13,3 4-8,-1 2 6,5 0-1,1 3-7,1 1 12,3 1-20,1 1 19,2 2-14,2 0 0,-3-1 13,3 2-7,0 0 12,0-2-15,-2 0 12,-3 2-1,1-1-8,0-1 0,-3-5-1,1 1 0,-5-2-7,1-2 7,-3-2-1,-1-1 0,-1-3 12,0-1-1,-4-2-8,1-2 5,-1-2 5,-2 0-14,-2-3 0,0 0-6,-2-3 13,0-1-20,-2-3 14,-2-3-13,0-1 2,-2-5-24,-1 0 10,-1-4-3,0-1-3,0-2-9,-3 0 4,3-2 4,0 0 4,-1-2 3,1 0 2,0-2 2,2 1 2,-3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03.0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10 20,'-2'-1'4,"2"0"-1,0 1-1,0-1 0,0-1 0,-2-1-1,2 1-1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03.4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218 1390 22,'-2'-1'3,"0"0"1,0 0 0,0-2-1,0 1 0,0-1-1,-3 0 7,3 0-8,-2-1 0,0 0 13,0-1-8,0 0-7,-2 1 19,-1-1-9,1 0-1,0 1 11,-2-1-21,0 2 7,-1-1 5,1 1 5,-2 1-8,1 0-1,-1 3 0,2 2-1,-3 0-1,1 2-13,0 2 8,1-2 6,-1 4-1,2-1-6,2 2 6,-3 0 0,3 0-7,2 0 7,2 1-13,0-1 7,0 1 6,2-2-13,2 0 14,2 0-7,0-1 0,0-1 7,0-1-7,3-4 13,-1 0-2,2-1-7,0-2 0,3 0 0,-1-2-13,0 0-5,-1-1 1,1-1 2,0-1 1,-1 1 1,-1 1 1</inkml:trace>
  <inkml:trace contextRef="#ctx0" brushRef="#br0" timeOffset="334">201 1417 17,'-2'-1'3,"0"-2"0,2 2 0,-2-1-1,2 0 0,-2-1-1,0 1 1,2 0-1,-2 0 0,2 2 0,0-1-1,0 1 0,0-1 0</inkml:trace>
  <inkml:trace contextRef="#ctx0" brushRef="#br0" timeOffset="534">146 1363 22,'0'0'4,"0"-1"0,0-2 0,0-1-1,-2 2 0,2 1-1,-2-3 7,-1 2-1,6 0-1,-3-1-1,0 1 5,0 1-7,2-2-7,0 2 13,-2 0-2,4 0-7,-2-1-6,0 1 7,0-1 6,0 1-1,0 0-1,0-1-1,0 2-1,0-1-6,0 1 6,-2 0 6,2-2-14,1 2 7,-1 0-7,2 2 7,-2 1-13,0 2 20,0 0-7,2 2-7,-2 0 1,2 2 0,-2 0 0,0 0 7,0 2-7,1-2 7,-6 0-1,3 1 6,0-1-1,0-1-13,0-1 0,-2-1 7,-2-2 6,0-1-7,0-2 6,-2-2-7,2-2 12,-3 0-7,1-2 5,0-3-7,-2-1 6,2-2-8,-1 0-6,1-2-12,0 0 27,2-1-1,0 0-1,2 0-1,2 0-7,2 2 6,0-1-1,2 1-1,0-1 0,4 2-7,3 0 1,1 2 12,0 0-1,3 3-14,1 2 7,1 2 6,2 2 6,-3 2-8,1 4-7,-3 2-7,-1 2 20,-1 1-1,-2 1 5,-1 1-2,-3-1-8,-2 4-7,-4-1 6,-2 0-7,-2-1 13,-4 0-8,-1-1-6,-3-2 6,-1-2 6,-1 0-1,-1-2-7,-1-3 0,-1 0-1,1-3 7,-1-2-1,3-3-1,-3 0-7,5-2-6,-1-2 1,3-1-11,4-1 8,0-2 14,4 0-7,0 0 0,2-1 7,4 0-7,2 1 7,0 0-1,2 1-12,3 2 1,1 3 7,1 3 0,3 1 6,1 0 0,1 6-7,1 2 13,2 4-8,-1 3 6,3 4 5,2 3-8,-2 5-1,3 1 6,-1 6 5,2 0-21,0 3 13,0 2-1,0-1-7,2 3 19,-2-2-15,0-1 6,1-2-8,-3-3 6,0-2 12,-2-3-9,-5-3-1,1-4 11,-2-3 3,-1-3 4,-1-4-4,-3-4-15,0-4-8,-1-6 19,-1-3-3,-4-4-8,1-3-7,-5-3-1,0-3 13,-6-2-14,-1-4 6,-1-2 5,-2-3-20,-2-1 8,-3-2 6,-1 0-7,-1-1 0,1 1-12,-3 0 8,3 1 1,-3 3-18,3 1 9,-1 2-5,1 1-4,1 3-3,1 2-3,2 2 4,1 2 9,1 1 2,0 1-4,2 2-4,-1 0-4,1 2 10,2-1 2,0 3-5,2-1-4,-2 1 16,4-2-6,-2 2 8,2 0-6,0 1-4,-2 0 8,2 0 7,0 2 0,0 0 6,0 1-7,0 1 0,0 2-6,0-1 7,2 3 6,0 1 6,0 2 5,2 2-2,0 3-2,0 3 4,2 2-8,1 2-7,1 2 12,0 3-8,2-2 5,1 2 5,-1-3-8,3 0-1,-3-1-1,2-1-1,1-2 6,-1 0-8,-2-3 0,1-2 6,1-4-8,-1 1 0,-1-5-12,0-2-5,-1-1 14,-3-3-6,0-3 1,0-1 14,-2-2-14,-2-2 1,-2-1-12,-2-2 9,2 2 7,-2 0 7,0 2 5,2 1-1,-2 2-7,2 1-7,0 2 13,0 2-7,0 3 6,4 0-7,-2 3 0,2 4 6,1 0 0,1 1-14,2 1 1,0 0 14,1 1-1,-1-2-7,2 0 0,-2-1-6,3-2 7,-1-2-12,0-2 14,1-2-7,-1-2 13,-2 0-1,1-3-7,-1 0 0,0-3 0,-2-1-6,1-1 1,-3 1 6,0-1-12,0 0 20,-4 0-1,0 1-1,0 2-14,0 2 1,0 2 1,0 1 13,0 3-7,-2 3 6,2 1-1,-2 6-1,2 1-13,0 4 8,0 1 6,4 0-13,0 3 13,0 0-7,3 0 13,1 0-14,0 1 6,0-3 0,3-3 5,1-1-7,-2-3-7,3-4 7,-1-3 0,1-3-6,-1-3 0,1-2 1,-1-4-6,0-1 7,-1-3 0,-1 0-12,-2-3 14,1-2-6,-3 0 7,-2-2-6,0 1 7,-2-1-1,-2 0 0,2 4-12,-2 1 13,0 4-6,0 3 7,0 1-1,0 5 6,0 2-13,0 4 7,0 4 6,0 4-14,2 2 20,0 3-8,0 0-14,3 1 14,1 0-1,2-1-7,0 1 7,3-3-13,-1-2 13,0-2-7,3-2 1,-1-2-19,1-4 9,1-3-5,-2-4 8,11-12-11,0-5-4,-4-1 15,-3-3-11,-8-4 14,3 0-5,-5-2 1,-6-1 1,-6-3 1,-3-4-5,-3-2-5,4 22 2,-1-2 8,-3 2 7,0-2 7,-1 2-7,1 1 18,-1 2-14,3 3 12,0 3-15,1 0 19,3 5-9,-2 2-8,4 5 6,0 5 12,0 4-9,4 2-8,0 4 18,2 3-3,4 4 4,0 3-9,4 4-2,3 0-7,1 1 5,1 1 5,20 29-20,0-9 13,-2-8 5,-18-27-14,3-1 13,1-1-2,-1-2-14,1-3 20,0-2-9,-1-4-7,1-3 6,0-2-7,-3-2 7,1-4-13,-1-1 13,-1-3-7,-3-2 0,-2-2 0,-1-1-6,-3 0-12,-2-1 3,0-1 8,-2 0 7,-2 3 7,-2 2-1,2 0-13,-2 2 1,2 4 13,-2 3-1,0 2 6,2 6 5,0 2-8,0 3-1,0 6-1,2 0 5,2 3-7,0 1-1,2 1 0,1-1 12,1 1-2,0-3-14,3-1 13,1-1-21,2-4-5,1-2-4,-1-2-11,3-4-8,0-4-15,-1-1 7,1-4 12,18-16-3,-6 1 5,-7-5 3,-5-1 3,-3-2 3,-1-2 2,-9-2 2,-2-4 3,-6-1 1</inkml:trace>
  <inkml:trace contextRef="#ctx0" brushRef="#br0" timeOffset="2404">1899 4 24,'0'-1'11,"0"-1"17,0 0-16,0 2 18,0 0-10,0 2 22,3 0-5,1 4 1,0 1-17,2 3 4,0 4 15,3 1-23,1 4-2,0 3 10,1 0-3,1 2-9,2 1-8,-1-2 12,1 2 4,17 19-9,-2-7-7,-70 122-84,91-112-74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35.6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 9 20,'0'-1'4,"-2"0"-1,2-2 0,2 2 0,-2 0 0,2 0 0,-2 1-1,2-1 0,0 1-1,-2 1 1,2 0 0,0 1-1,0 2 1,0 0-1,-2 3 0,0 3 0,0 0 0,0 1 0,-2 0 6,0 1 5,-2 0-1,2-2 5,-2-1 4,2-1-9,-2 1 5,0-4-2,2 0-2,-3-1-7,1-2 5,0-1-1,0-2 5,0-3-14,0 1 6,0-3 6,-1 0-8,1-1 12,2-2-15,0 0 0,0-1 6,0 1-1,2 0-13,0-2 20,2 2-2,0 2-7,2 1-7,0 2-6,1-1 20,-1 1-2,0 2-7,0 2 6,0 0-7,0 2-13,-2 2 20,2 1-1,-1 2-13,-3 2 7,0 0-6,0 0 13,0 1-1,0-2-1,-3 0-7,3 0 0,-2 0 0,2-1-12,-2-2 1,0 1 8,2-3 7,-2 1 6,2-2-1,-2-2-8,2 1 0,-2-1-12,2-3 14,0 0 0,0-1-1,0-1 0,2 0 0,2 1-12,-2-1 13,2 0-12,3 2 7,-1 1 7,0 0-1,0 1 0,0 2-7,1 2 1,-1-1 6,0 2-19,0 0 21,0 2-19,-1 1 1,-3 0 8,0 1 1,0 0 13,0 2-1,0-3-14,-2 0 7,0-2 0,0 2 0,0 0 6,0-2-13,0 0 7,0-3 6,0 0-13,-2 1 0,0-2 14,0 0-20,0-1 14,0 0 0,0-1-1,-3 0-6,1-1-18,2 0 2,-2 2 2,0 0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07.9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6521 5 23,'0'0'4,"0"0"-1,0 0 0,0 0-1,0-1-1,2-3-1</inkml:trace>
  <inkml:trace contextRef="#ctx0" brushRef="#br0" timeOffset="29194">16 1489 19,'0'0'4,"-2"-1"0,0-1 0,0 1-1,0 0 0,0 0-1,0 0 0,0 1 7,2 1-8,-2-1 0,2 1 0,-2 1 0,2 3 12,2 0-14,-2 2 7,2 2-7,2 1 12,0 3-7,2 2 12,3 3-9,1 3 12,2 1-15,1 2 12,3 3-14,1 1 12,2 0-21,-1 2 14,1 0-1,1 0-1,1 0 0,0-1-1,-3-3-13,1 1 1,0-3-6,-3-1 2,1-2 1,-3-3 1,-1-2 1,-3-2 1,0-2 1,-1-3 0,-3-3 0</inkml:trace>
  <inkml:trace contextRef="#ctx0" brushRef="#br0" timeOffset="29454">64 1598 19,'-2'-2'3,"0"-4"0,-2 0 1,0-1-1,-1-1 0,-1-1 0,2-1 0,0-1-1,2-2 0,0-1 0,0-2-1,4-3 0,0 0 0,2-1 0,2-3 0,3 0 0,1-1 6,2-1-7,3 1 0,3 2 0,1 2 0,0 1 0,-1 4 0,3 5 0,-3 4 0,1 5 0,0 4 6,-5 7-7,1 4 0,-3 3 0,-2 4 1,-3 3 0,-1 2-1,-2 1 1,-2-1 6,-2 1-7,-2 0 0,0 0 7,2-3-1,-2 1-7,0-3 13,0-3-14,0-2 0,0-3 19,2 0-14,2-3 0,2-1-1,2-2 0,2-3 6,5 0 6,5-4-14,5-2 6,4 0-7,2 0 0,4-3 7,2 3-7,0 1 7,2 0-1,1 4-7,-1 0 7,-2 4-14,-2 3 15,-2 2-7,0 2-6,-4 2 0,-4 2 8,-2 3 0,-5 0 6,-1 2-7,-7 1-6,-2 2 13,-4-1 0,-4 2-14,-2 0 14,-2 0-7,-5-1 6,1 1-7,-4 0 7,-1-2-13,-4-1 13,1-2-7,-3-2 7,0-2-13,1-3 0,1-2 1,-1-4 1,3-4 1,0-2 0,3-4 0,4-3 0</inkml:trace>
  <inkml:trace contextRef="#ctx0" brushRef="#br0" timeOffset="29984">1009 1890 56,'0'0'7,"0"0"5,0 0-1,2-1-8,2 0 6,3-4-7,1-2-7,0-2 1,5-4 19,-1-1-2,0-4-14,3-4 6,-1-2 6,3-2-20,-1-2 14,-1 0-1,-1 1-1,-1 0 13,-1 1-15,-4 1 0,-3 1 0,-3 2-7,-2 3 7,-5 1-6,-1 2 13,-2 3-7,0 4-6,-3 2 13,-1 3 5,0 5-20,-1 4 13,1 2-7,-1 6 6,3 2-7,0 4 7,3 3 6,1 2-2,0 2-13,4 0 13,4 1-2,0 0-19,4-2 1,3-1 8,1-2 0,2-1 1,3-4 6,-1-2 0,3-3-20,-1-2 2,1-4 8,-1-2 7,1-3-12,0-3 1,-1-3 20,-1-2-7,-3-4-7,0-1 1,-1-3 6,-1-3 0,-2 2-13,1 0 1,-5 0 8,2 2 12,-2 2-1,0 2-8,0 2 13,1 2-2,1 3-2,0 4-1,0 5 5,2 3-15,1 2 7,-1 4 11,2 1-8,-1 2 5,1 0-2,0-2-8,1 1-1,-1-1 0,0-1 6,1-1-2,-3-2-1,0-3-7,0-1 6,-1-2-7,1-3 1,-2-1-7,-2-5 7,0-1-6,1-5-5,1-2 14,-2-3-1,-2-2-6,0-3-6,0-2 1,0-1-5,0 0 21,0 1-14,0 2 7,0 3 0,0 3 0,1 2 7,-1 1-20,2 3 20,0 4-13,2 3 1,2 2 7,1 3 6,-1 0-1,2 3-8,3 1 7,-3 0-1,2-1-1,1 1-19,1-2 21,-1-2-1,1-1-7,3-2 7,-5-3-1,1-4-13,-1-2 14,0-3-1,-1-2-13,1-3 7,-2-1 1,-3 0 6,-1-2-1,-2 1-19,0-2 15,-4 2 0,-2-1 6,-2 3-13,0 1 7,-2 1 6,1 4-1,-1 1-7,2 3 1,0 3 6,2 4-13,0 4 13,2 3-7,0 4 7,2 3-7,4 3 7,0 3-7,5-1-6,-1 1 13,4-1-7,1-3 7,2-3-1,1-4-13,-1-5 1,1-5 1,3-3 7,-2-6-12,1-6-5,-1-5 15,-1-3 0,-1-5-6,0-2 7,-3-3-6,-4-2 1,1-3 1,-3-3-6,-4 0 8,-4-2-12,-2-2 8,-2-1 1,-4-1-6,-3 2 8,-1-1 0,-3 4-5,-1 2 13,-1 4 12,3 3-2,-3 4-1,3 3-8,1 6-1,3 1 0,2 5 18,0 4-15,-1 5-1,5 4 5,4 4-1,0 7-1,4 3 5,5 4-2,-1 5 5,4 5-2,5 3-2,-1 1-8,3 3-7,2 1 13,3 0-8,1 1 6,2-2-7,0-1-7,0-1 13,2-4-7,2-3-6,-2-2 13,0-3-14,0-4 13,-4-3-19,26 8 14,-11-8-7,-7-6-5,-9-6 13,-5-3-6,-6-6-12,-7-1 14,-4-5-6,-2-1 7,-8-2-6,1-2 1,1 8 6,-2 1-6,2 1 7,-3 1-7,3 1 7,2 1 6,-2 2-13,4 3 13,0 2-1,4 3-20,0 2 2,-2 3 8,6 3 12,6 15-13,3-1 7,-1-5-7,1-5 7,3-4-19,-5-4 2,1-4 1,3-3 8,-3-4 7,1-5-6,-3-2-19,-3-3 3,1-4 3,0-3 2,-2-1 1,1-2 2,-1 0 8,-6 1-6,-2 2 1,0-1 1,-4 2 2,0 3 7,-2-1-7,-5 1 1,3 1 7,-2-1 0,-3-3 0,-1-3-7,-1 0 1,-1-4 0,-1-4 1,-3-4 0,-3-3 0,10 16 0,1-2 1,0-3 7,-1-3-7,1 0 6,1 0 0,-1-1-7,2 1 13,-3 0 5,5 4 4,-2 2-2,1 2-2,1 1-2,0 4 5,2 2-3,-1 3-2,3 1-7,2 3-7,0 5 12,2 2-1,0 5-14,4 2 13,2 5-7,3 2 18,3 3-15,3 3-7,18 26 7,-15-24 12,3 3-15,2 3 0,4 1 0,0 0-1,1 1 0,4 0 13,1-2-15,-2-3-12,2 0 8,-2-3 7,0-2-13,-2-3-11,-2-3 9,-1-4 1,-3-1-11,-2-3 3,-2-4 9,-3-2-5,-1-2 1,-3-3 3,-4-3 2,-2-2 1,-1-3 0,-5-2 2,0-1 1,-5-4 1,1 2 0,0-1 7,-2 1 6,-2-1-7,1 2 12,-1 1-8,2 0 6,-2 2-8,2 1 0,-3 2 6,3 2-1,0 0-1,0 2 5,2 2-1,-1 2 11,1 2-15,4 1-1,0 1 11,0 3-8,2 3-7,2 3-1,3 1 7,1 4 11,2-1-2,3 2-9,-1 1-7,3 0 12,3 1-1,1-1-8,-1 1-7,1-2 7,2 1 6,-1-2-2,20 18-13,-11-5 13,-7-5-1,-1-2-13,-6-1-6,-9-1-17,-4 0-3,-6 0 4,-5-1 3,-5 0 3,-7-3 3,-2-1 1,-3-2 2,-3-3 2,-2-2 1</inkml:trace>
  <inkml:trace contextRef="#ctx0" brushRef="#br0" timeOffset="31855">2416 1048 23,'0'0'4,"0"-1"0,0 1 0,0 0 6,0 0-2,0 0-7,0 0 19,0 0 3,0 0-2,0 0-9,0 0-2,0 0-14,0 0 1,0 0 0,0 0-6,0 0 1,0 0 0,0 0 1,2 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39.6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0 334 21,'0'-6'4,"2"-1"0,-2-4 0,-2 2-1,6-1 0,0-5 6,0-2-1,4-2-1,3-1 5,-1 0 5,2-2-2,3-3-14,-1 1 6,-5 11 5,-1 0-8,2-2 6,0 1-7,1 0-7,-1 2-6,-2 0 1,1 3 1,-3 1 0,4-5 1,-4 7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07.0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18 355 24,'-2'-3'5,"0"2"-1,0-1 6,-2 1 5,2-1-8,0 2-1,-2 0-1,4 3 6,-2 1 17,4 3-22,0 4 24,4 3-16,0 6-2,2 2-1,5 2 4,-1 4-8,5 1 12,-1 1-9,3 1 5,2-4-8,-1 0 6,1-4-15,2-2 1,-3-3 12,3-4-1,-2-4-8,2-3 0,-1-6-19,1-5 2,-4-6 2,-1-4 14,1-5 0,-5-5-6,-1-2 7,-3-6-7,-4-1 1,-2-1-6,-2-2 14,-6-1-1,0-1 0,-4 0 0,-2 0-1,-3 2 6,1 2 12,-3 3-9,3 4-8,-1 5 19,3 2-16,2 4 12,0 3-15,1 6 13,1 5-2,6 5-2,0 5-20,4 5 13,0 4 6,7 5 5,1 6-9,3 3-1,3 2-7,3 3 7,2 3-1,2-3 12,-1-2-8,1-3-8,2-3 6,-2-4-7,2-2 13,0-2-8,-3-5 12,1-2-2,-4-6-15,0-4 6,-3-4-7,-3-6 7,-1-3-7,-3-4-6,-1-2 13,-4-5-7,-2-3 13,-2 1-8,-2 0 6,-2 0-2,2 1-13,-2 3 7,2 4-7,-2 1-12,2 2 15,2 3-12,0 4 2,2 5 7,5 5 7,-1 2 0,4 3 0,1 4-19,3 2 21,1 1-1,1 2 0,3-2-1,0-2 0,2-1 0,-3-1 0,1-4-13,0-2 14,-1-2 6,1-4-2,-4-1-13,-1-5 13,-1-2-1,-3-1 0,-2-3-14,1-5 14,-3-1-1,-2 0-7,-2-2-6,-2-1 8,-2 0 6,0 2-7,0-1 6,-2 3-7,0 2-6,0 1-11,2 3 8,-2 3 8,2 1 0,2 4 1,0 2-12,0 2 8,2 3-25,1 0 23,-1 4-12,2-1 3,2-1 2,2-2-4,1 0 2,-1-1 2,3-3-4,-1-2 2,0-2-10,1-1 3,-1-3 3,1-3 9,-1-1-5,-2-2 2,3-1 2,-5-2 8,0-1 7,1-1-6,-1-1 6,-4 1-6,-2-1 0,-2-1 1,0 0 19,-4 2-8,0 0 11,0 3-8,-3 3 11,3 0 3,-2 1-9,2 4 4,-2 4-2,2 3 4,2 2-3,0 4-3,4 1 5,0 4-3,4 1-2,2 1-8,2 2-8,3 3 13,3-1 4,1 2-20,2-1 19,1 1-15,1 0 13,0 0-8,-1-1-7,1-1-13,0-1-4,-5-2-17,1-1 5,-5-1-10,1-2 5,-3 0 4,-4-3 2</inkml:trace>
  <inkml:trace contextRef="#ctx0" brushRef="#br0" timeOffset="1222">161 707 31,'-2'0'4,"0"-1"-1,0 0 12,0-1 5,0 1 4,2 0-16,-3-1-1,3-2 5,3-2 5,1 0-8,2-3 5,2-2-2,5-4-8,1 0 6,5-3-1,-1-2-14,5-1 7,0 0-19,0-1 2,-1 0 2,1 1 1,0 4 0,-3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46:33.6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538 0 196,'-42'0'39,"5"0"-11,2 1-9,0 1 10,-1 4-4,0 3 3,5 2-3,0 2-16,2 1-1,0 4 5,5 0 5,-1 3-2,0 1-15,4 3 12,1 0-1,3 1-14,3 1 0,-1 1 7,3 2-1,3-1 6,1 3 5,4-1-8,2 0 5,2 2-2,4-1-1,4-1-13,1 0 19,3-3-8,5-3-1,637-48 446,-654 21-452,4-6 0,2-8 0,3-1 0,-5-5 0,-2 0 0,-2-2 0,-2 0 0,-4-2 0,-3-1 0,-5 0 0,-7-1 0,-2 2 0,-1 2 0,-1 1 0,-4 0 0,0 3 0,4 2 0,-4 0 0,0 4 0,0 1 0,4 1 0,1 5 0,0-1 0,3 3 0,3 2 0,1-1 0,3 3 0,3 0 0,1 0 0,0 1 0,3 1 0,1-1 0,2 0 0,0 1 0,2-1 0,0 0 0,0 1 0,0 4 0,0-1 0,-1-2 0,3 0 0,-2 3 0,0 0 0,2-3 0,0 0 0,-2 0 0,2 1 0,0-3 0,0 0 0,0 1 0,0 2 0,0-3 0,0 2 0,2-1 0,-2 0 0,0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08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117 850 23,'-2'0'11,"2"0"-8,-2-1 6,0 0-1,-2 1-1,2 1 12,-3-1-15,1 2 12,0 1-2,-2 1-2,2 2-1,-2 3 5,-3 4-2,1 2-8,2 2 11,-2 2-2,-3 3-2,3 2-8,2-1 12,-3 0-2,5-2-8,0-1 5,2-1 5,2-1-21,2 0 13,2-3 5,3-1-20,1-3 13,2-3-1,3-1 0,1-2 5,3-1-8,-1-2-6,3-1 6,1-1-6,3 1 0,-2 0 7,0 0-1,-3 2 0,-1 0 6,-1 3-8,-3 2-6,-3 3 13,-2 3-1,-4 2-13,-2 3 1,-6 0 0,-2 3 1,-2 1-12,-5 0-4,1-1 2,-2-2-4,-1-3-4,-1-3 3,1-2 2,-1-4 2,1-2 2</inkml:trace>
  <inkml:trace contextRef="#ctx0" brushRef="#br0" timeOffset="340">262 958 23,'2'-2'11,"0"-2"-1,0 1-2,0-1 6,2 1-8,-2 1 18,0 1-16,-2-1 12,-2 4 3,2 0-2,-2 1-9,0 7-2,-4 0 5,-2 4-8,-1 2-1,1 3-1,2 0 0,-2 0-7,1 1 6,1-2 6,2-1-7,0-2-7,4-3-6,0-2 2,2-3 7,2-1 6,2-5 0,3-3-20,-1-4-4,4-3 2,1-3 15,1-2-6,1-1 1,-1 1-6,3 0 15,-3 2-7,3 2 1,-3 2 6,-1 1 0,-1 2 6,2 4-1,-1 1-1,-1 0-13,-1 1 13,-1 2-7,-2-2 7,0 0-1,1-1-7,-1-4 0,0-1 1,-2-4 6,3-2-13,-3-4 7,0-4 0,-2-2-6,0-2 7,1-2 0,-3-2 0,-2-3 0,-2 0 7,-3-1-8,-1-3 7,0 0-7,-4 0 12,-5-1-13,1 2 12,-3 1-1,3 4 5,-3 1-2,3 5 11,-1 2-9,1 4-1,-1 3-8,3 5 12,4 2-15,-1 5 12,1 3-14,4 4 12,4 4-14,4 6 1,2 3 19,7 6-3,1 3-20,3 3 7,5 2 12,5 3-14,2 3 12,2 3-14,4 2 7,3 3-14,-1 0-5,2 0-10,0 1-10,1-2 4,-1-1 3,-4-2 3,40 34 3,-19-16 1</inkml:trace>
  <inkml:trace contextRef="#ctx0" brushRef="#br0" timeOffset="840">855 1279 30,'-2'-3'10,"-2"-2"-1,2-1-1,0-1-1,-2-2-1,2-5-7,2-2 0,0-3 0,2-4 7,2-3-8,-2-3 0,2-1 0,0-4 0,0-2-1,-2-2 1,1-2-2,-6-3 1</inkml:trace>
  <inkml:trace contextRef="#ctx0" brushRef="#br0" timeOffset="950">669 228 20,'-4'-3'4,"-2"-1"0,-2-1 6,-1 1-7,1 1 6,0 1-1,2 2 17,-1 0-21,1 4 18,2 0-9,2 4 4,2 3-2,2 2-8,2 3 12,4 5 4,3 1-3,1 7-3,3 2-8,1 4 5,5 3-2,0 2 5,1 2 4,3 2-15,4 0 12,0-1-21,2 0 13,2-2 5,-2-4-2,2-2-8,-2-3-1,0-6-19,0-2-11,-4-6 10,0-4-11,0-4-3,-4-6 3,-1-3 3,-3-2 2</inkml:trace>
  <inkml:trace contextRef="#ctx0" brushRef="#br0" timeOffset="1200">981 848 55,'0'0'1,"0"0"0,0 0 6,0 0-1,0 0 18,0 0 3,0 0-3,0 0-16,0 0 12,0-3-3,3 2-2,1-2-2,4-2-8,4-4-19,1 0 2,1-2 14,-1 1-19,-1-1 8,-2 3 1,1-1 14,-1 2-1,0 1-7,-1 0-6,-3 1-5,2 3 20,0 1 6,1 1-2,1 1-8,-2 3 13,3 0-2,-1 1 4,0 1-8,3 1 5,-3 0-2,2 0-2,-1-1-1,1-1-2,-3 0-1,1 0 0,-2-3-1,2-1 11,-1-1-8,1-1-1,-2-3-7,-1-1-7,-1-3 1,0-2 13,0 0-1,-2-3-7,-2 0 0,0 0 6,1-1 0,-3 0-7,-3 2 0,3-1 0,0 2-6,-2 3 13,2 0-1,0 3 6,0 3-1,0 3-14,2 4 7,1 2 5,-1 2-7,2 3 6,2-2-1,0 3-7,2 0-6,1-1 14,-1-2-1,2-1-1,-1-1-7,1-1 13,-2-2-8,3-1 6,-3-4 5,0-3-1,0-1-8,1-5-13,-3 0 19,2-1-20,-2-3 1,-2 0-5,1-1-5,-1-1 15,-2 0 1,0 0 0,-2-1 0,2 2-6,0 3 1,-2 1-5,2 0 1,-2 3 8,2 2 0,0 1-6,0 3-5,0 1 8,5 3 7,-3 1-12,2 1 1,2-2 1,-2-1 14,3 1-1,-1-3 0,2-1-7,1-1-6,-3-1 1,2-2 14,-2-1-7,-1-3-6,-1 1 0,-2-3 14,-2 0-1,0 0-7,0 1 6,-2-3 0,-2 2 5,0-1 5,0 1-8,0 2-13,-2 1 1,0 2 13,-3 2-1,3 1 5,2 4-8,-2 2-6,2 1 0,0 3 0,2 3-6,2 0 7,0 1 13,2-1-2,2-1-1,1 1-13,1-1 6,0-2-6,0-1 7,3-2 5,1-1-1,-1-1 0,1-4-1,0-2-14,-1 1 1,-1-3 14,-2-1-1,1-1-20,-1-2 21,0 2-1,-2 0-7,-2 0 6,3 0-13,-1 1 1,-2 0-5,0 2 14,-2 2 0,2-1-1,1 3-6,1-1 7,0 3 0,2 0-7,3 3 7,-3-1 0,2 1 0,3 0-1,-1 2 0,-2-1-6,3-1-6,-1 2 14,1-2-7,-1-1-12,0-2 15,1 1-6,-3-4 1,0 0 7,1 1 6,-1-3-1,-2 0-13,1-2 1,-1 0 7,-2-1-7,0 0 1,1 0 7,-3 0-13,-2 1 8,2 1 0,-2 0 7,0 0-7,0 2 7,2-1-7,0 3 6,1 0 6,1 1-20,2 1 14,-2 1-6,2 2 0,3-2 13,-3 1-8,2 0-6,1-1 0,1 0-18,-1-2 9,1 0-17,0-3 4,1 1 2,-1 0 3,1-2 3,-5 2 2,0-2 1,-4 1 1</inkml:trace>
  <inkml:trace contextRef="#ctx0" brushRef="#br0" timeOffset="2240">1151 669 22,'-2'1'11,"-2"1"-1,2-1 11,-2 2-15,2-3 18,2 1 3,-3-1-3,6-1-9,1-2-2,0 0 4,4-5-8,7-2-1,1-2-14,3-3-11,3-3 1,3-4 2,2-4 1</inkml:trace>
  <inkml:trace contextRef="#ctx0" brushRef="#br0" timeOffset="2460">2605 62 96,'0'0'21,"0"-1"-9,0-1-8,0 1 18,2-2-9,0-2 5,2-2-9,-2 0-13,2-1 0,1 0-12,-1-1 2,0-2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06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20 250 76,'-4'1'23,"0"1"-3,0 0 17,2 1 7,-2-2-11,4 0 2,-2-1 2,2-1-5,2-3-23,2 0 5,2-6 5,7-1-2,1-3-15,5-1-7,1-3-5,3-2-18,2-2 10,0-1-17,22-25 5,-1 10 2,-5 6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43.6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33 148 23,'-2'0'4,"0"0"0,0 0-1,0-2-1,0 1 1,0-1-1,0 0 7,0-3-8,0-1 13,0-1-2,0-2-8,-1 0 0,1-3-1,0 0 6,2 0 5,-2-1-14,2-1 6,0 3 6,2 1-2,0 1 5,0 3-2,3 1 5,-3 4-2,2 1-2,0 3-8,-2 4-1,2 4-1,-2 2-13,0 1 20,0 2-7,-2 1-13,2 2 1,-2-2 20,-2 1-2,0-2-1,2-1-8,-2-2-12,0-1 7,0-2 13,0-2-13,0-1 0,2-1 13,-2-3-7,0 0 6,2-3-14,-2-1 7,0-2 0,2 0 0,-2-1 6,2 2-7,-2-1-6,2 0 7,-3 2 0,3-1-7,-2 1 14,2 1-1,-2 0-7,2-2 0,0 2 12,0 0-14,0 0 13,0 0-8,0 0-13,0 0 14,0 0 0,0 0-7,0 0-19,-2 0-3,2 0 2,0 0 3,0 0 2,-2 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45.6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1540 22,'-2'-2'4,"-2"0"0,2-1 0,-2-1-1,0-1 6,-1 1-7,1-1 0,0 1 12,0-1-2,0 0 5,2 2-2,-2-1-2,2 2 5,0 1-3,0-2-14,2 3 6,2 0-1,0 4-1,4 1 0,2 2 5,2 3-7,7 5 0,2 3 12,1 2-15,3 7 7,6 2 5,2 3-14,2 3 13,0-1 5,0 4-2,0-2-2,0-4-2,-4 1 5,-2-4-8,-2-4-13,-4-1 13,-3-4 5,-1-3 5,-5-3-2,-1-2-2,-5-4-1,-2-4-14,-6-4 6,-2-3 0,-4-4 5,-5-2-7,-3-7 6,-5-2-1,0-2-7,-4-6-6,-1-3 7,-1-2-1,0-3-6,-2-1 7,2-1-6,2 0 7,0 3-1,3 0 0,1 4 0,2 2 0,5 5 0,1 5 0,3 2 0,2 2 0,4 3-7,4 6 7,4 4-6,2 3 7,4 3-7,5 5 1,-1 3 7,5 1-7,2 2 7,1 1-7,3-1 1,-2-1 0,0-1 0,-1-2 7,-1 0-7,-2-5 1,-3-1 6,-1-1 0,-5-3 5,0-1-1,-3-5-1,-3-1-7,-2-6 0,-4-1 0,-4-4 0,-1-5 0,-1-2 0,-4-3-6,-3-5 7,-1-3 0,-1-1-7,-2-4 7,3 0 0,1 0-19,1 0 9,4 5 7,-1 2-12,5 6 14,0 5 0,2 3-6,6 7 7,4 6 6,2 4 5,9 6-7,1 4 5,3 5-7,4 4 6,4 3-1,0 2-8,4 3 0,2 1 7,2 1-8,1 0 1,-1 2 0,4 1 0,-2-2-7,1-2-5,-1 0-17,-2-1 3,-2-4-9,32 22 4,-14-12 3,-11-10 3,-9-10 3,-8-6 3,-7-6 1</inkml:trace>
  <inkml:trace contextRef="#ctx0" brushRef="#br0" timeOffset="640">819 1434 23,'0'0'4,"0"0"0,0 0 0,0 0 12,2 2-2,0 3 4,4 1-14,0 2 12,4 2-9,3 3-1,-1 1-7,3 2 19,1-1-2,21 18-14,-6-6 12,1-4-2,-6-5-8,-13-12 0,1-1-1,-1-2 12,-1 0 5,1-3-3,1-3-2,-4-1-8,3-4-1,-3-3-1,-4-2-6,0-2 12,-1-2-1,-3-2-14,-2-1-6,-9-23 14,-3 4 0,-2 3 5,-3 3-7,3 4 0,-3 5 6,5 6-14,1 6 7,5 2 0,2 6 12,4 5-1,0 6-8,8 4 12,7 9-2,-5-8-8,2 4-13,3 4 13,6 2-1,-1 0 0,3-1 5,0-1-1,2-3-20,1-2 8,1-3-6,-2-4 7,0-2 1,0-4-6,-2-4 0,-3-3 8,-1-4-1,-3-4 0,-3-4 0,-5-2-6,-2-4 1,-2-4 1,-6-3-6,-2-2 1,-4-2-5,-5-5-11,-3-2 22,-5 2-18,-26-45 9,-1 9 1,-2 8 8,1 8 6,3 8 0,11 7 6,-2 10 5,8 8-8,6 7 5,7 6-13,1 6 12,9 8-13,4 8 12,6 8-1,9 9 6,5 7-2,7 6 5,-11-15-3,5 5-8,4 4-7,4 5 13,4 1-1,2 2-21,2 1 14,2-3 6,2-3-8,3-4-6,38 24 0,-11-19-5,-9-14 7,-11-10 0,-3-12-6,-11-10-5,-10-9-11,-9-8-3,-5-5 10,-11-7 2,-4-5-11,-9-2 3,-3-2 9,-9-1-4,-6-2 2,-4 2 2,-7 0 1,-1-1 9,-3 4 0,1 3 7,1 3 6,7 7-1,2 6 11,8 8-8,4 5 11,7 5-22,5 5 7,5 7 5,4 5 11,6-2-3,3 6 4,1 3-9,4 4 10,5 3-9,1 5-15,5 2 6,4 2-7,2 3 7,4 0-1,37 40 11,5-11-14,-5-8-7,-2-8 7,-6-9-7,-31-24-5,1-2-12,1-4-3,0-1-10,-2-4 3,-4-3 4,26-3 3,-11-6 1</inkml:trace>
  <inkml:trace contextRef="#ctx0" brushRef="#br0" timeOffset="1420">1617 1209 55,'0'3'1,"-2"-1"12,2 1-1,2 2-14,-2-3 12,6 1 12,-4-3-3,0 1 10,2-5-4,3-3-3,1-2-9,2-4-8,5-8 12,1-8-14,5-2-7,-3-2 7,3-4-7,0-2-6,-3-1-11,1 2 2,-2 3 2,-1 5 2,-3 3 1,-3 7 1</inkml:trace>
  <inkml:trace contextRef="#ctx0" brushRef="#br0" timeOffset="1625">1935 864 24,'0'0'11,"0"0"-8,-4-2 6,2-1 12,0-1 3,0 0 3,0 0-15,2 0 11,2 2-3,-2-1-9,4 1 5,-2 0-8,2 2 5,3 1-2,-1 2-7,2 2-13,0 1 1,3 1-12,-3 1 2,2 1 2,-1-1 1,-1 1 2</inkml:trace>
  <inkml:trace contextRef="#ctx0" brushRef="#br0" timeOffset="1865">1704 611 22,'-4'-5'5,"1"0"-1,1 4 12,2 0-2,0 0-1,0 0-8,-2-2-7,4 4 19,-2 1-15,0-2 6,5 2-7,1-2 0,2 2-7,0 3 0,3-2 1,1 3 0,-2 1-1</inkml:trace>
  <inkml:trace contextRef="#ctx0" brushRef="#br0" timeOffset="2060">1983 723 70,'0'0'5,"0"1"6,2 2 5,0 4-2,4 2 4,7 5-2,1 2 4,5 3-9,-7-10 12,3 4-16,1 1 18,7 3-9,27 24 4,-1-1-15,5 0 6,0 1-8,0 2 6,-1-5-8,-5 2 19,-3-4-9,-5-3-1,-7-4-1,-4-5-1,-2-3 5,-17-13-8,-2-1 6,0 0-2,-1-2-7,-3-2 6,-2-2-7,-4-3 6,-9-10-1,-3-3-7,-13-8 6,0-6-19,-4-6 8,-10-3-6,-3-5 8,1-5 7,-3 0-19,1 0 8,4-1-5,1 1 14,7 4-7,4 2 7,7 2-18,3 3 20,4 2 0,3 5-7,6 3 1,4 4 0,2 8 1,2 2 6,4 5 0,2 7 5,3 3-1,3 6-1,5 9-7,-1 4 0,1 3 6,6 5 6,0 2-2,4 3-1,2 1-7,2 0-7,0-1 7,0-5-6,-4-6 0,-2-7-6,0-6 14,-3-7-13,-3-6 8,-4-8-7,-3-9-5,-4-5 2,-5-9-18,-1-4 4,-4-9 9,-2-5-10,-5-1 16,-5-3-5,-7-3-5,-3 1 3,-7 0 2,-2 0 1,-7 2 2,-1 4 2,-2 3 1,4 2 20,-1 9 5,7 8-14,4 7 6,5 7 11,3 5-2,3 5-2,5 6-2,3 6 11,4 8-3,2 6-3,4 6 4,2 7-3,6 2-2,5 4 4,5 4-3,5 3-2,6 3-2,6-1-14,3 0 6,3-1 6,1-6-2,3-5-7,-1-5 5,-1-9-13,-1-5 13,1-7-1,-1-6-1,-1-6 6,-6-4-21,-2-3 2,-2-8 7,-4-3-19,-6-6 15,-4-3-6,-5 1 8,-3 0 0,-9-2-12,-2 2 8,-9 3-6,-3 2 8,-5-1-12,-3 1 14,-5 5 7,0 4-1,4 5 6,1 5-8,1 3 6,3 6-7,3 4 19,3 7-3,2 5-8,6 5 5,2 5 5,4 3 3,4 0-2,2-2-9,5 2-8,1-3-6,3-3 13,4-4-2,-1-7-1,5-5-13,2-4-6,0-4-23,2-4 4,4-8-2,-4-4-15,5-4 5,-1-3 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9:48.6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 1308 63,'-7'0'12,"-1"0"18,0 0-4,-2 0 3,3 0-4,3 2-9,2 0 4,4 2 4,6 6-9,3 1-2,3 2-2,5 1 5,-7-6 4,3 2-2,3 0-9,24 13 5,1-2 5,-3-6 4,-1-5-3,-2-1-3,0-2-2,5-5-14,-7-5 18,-4-2-2,0-2-2,-8-3-2,-3-4-8,-3-4 0,-5 0 5,-4-2-7,-5-2 12,-3-1-21,-7-1 1,-3-1 1,-7-1 19,-1 1-8,-3 0-1,3 3-1,-1 5 6,2 2 5,5 4-9,2 6-7,-1 2 6,7 2-7,4 7 7,2 5 5,4 7-20,3 5 14,5 6-1,5 2-7,4 3 1,3-3 6,5 1-6,3-3-6,1-2 13,0-5-7,2-6-12,-2-1 8,0-7-12,1-4 2,-5-4-4,-2-4-10,-3-5-2,-5-4-3,-2-2-14,-5-1 12,-6-5-2,-3-2 5,-7-1 4,-5 0 4,-7-2 2,-7 0 4,-4-2 2,-6 1 3,-4 0 2,2 0 2,-2 1 1,2 2 8,2 4 0,4 0 7,2 7-7,4 1 13,5 4-2,6 1-1,3 1 5,1 3 5,4 1-8,-2 0-2,2 2 12,4 0-3,0 0-2,-2 0-8,8 0-1,1 3-1,-1-2-13,2 0-5,1 1-11,-3-2 3,0 3 2,2-3 2,1 4 1,1 0 2,1-1 0</inkml:trace>
  <inkml:trace contextRef="#ctx0" brushRef="#br0" timeOffset="520">952 1158 25,'2'-3'4,"2"1"13,2-2 4,0-3 3,2-2-21,-1-3 18,1-2 4,-4 0-10,0 0 11,-2 0 3,-2-1-10,-2 0 4,-2 2-16,-2 2 12,-2 1-15,-5 0 6,1 1-14,-3 3 19,1 3-20,-3 2 7,3 5 12,1 2-14,1 4 0,2 5 12,3 3-8,1 4 0,2 2-7,6 3 13,4 2-7,3 1 5,1-1-7,4-1 0,3-2 6,2-4-1,1-2 0,3-6-1,0-3-1,2-5 0,-1-4-1,-1-5-13,0-3 8,-2-2 0,-1-4 7,1-2-14,-5-2 2,-5-1 13,-5-2-7,0-1 0,-4 2 0,-4-1 7,-2-2-1,-4-1-13,-3 2 13,1 0 0,2 1-1,-7 4 6,5 2-2,2 3-1,2 3-7,1 3 7,3 3-14,0 5 1,2 4 13,4 5-1,5 4 0,1 1-1,2 2-1,5 1-13,-3-1 14,3-2-1,0-2-13,-1-3 8,5-2 6,-3-2 6,3-2-14,-2-6 6,-3-1 0,1-3 6,-3-2-7,-1-2 6,-3-1-8,0-3 7,-1 0-8,-3-3-6,-4-4 14,0 1 5,-2-3-8,-4 0-13,-2 2 8,-1 2-6,1-2 13,0 3-1,0 3-7,2 4 7,2 4-1,2-1-7,0 3 13,0 2-20,4 5 14,2 4-7,2 2-6,5 4 14,-3 2-1,4-1 6,1-1-20,1-2 14,-1-3-1,4-2-6,1-3 6,-3-5 0,1-1 0,1-4 6,-5-2-20,1-2 14,-5-3-1,3-4-6,-5 0 6,0-3 6,-4-2-1,-4 1 6,0-2-14,-4 0-6,-4 0 7,-2 2-7,-3 1-11,-1-3 2,-1 1 2,1 4 8,-1 5-5,3 3 1,4 7-24,-1 2 11,1 5-10,0 4 4,2 4-3,4 2 4,2 4 2,4 0 4,0 0 0</inkml:trace>
  <inkml:trace contextRef="#ctx0" brushRef="#br0" timeOffset="1240">1667 829 81,'0'1'10,"0"1"11,2 3 4,0 2 3,2 3-10,3 5-2,1 0 17,6 4 2,1 3-11,8 2 4,1 4-10,3 3 10,6 4-3,9 1-4,1 3-8,1 0-8,1 3 5,1 1 5,-3 1-8,-4-1-1,1 1-7,-5-4 7,-2-2-1,-4-3-7,-4-5 7,-5-6 5,-3-6-7,-5-3 6,-3-6-8,-3-4 6,-6-3-7,-2-5 0,-9-6 0,-1 0 0,-7-8 0,-3-6-12,-7-6 14,-7-2-1,1-5 7,-6-4-1,-5-5-14,1-3 1,-3-3 7,1-1-6,-1-2 0,3-1 1,5 1-12,5 1 2,8 1 8,5 3-6,3 6 2,7 5 7,5 4-12,7 4 8,5 6 8,1 3-13,4 3 14,7 4-13,1 4 14,1 4 0,6 5-7,-3 3 1,1 5 12,0 7-7,-4 5-6,-1 5 6,-3 7-6,-7 8-6,-2 5 8,-4-1 0,-4 5 6,-2 2-6,-6-1 6,1-8 0,1-1-20,-4-8 9,3-5-6,5-7 2,0-6-11,-4-5-10,4-5 4,-7-9 3,5-4 2,0-8 3,-2-3 3,1-6 2,3-4 2,2-2 1,2 0 2,0-2 1,2-1 1,2 3 1,3 0 2,1 3 1,4-1 0,5 2 1,-3 1 0,7 4 13,2 3 5,0 2-8,6 1 5,-3 5 5,3 2-8,-2 7 11,-2 4-2,0 4-3,-2 5 5,-7 5-9,-1 3 11,-5 3-9,-4 3 11,-4 4-15,-4 4 5,-6-1-8,-2-1 5,-5-1-7,1-5 5,-3-2-13,1-4 13,-1-8-1,3-3-8,-3-5-12,-2-5-5,3-5-4,-1-5-10,3-5 4,1-4 3,3-3 2,2-4 2,6 0 3,0 0 1,4 1 1</inkml:trace>
  <inkml:trace contextRef="#ctx0" brushRef="#br0" timeOffset="1860">2089 633 24,'4'1'11,"4"1"5,5 2-15,-1 3 25,5-1 3,1 2-3,1 1-10,0 1 17,1 3-11,1 0 4,-2 0-10,-3 0-2,3-4 5,-5 1-2,-1-1-3,-1 0-8,-4-3 6,1-3-2,-1 1-13,-4-4 0,0 1 13,0-4-14,-2-1-6,-2-4 2,0-3 1,2-3 13,-4-1-7,2-3-6,-2-1 1,0-2 7,2 0-7,0 2 1,4 2 7,-2 3-6,3 2 6,-1 4 0,2 4 6,2 2-7,3 6 0,-1 5 0,4 2 6,1 3-14,1 3 14,1 1-1,-5-1-7,7 2 6,-3-3 0,1-3-14,-3-3 14,1-1-7,-5-3 0,3-2 7,-3-5-1,-2-4 0,1-3-1,1-3-6,-2-1 0,-2-5-6,-6 1 8,0-1-7,-4-2 14,2 1-13,-4 1 13,0 2-7,0 2 0,4 4 7,-1 1-7,1 2-7,2 2 8,2 3 6,1 1-1,-1 3 0,2-1-1,0 3-1,4-1-6,-2 0 0,5-2-12,-3-2 14,2-2 1,1-3-7,3-3-11,-1-4 8,-1-4 1,-2-1-5,-1-3 2,-5-2-11,0 0 15,-2-4-11,-2-1 15,-6-1 7,-1 0-7,-1-3 7,-4-3-7,-3-2-6,-3 0 2,-5-1 13,-2 2 12,0 4-21,3 4 7,1 4 12,2 5-2,5 7 5,1 3-3,5 2 5,4 5-3,0 5 4,2 6-2,4 5-9,2 7 5,4 2 5,3 9 3,3 2-9,5 4-8,6 3 6,1 4-8,3 1-1,2 0 13,-2-4-9,2-6-1,0-5-13,2-5-18,-2-4 22,-2-4-24,0-7 9,-2-5-4,-2-4 3,0-3-10,-4-5 3,-1-3-3,-3-3 4,-3-5 3,1-1 3,-5-3 2,-2-1 2,-1-2 2,-1-4 1,-6 3 1,0-3 2,-4 2 1,-3 0 1,1 1 2,-2 4 13,0 3 5,2 0-1,-3 7 4,5 3 11,0 2-10,2 4-2,0 6 17,0-4 2,2 6-10,0 6 3,4 4-3,0 0-3,2 3 3,3 3-15,3 0 17,0 0-9,3 2-9,-1-1 6,1 0-2,-1-2-14,3-1 13,-3-1-8,1-2 0,-5-1-7,0-2-6,-1-3-11,-5-4 9,0-1-30,-6 0-1,0-2 5,-6 1 4,-3-1 4,-3-3 4,-5 3 2,-4-2 2</inkml:trace>
  <inkml:trace contextRef="#ctx0" brushRef="#br0" timeOffset="2724">2575 453 57,'-2'-2'19,"2"0"-2,-2 1 10,2-1-3,-2-1 3,2-1 3,2-3-4,4-2-9,-2-1-9,2-3 12,3-1-15,5-3-7,5-2-18,-1-1 2,1-4-4,4 2 2,-3 1 2,-1 2 2,0 2 0</inkml:trace>
  <inkml:trace contextRef="#ctx0" brushRef="#br0" timeOffset="3103">2176 448 77,'-2'0'23,"-2"0"-3,0-1 16,-1 0 2,1-2 2,0 2 1,2-1-11,2-2 2,0 3 2,0 1 2,0-1-10,2 1 3,-2 1-23,0-1-1,2 1 19,2 2-10,0 0-1,3 3 4,1 3-21,2 2 20,-1 3-2,1 2-15,0 2 7,1 2-7,-1 1 6,0 2-1,-1 0-13,1 1 8,-2-2-13,0-1-4,-1-4-10,-1-1-9,0-4-14,0-2 12,-2-3-2,-2-3 5,-2-1 4</inkml:trace>
  <inkml:trace contextRef="#ctx0" brushRef="#br0" timeOffset="3377">2006 260 60,'-2'1'19,"0"-2"4,2 1-3,0 0-3,0 0-2,0 0 5,0 0-9,0 0-1,0 0 5,0 0-9,0 0-7,2 0-12,4 0-5,-1 3 1,1-1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00:05.9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67 21,'0'-1'4,"0"1"-1,-2 0 1,2 0-1,0 0 0,0 0-1,0 0 0,0 0 0,0 0 0,0 0 0,0 0-1,0 0 1,0 0-1,0 0 0,0 0 6,0 0-7,0 0 0,0 0 0,0 0 6,0 0 0,0 0-1,0-2 6,0-4-15,2-1 14,0-1-2,2 1-7,-1-1 6,1 1-1,-2 1-13,0 1 1,0 2 13,2-1-1,-2 2 6,2 1-2,-2 1-7,0 1 0,-2 1 5,0 3-13,0-1 7,-2 2 6,2 0-14,-2 0 7,2 1 6,-2 0 0,0-1-8,-2-2 1,2 1 6,-2-2-1,0 0-7,-1-2 7,3-1-1,-2 0 0,2 0-1,-2-1-19,0 0 14,2-1 7,0-1-1,0 1 0,0-3-1,2-1-13,2 1 2,0 1 7,0 0 6,0 0 0,2 0-13,-2 1 13,2 2-1,0-1-13,-2 2 8,3 2 12,-3-1-13,0 2 6,-2 1 0,2 0 5,-2 1-7,0 1 0,0 0-7,-2-2 13,0 1-7,0 0 6,0-1-7,-3 0-12,1-2 14,0 0-1,2 1-6,-2-3 7,2 1 0,0 0-1,0-2-12,0 1 7,0-1 1,2 1 6,0-1-12,0-2 19,4 1-7,0 0 0,0-1 5,2 0-13,-2 2 13,0-1-7,1 1-7,1 2 14,-2 1-8,0 0 0,0 1 0,-2 2-6,0 0-5,0 2 20,-2-2 5,-2 2-14,2 0 0,-2 0-7,-2-1 20,2 0-2,-2-1-7,0-1-7,-2-1 0,1-1 7,-1-2-7,0 1 1,2-1-6,-2-2 7,0 0 0,1-3 6,1 1-6,2 0 0,0-2 6,0 1-7,2 1 7,2-2-1,0 0-7,2 1-6,3 1 8,-1 0 0,0 1 0,2 2 13,0 1-2,1 0-14,-1 2 13,-2 0-1,0 3-1,1-1-7,-1 2 0,-2 1-6,0 0 19,-2 0-7,0 0-1,0 0-1,-2-1 0,0 1-13,-2-1 1,0-2 7,-2 0 13,-2-1-2,2-1-7,-3-1-1,1-1 6,0-1-7,0-3-6,0 1 13,-1-3-14,1 0 1,0-1 13,4 2-13,0-2 7,0 0-1,2 2-6,0-2 7,2 1-7,0 1 7,0 0 0,2 1-7,0 2 7,0-1 0,1 3 0,-1 1 0,0 2-7,0-1-6,0 1 8,0 2 13,-2 0-1,2 1-8,-1 1 0,-1-2 0,0-1-19,0-1-4,-2 0 3,0 0-5,0 1 2,0-2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00:10.0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80 1649 22,'0'0'4,"0"0"0,2 0-1,-2-1 0,2 1 6,-2-2-7,2 1-1,2-1 7,-2-3-8,0-3 0,2-1 1,-2-4 6,3-1-7,-3-2 0,0-3 0,0 2 12,0-3-1,0-1-2,-2 1-13,0-1 0,-2 2 7,2 1 6,-2 1-8,-2 2 13,-3 2-14,1 4 0,0 0 6,0 5-1,-2 0-1,-1 3-6,-1 5 0,2 3 6,-3 3 6,3 4-7,0 3 6,2 2-2,-1 2-7,3 2 13,2 2-2,2 1-1,2 2 5,2 0-15,1 0 13,3 1-2,4 0-1,1-2 11,3-1-9,1-4-1,-1-1-20,5-2 20,0-2 4,-1-7-14,5-3-6,2-5 19,-4-4-20,2-3 7,-3-5 6,1-5-1,-2-5-7,-3-3 0,-1-4-6,-1-2 7,-3-4-13,-3 0 21,-4-4-7,1-1-7,-5-1 1,-2 2 13,-7-2-13,1 2-6,-4 0 20,-5 0-14,-1 1 7,-3 2 0,1 1 6,-1 4-7,-2 1 0,3 5 0,-1 1-7,1 5 7,3 1 13,1 5-15,1 3 7,3 3-7,2 5 6,1 6 6,5 5-2,2 3-13,4 7 13,3 5 5,5 2-2,3 4-1,1 2-2,7 3-1,2 2 5,4-1-14,4 3 7,2-2-14,2 1-5,0-1 8,3-3 7,-1-1 6,0-5-14,-2 0 14,1-6-14,-3-4 1,-4-5-6,-2-4-5,0-5 2,-2-5 8,-5-4-5,-3-6 1,-5-4-11,-3-6 9,-3-4-5,-4-3 2,-4-4-4,-4-4 2,-4-4-4,-5-3 9,-3 1 1,-3-3-4,-4 1 8,-3-1 1,-3 1 7,-4 0-7,-3 3 13,1 0 0,0 3-1,4 5-7,0 2 12,2 4-1,2 3-1,4 4 5,3 2-14,1 5 18,5 2-14,5 5 12,1 4-2,4 5-2,4 3 5,4 6-9,6 2-1,5 5 12,1 1-3,7 5 5,4 3-15,4 1 11,4 4-2,0 1-8,5 2-1,-1-1 6,2 0-2,3 1-7,1 1-1,-1-2-6,1-1 0,-1-1-12,-3-1-4,0-3-16,-1-1 11,-5-2-10,0-2 4,-4-4 2</inkml:trace>
  <inkml:trace contextRef="#ctx0" brushRef="#br0" timeOffset="840">1085 1613 40,'2'-1'3,"0"-1"-1,2 1 13,0-1-9,3-3-7,1-2 7,0-1 5,0-5-1,3-2-14,-1-2 7,0-3 0,1-1-7,-3-3 0,2-2 1,-1-2 0,-1-1 1,-4 1 0,0 2 6,-4 0 6,0 2-1,-2 1-7,0 2 6,0 3 5,-4 2-2,0 0 5,-1 3-2,1 2-8,-10-5-7,-1 9 13,7 4-8,-3 9-7,5 5 13,0 3 5,4 7-2,4 1-1,0-11 11,4 4-3,0 2-15,4 1 5,2 1-7,3 1 18,-1-3-9,3 1-7,1-2 5,-1-2-1,1-1-7,1-4-7,-1-2 13,1-4-7,0-3 6,-1-3-13,-1-3 7,-1-3 0,1-4-7,-3-4 7,-2-4-6,1 0 7,-3-4-1,-2 3-6,-4 0 1,0 0-12,-4 1 20,-2 2-6,-2 3-6,0 1 7,-1 3 13,1 3-21,2 1 8,-2 5 12,4 3-1,0 3-1,2 4-8,2 1 0,0 3 6,4 3-7,2 1 0,3 1-6,1 1 7,3-1 6,-1-3-1,3 0-1,1-3-19,1-3 2,-1-5 8,1-2-6,0-6-5,-3-2 8,1-5-12,-3-4 3,-3-3 2,-1-3 8,-4-3 0,-2-1 1,-2-2 1,-4-1 0,-4 0 1,-2 0-19,-5-2 9,-3 2 15,-3 0-1,-4-1 0,1 0 6,-3 2-13,0 0 13,0 3 18,2 2-3,5 4-9,1 5 5,3 3 4,1 3-16,5 3 6,4 5 11,2 5-9,4 3 4,2 2-8,2 5 5,7 3-8,3 3 5,5 3-8,2 2 0,4 1-1,4 2 0,2 0 6,2 0-8,6-2 6,1-2 0,-1-4-8,0-3 1,1-3 0,-3-3 6,-2-2-7,-4-4 0,-2-2 0,-4-3 0,-6-2 7,-2-2-7,-5-3-7,-4-1 8,-3-1 0,-5-4 6,-4 0-1,-3-2 0,-3 0-1,-2 0 6,2 1-2,-9-10-7,5 5 6,-1 6-13,7 5 7,2 4 0,4 4 0,4 3-13,0 2 8,0 1 7,5 0-1,-1 1-6,0 0-19,4 2-3,-1-1 3,1-1-9,1-1-9,-1-2 5,3 0 4,-3-2 4,0-1 2</inkml:trace>
  <inkml:trace contextRef="#ctx0" brushRef="#br0" timeOffset="1675">1964 785 67,'0'0'18,"2"0"10,2 2-9,0 2-3,5-1 4,-3 1 10,2-1-16,2 1 5,3 1 16,-1 1-17,5 0 10,1 2-22,-1-1 12,1 0-15,1 0 12,2 0-14,-3-1 12,1 0-14,0-2 19,-3 0-21,1-2 13,-3-1-8,1-2 0,-3-1-6,0-3 0,-1-2 1,-3-2 6,-2-2 0,0-1-19,-3-1 14,-3-2-12,-3 1 14,-3-4 0,2 2-6,-2 0 1,2 2 7,-2 0 6,1 3-8,3 2 7,0 0 5,0 3-1,4 3-14,2 1 0,1 5 7,11 5-1,-1 3 0,1-1 6,3 0-8,1-2 0,1 1 0,0-4 0,0-1 0,-1-3-7,-1-3 1,-3-3 1,-1-1-6,1-2 1,-3-5 8,-5-4-13,-2-2-4,-2-1 15,-2 0-6,-6-3 13,-4 0 0,0 3-19,-3 2 8,-5-1-6,-1 1 14,-3 0-6,-1 3 13,4 1-7,3 4-13,-1 3 14,5 2 0,2 3 0,4 4 6,0 3-7,8 3 12,0 2-8,4 5-1,0-1 6,5 3-1,1-1-7,7 4-1,2-2 6,2-1 6,-1-2-8,-1-7-7,2 0-6,0-2 7,-2-3 0,-5-5-6,1-3 1,-3 2 1,1-5 1,-3-1 0,-1-3-18,-5 1 3,-2-2 8,0 2-11,-4-1 15,-4 2 1,2 0 1,-2 2 1,0 2-6,0 1 20,-2 0-14,2 4 13,0-3-7,2 4 12,0 2-2,2 2-8,0 4 0,0-3 12,2 2-2,2 1 4,1 3-21,-1 0 7,0 1 12,2-1-8,1 1 5,-1 0-2,0-2-7,-2-2-7,3-1 7,-3-1 5,-2 0-1,2-3-1,-2 0-7,-2-3-6,0-4-6,1-3 8,-3-1 1,0-2-6,0-4-5,-3 0 14,-1-3-13,2 0-4,0-2 8,2 2 8,-2 0-7,2-1 8,2 3-7,-2 2 8,2 2-1,2 1 0,-2 3 0,5 3 7,-1 1-7,0 2 12,2 2-14,1 3 13,1 2-8,2-1 19,3 2-3,-3-1-3,3 1-8,12 2-7,-5-2 0,1 0 0,-4-3 0,-5-4 6,1-4-7,-7-3 0,2-5-7,-3-3 7,-1-1 0,-2-1 0,-2-3 7,-2 0-7,-4 1 0,0-2 0,-7-1-13,3 2 8,-2 1 7,-3 2-7,1 3 1,2 2 7,3 3-7,1 4 7,2 3-7,2 5 7,2 3 12,4 1-8,-2 6 5,6 2-7,1 3 5,1-2-1,0 1-14,7 0 1,-1-2-6,-1-1 20,4-2-14,1 0 13,3-3 6,-2-3-9,-3-3 0,1-5-20,-3-2 21,-1-3-1,-3-3-13,1 0 0,-5-3 14,-4-2-7,0-1-7,0 0 20,-4-3-8,-4 0 0,2 1-1,-2-2 6,-4 0-14,0 2 7,-1-1 6,3 6-2,6 3 0,-4 2-1,4 3-1,0 3 6,4 2-8,0 2-13,0 5 8,0 2 12,5 3-13,3-1 6,1 2 6,-3 2 5,4-1-8,1-2-1,1-2 0,-1 0-13,-1-4 13,-1-3-7,1-2 1,-3-2-13,-1-2 21,2-2-14,-1-3-11,-1-2 21,0-1-1,-1-3-6,-3-1-12,-2 1 21,0-3-1,-4 1-1,0 0-6,-2 0-6,-2-2 1,0 0 14,0 0-1,-1 5-1,1 1 0,0 1-7,2 5 0,2 4 13,0 3 5,0 0-8,0 6 5,4 1-7,0 4 5,3 3 5,1 1-2,0 4 5,5 0-8,-3-1-8,2-3 12,1 1-8,-1 1-13,1-3-5,1-2 7,-2-2-11,-3 0 2,1-1-11,-2 1-3,1-3-9,-3 0-14,-4 0-1,-6 0 6,-5 2 5,-3-1 3</inkml:trace>
  <inkml:trace contextRef="#ctx0" brushRef="#br0" timeOffset="3039">1786 1059 46,'-6'3'27,"-2"-2"-3,-5-1 3,-1 0 9,1-3 8,3 1-12,2-3 9,4 0-12,1 0 3,1-1-10,0-1 9,2-1-10,7-13-15,5 0-1,0 0-13,3-3-5,5-1 2,1 0-11,-2-2-10,4 2-3,-3 0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00:13.6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82 862 109,'2'-4'13,"-2"-2"-8,4-2 6,0-4-2,4-2 5,3 0-8,1 0 0,2 1-7,3 2 0,-3 3 6,1 4-1,-3 3 0,-1 4-13,-3 4 14,-2 3-7,-4 6 0,-2 3 13,-4 0-2,-4 3-1,-5-1 5,-3 0-1,1 0 11,-1-1-9,-3-4-8,1-1 18,-1-4 3,2-4-16,-1-2-1,3-3 11,1-3-21,1-3 6,5 0-7,2-6 0,2 1-6,6-3 13,2 1-1,4-1-13,3-1 8,1 2-13,3-1 8,1 0-6,3-2-11,1 0 9,3-1-4,0-3-5,0-2-3,1-2 16,1-4-6,0-3 9,0-3 0,0-7 1,-2 2-6,-3-6 14,-3 1-13,-1 2 8,-3 0 6,-5 0-6,-4 1 19,-2 1-9,-6-1 6,-4 3-2,-5-1 11,-5 1-3,-3 2 4,-4 0-3,-4 5 10,0 3 2,-2 5-4,2 6-4,0 4 3,5 3 3,1 7-4,2 4-3,5 7-3,3 2 3,3 7-3,4 4-2,8 6 4,6 3-9,4 3 4,11 3-8,4 1-2,-10-15-7,3 4 6,7 5 6,4 7-15,42 45 19,-5-1-8,-2-7-7,2-1 6,0-3-8,-1-2 0,-5 0 0,-6-2-6,-7-9-5,-5-2-11,-9-7-4,-2-6-15,-8-5-2,-9-7-13,-3-4-5,-7-6 6,-4-4 6</inkml:trace>
  <inkml:trace contextRef="#ctx0" brushRef="#br0" timeOffset="548">590 941 124,'0'-3'5,"2"-4"-1,1-5 0,5-3 12,6-3-2,1-2-2,-1-4-2,5-2-1,2-2-7,3-2-1,-1-2-12,0 2-5,-2 1 1,-5 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00:14.6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 3035 24,'-2'1'5,"0"1"5,-3 0-1,3-1 5,-2 1 5,0 0-3,0-2 5,0-2-3,0-1 4,0-1-15,1-1 18,-1-2-4,2-2-2,2 0-9,2-1-1,5-1-1,1 2 5,0 2 5,4 2-3,3 3-8,1 3-13,-1 6 13,4 4 6,-3 4-2,3 4-1,-3 5-8,-1 4 6,-3 0-13,-4 2 13,1 0-14,-5 1 13,0 1-7,-4-1 13,-2-1-14,-2 0 6,-4-5 12,-1-2-21,-3-2 19,-3-3-2,-1-4-7,-5-4 5,0-4-1,1-6 5,-3-2-2,2-7-8,-1-1-1,3-4-13,0-2-5,5-2 2,1 1-11,5-1-10,0 2-2,2-1-2,2 2 5,4 1 3,2 0 3,2 1 3,2 0 2</inkml:trace>
  <inkml:trace contextRef="#ctx0" brushRef="#br0" timeOffset="340">331 2878 86,'0'-1'22,"0"-1"3,0 1-15,0 1 11,0 0 10,3 2-4,-1 0 3,2 1-10,0 1-9,2 6 18,2 0 2,1 2-4,3 2-16,0 0 12,3 1-3,1-1-3,1 0-2,0-4-8,1 1-1,1-5-1,-1 0 6,1-2-8,0-4 6,-1-3-1,-1-1-7,-3-3-7,1-5 14,-5-2-14,0-1 7,-1-2-6,-5-2 0,0-1 1,-2 1 1,-4 0 6,0 0-6,-4 2 12,2 1-7,-3 1 6,1 2-7,0 2-13,2 3 14,-2 2-6,4 3 6,-1 3-19,1 2 3,2 3-11,2 2-3,1 2-3,1 0 4,2 1-9,0 0 4,2 1 4,1-1 3,-1-3 3,0-2 3,-2-3 2,1-1 2,-3-2 3,0-1 1,-2-1 1,0-4 2,-2 0 1,0-1 1,0-2 0,-4-2 1,2-1 14,-2-2 5,0 0 4,1 0-8,1 0 11,2 2-15,0 2 12,5-1-3,1 3-2,2 2-14,4 1 19,1 2 4,3 3-9,3 2-1,2 3-8,-1-1-1,1 3 12,2 1 5,0 0-15,-3 1 12,1-1-9,-5 0 12,1 0 4,-5-1 3,1-1-4,-3-3-9,-2 0 5,-1-2-9,-1-2 11,-4-2-15,-4-3 12,2-1-15,-4-3 12,-3-2-8,-1-2-13,0-3-18,-2-1 3,-3-4 3,3 0-17,0 0 4,-1 1-8,5 1-2,2 2 5,0 1 3,2 1 5,4 2 3,0 3 1</inkml:trace>
  <inkml:trace contextRef="#ctx0" brushRef="#br0" timeOffset="940">1384 1985 70,'-2'-1'18,"-2"0"4,-2-1 9,0-1-3,-3 1 9,3 0-18,0 0 11,0 1-10,2 2 10,-1 2-10,1 0-9,2 4-8,2 0 19,2 4-9,0 1-8,5 2-1,1 2 6,2 0-8,5 2 0,1 1 6,5 0-7,0-1 0,1 1 0,1-3 12,0-2-2,0-2-7,-1-3-1,-1-1 6,0-2-14,-1-3 1,-3 0 13,-1-3-1,-3-3-14,-1-4 14,-3 1-8,-1-5-6,-2-2 1,0-2 7,-2-1 0,-2-3-7,0 1 13,1-2-7,1-1-6,0 0 13,0 0-8,0 1 0,4 2-12,1-1 14,1 3 6,2 1-1,1 3 5,1 2-1,1 4-14,1 2 7,-1 4-7,1 3 6,-1 1 6,-1 4-13,1 3 6,-3 2-6,-1 2 13,-3 2-14,-2 2 13,-4 2-13,2 0 1,-4 0-12,-2-2-11,-2 0-3,0-3-15,-4-2 5,-1-1 5,1-4 3,-2-2 3</inkml:trace>
  <inkml:trace contextRef="#ctx0" brushRef="#br0" timeOffset="1360">1812 1895 61,'4'1'19,"3"1"4,1 0 9,4 2 3,1-1-11,3 2 9,1 0-4,4 0 3,-3 2-10,3 0 9,-3 0-16,1 0 17,16 7-17,-2-1 5,-10-5-3,-4-1 4,-9-3-2,-2-3-15,5-2 6,-11-2-8,-2-1 0,-6-7-7,3-2 7,-3-2 0,0-3 0,0-4 12,2-2-2,-2 1-1,-1 0-14,3-3 0,2 4 7,2 6-1,2 1-6,2 6 0,3 5 7,1 4-1,4 4 6,3 3-1,1 1-1,3 4-7,-3 1 12,1 2-14,6 0 7,-3 1 6,-9-11-8,-1 2-7,0 0 13,1-1-1,-3-1-1,2-1-7,-1 0-6,-3-2 13,0-2-7,0 0-6,-2-3 0,-2-3 1,1-2 1,-3-1 7,0-3 5,0-2-13,-3-1 13,-1-4-20,-4-23 14,2 5-6,-2-1 0,3 6 7,1 7 0,2 4-1,-2 7-6,6 3 13,0 8-8,2 4 0,5 3-6,1 5-6,0 3 20,-3-4-1,1 0-7,0 1 0,2 2 0,1-2 6,1-1-1,-2 0 6,1 0-14,1-2 0,-1 0 0,-1-3-12,0 1 2,1-3 7,-3-3-18,-2-3 16,0-1 0,-2-2 1,1-1 1,-3-3 1,0-2-12,-2 0 14,0-2 0,-2-3-6,0 2 8,-1 1 0,1 1-7,0 2 8,2 2-1,0 3-6,0 1 20,2 3-2,3 0-8,-1 4-7,4 2 7,0 2 12,1 2-2,1 2-8,2 1 6,1 0-8,-3 2 6,2-2-8,3-1 6,-3 2 5,3-3-1,-1-4-8,-1 1 6,-1-2-8,-2-2-13,11-6 14,-4-3-6,-5-4 6,-4-1-13,-4-1 2,-1-2 7,-3-2-12,-3 1 7,-1-1-5,0-3 14,0 2-7,0 4 1,2 4 6,0 1-6,2 5 6,0 1-13,0 1 2,0 4 7,4 3 6,2 0 0,2 5-13,5 3 19,-3-2 5,5 0-8,-1 1 5,1-2-1,1-1-8,-1-1-1,-7-2 6,2 1-7,3-3-7,-3-2 13,-2-1-7,1 0-12,-5-3 1,0-1 14,-2-4-7,-4-1-6,2-2 1,2 1 1,-6-2 7,2 0 0,0-1-12,-5 1 8,3 3 0,0 0 7,4 1-13,-4 5-5,4 0 2,2 3 8,0 1 13,2 2 5,5 2-14,-3 4 13,4 0-8,2 3-7,1-1 0,-1 1 13,1-1-1,-3-1-7,5-1-7,-3 1 13,0-4-1,1-2 6,-1-1-2,1-1-14,-3 0 7,-4-2-1,-2-2-6,2-3 0,-1-2-6,-1 0 14,-2-2-7,-2 0 6,2-1-13,-6 0 14,0-1-13,-3-1 7,-1-1-18,0 3 21,-3-1-7,3 3 1,2 2 7,4 2-1,-2 2 0,2 0 0,2 2-1,0 4-6,2-1 7,2 5 0,4 0-19,-2 0 21,3 0-13,-1 1 1,0 0 7,1-1-6,-1 0 1,-2-2 13,2-2-7,1 0 0,-5-2-6,0 0 0,0-1-5,-2-2 1,0-1 1,-2-1-5,0-3 8,-2 1-5,0-2 7,0-1-12,0-1-4,0 0 15,-2-1 1,-1 2 0,1-1 7,0 2 0,0 1-19,2 2 20,2 2 0,2 1-1,0 1 0,2 0 0,0 3-1,5 1 0,1 3-7,0 2 14,3-1 5,-1 1-8,1 1-1,1-2-7,-2-2 7,1 0 5,-3 0-1,3-3-1,-7 0-7,2-2 12,-2-2-2,1-1-14,-3-2-5,2-1 19,-4-3-14,0-2 7,0 1 6,-2-3-8,0 0 0,-2-1-6,0-2-6,-2 1 1,2 1-5,0 0 8,0 1 1,2 3 0,-2 2-5,4 4 7,0 1 1,4 3 12,0 3-1,2 3-1,3-1-1,-1 4-1,2-1-1,1 0-7,-1 1-6,1 0 14,1-2-1,-1-3 6,-3 0-2,-2-2-7,0-2-6,1-1 0,1-1 7,-2-4-13,-4-1 7,1-1-5,1-4 1,0 0 7,-4-3 0,-4-1 0,2 1-13,0 2 8,-2-2-12,0 1 21,0 1-13,0 4-5,0 0 2,0 0 7,0 4 1,-3 2-6,5-1-11,-4 0-4,0 1 4,0-1 2,-2 1-10,0 0-3,-3 1 4,1 0 3,-2 1 2</inkml:trace>
  <inkml:trace contextRef="#ctx0" brushRef="#br0" timeOffset="2862">3293 855 62,'0'0'6,"0"0"-1,0 2 12,2 1 4,-2-3-8,0 2-8,2-3 5,0 0-13,-2 3 6,2-3-13,0 1 0,1-1 1</inkml:trace>
  <inkml:trace contextRef="#ctx0" brushRef="#br0" timeOffset="3063">3614 746 112,'-4'0'12,"-1"0"11,1-1 10,0 2-10,0 0 9,0 2-4,2 2-9,-4 3 10,1 4-4,5-1 3,-2 3-3,2 1-3,2 4-16,3 1 6,1 0 5,-2-1-3,2 2-8,-2-2 18,7-3-9,1-1-20,3-1 6,-1-3 7,0-3-14,1-3 1,-1-4-6,3-4 14,0-2-7,3-6-12,-1-4 2,-1-4 2,1-3-5,-4 1 3,-1-1 1,0 0-4,-5 0-4,-1-1 8,-2 1-4,-6 1 14,0 0 1,-2 1 6,-2 4 6,-2 1-1,0 4-8,-3 5 7,1 3-1,-4 4 5,-1 6-2,1 5 5,2 3 5,1 2-9,1 1 5,2 5-2,0-2-8,-1 1-1,9-1 12,0-4-8,1 0-8,3-2 0,2-5-12,0-5 1,3-2 1,1-1-17,0-7 9,1-3 2,-1-3-4,1 1 8,-5-5-4,2-2 1,-3 2 2,-1-2 2,-2-1-5,0 2 8,-2 1 13,2 1 6,0 1 4,0 4 5,1 2-15,1 2 5,-4 2-1,2 2 5,2 1 4,0 2-15,3 3 6,1-4 5,0 0-8,3 0 5,-1-1-20,3-3 7,-3-3-18,3-1 21,1-4-26,1-1 10,-1-5-5,1-2-4,-1-4-3,-1-2 3,-1-1-3,-1 0 3,-3-4 3,-4 1 2,-2-1-4,-2-2 3,0-4 2,-4 0 2,-2 2 9,-4 0-6,-6 0 8,-5-1 7,-4 2-1,-2-2 13,-2 2-8,5 4 17,1 4-3,7 4 4,-1 6 9,5 3-10,1 5 3,3 4 3,4 1-4,0 6 3,4 5-3,0 5-10,2 5 17,9 6-17,1 7 5,7 1 3,2 7-9,2 5-8,-3 2 5,5-2 5,0-1-2,4-2-8,4-7 11,-4-5-2,4-2-2,-2-5-2,-1-3-7,-4-5-1,-3-4 6,-4-4-8,-2-4-19,-3-2 21,-3-4-19,-1-4 8,-2-2 7,-1-4-6,-5-3 1,0-2 0,-2-2 1,-4-1 0,0-3-12,2 0 2,-2 0 15,2 5-7,0 2-5,-2 6 7,2 7 7,-2 3-7,2-1 13,2 4-7,0 2 6,-2 4 5,4 6-1,2 1-8,0-1 6,3-1-2,-1 2-13,0-1 13,-2 0 5,3-3-14,1-3 7,-4 0-7,2-3 0,1-3-13,-3 1 8,2-3 1,-2-5-12,1 0 2,-1-2 8,0-2 8,2-5-13,-2-1-5,1-1 9,-3 0 7,0-4-6,-4 1 7,0 3-6,2-2-6,0 1-5,0 5 9,2 4 13,-2 4-7,0-2 1,2 3 6,3 2 12,1 4-15,2 2 12,-1 2-8,1-2 6,0 2-2,3 1-1,-3-3-1,0-2-1,-1 0-1,1-1-7,0-2-6,-1 1-5,1-6 1,0 1 2,-1-3-12,-1-6-10,0 3 10,0-2 3,-1-1-10,3 0 3,-6-2-3,2 1-3,-2 2-2,1-1 10,-5 0-10,0-1 4,-5 1 4,-3 0 2,-4 1 2</inkml:trace>
  <inkml:trace contextRef="#ctx0" brushRef="#br0" timeOffset="4155">3961 357 119,'-4'4'18,"0"0"-2,0 2 23,2-2-5,-2-2 8,4-2-5,0 0 1,2-3-4,2-3-5,4-1-10,4-6-2,3-3-21,6-3 1,-3-2-12,5-1 1,2 0-4,-2 1-23,1 4 12,-1-1-3,0 5 3,2 1 2</inkml:trace>
  <inkml:trace contextRef="#ctx0" brushRef="#br0" timeOffset="4445">4944 191 71,'0'-1'11,"0"0"-1,0-2-14,0 1 1,-3 0 0,3-2 0,-2 1 0,2 0 1,2 1 0,1 1-1,-1-1-2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00:45.5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610 51 21,'0'0'4,"0"0"0,0 0-1,0 0 0,-2-3 0,2 3 0,-2-2-1,2 2 0,-2-2 0,-2-4-1,0 1 1,1 1 6,1-2-8,0 1 7,0 1-7,0-1 12,2 1-1,-2 1-2,0 2-14,0 0 7,0 1-6,2 0 0,0 0 1,0 2 7,0 4-1,-2 3 0,0 4 6,-2 4-8,-1 4 0,1 4 0,-4 2-6,0 5 13,-3 0-8,1 3 0,-2 0 0,-1 2 0,1 1-6,-3-1 13,1 0 0,-1-1-1,1 2-7,0-1-6,-1-3 13,1-1-7,1-3 0,1-1 6,1-2-6,-1-4 0,2-2-7,-1-2 0,3-4 1,0-2 1</inkml:trace>
  <inkml:trace contextRef="#ctx0" brushRef="#br0" timeOffset="330">12 304 22,'0'-6'5,"-4"-1"-1,4-1-1,-2-1 7,-2 1-8,4 1 0,-2 0 6,4 1-1,0 0-7,0 3 6,0 2-1,2-1-7,5 2 0,1 2 1,2 0 0,3 3 0,1 2 0,3 1 13,4 1-14,-1 3 6,3-1-6,2 3 0,2 0 6,0 0 0,0 2 6,0 0-8,2 0 0,2 1 6,33 17-7,-4-7 6,-35-16-14,2 2 8,0-2-1,2 0-6,-2 0 7,0-1 0,0-1 0,-2 0 6,0-1-7,-4-1 6,-1-1-1,-3-2-13,-1 1 1,-3-2 14,-3 1-14,-1-2 1,-5 0 0,-2 1-1,-2-2 2,-4-1-1</inkml:trace>
  <inkml:trace contextRef="#ctx0" brushRef="#br0" timeOffset="690">78 716 24,'-2'0'3,"-2"-2"1,2 0-1,-6 0 0,2 1 0,2 0 6,-1-2-8,3 1 7,0 0-1,0-3 5,4 0-14,-2 2 7,2-1-1,0-1-1,3 2 0,3-1 0,2-2-1,3-1-7,3-1 1,5-2 13,0 0-1,3-1-1,3-1-1,2-1-7,2-1 1,2 0 0,2-1-7,40-18 7,-5 4-6,-39 15 7,2 0 0,0-1 0,3-1 0,-3 1 0,-2 1 0,0 0 6,-4 1-14,-3 2 1,-1 0 1,-4 3 7,-5 0 0,-1 2 6,-7 2-8,-4 3 0,-6 2-6,-2 3 1,-21 10 7,-11 6 6,16-9-14,-7 3 1,-2 3 7,-4 0 6,-3 2-7,1 2-1,-2-1 0,-3 3 0,3-1 7,-2 0-14,2 0 1,1-2 7,-28 18 0,10-7 6,11-7-13,12-6 13,8-5-1,6-3-13,7-4 7,4-1 0,3-4 6,3 1-13,7-5 13,-1 1-7,2-3-6,4-2 14,7-3-1,-1-3-14,5-1 8,2-1 0,2-3 0,3 1-7,1-2 1,0 1 7,2-3 0,0 1 6,3 0-13,30-17 1,-9 4 0,-7 7 1,-9 5 13,-1 2-14,-9 4 7,-9 4 0,-3 3 6,-7 4-1,-6 3-14,-8 2 2,-2 3 6,-2 1 7,-5 2-14,-5 3 0,-3 2 8,-6 2-7,0 1 7,-4 3 6,-2-1-7,0 2-6,0-1 6,2-2 7,2 1-8,0-2-6,4-1 1,4-1 7,1-3-7,5-1 7,3-2 6,4-1-13,6-2 13,4-3-8,4-5 0,4-1 7,7-5-1,1-1-7,7-3 6,2-3-7,4 0 1,33-21-7,-4 3 14,-31 18-13,2 0 7,0 0 6,-2 0-7,0 1 0,-4 2-6,-4 2 13,-3 2-7,-3 2 13,-5 2-8,-6 2-6,-6 3-6,-10 8 7,-9 6-6,4-6 7,-1 4 0,-7 0 6,-2 3-1,-2 0 0,0 0-1,-2 1 6,2 0-14,2-1 1,2-1 12,3-3-19,1 0 13,4-3 6,3 0-13,2-1 13,3-4-14,5 0 1,4-2 6,4-3 0,3-2 0,5-3-7,2-1 7,5-2 0,2-1 0,26-14-1,-3 0-6,-3 3-6,-22 11 14,3 1-6,-1-1-6,-2 2 20,-1 0-8,-1 2 0,-5 1-1,1 1 6,-5 2 6,-4 0-8,-4 3-1,-2 2-1,-10 4 6,-3 2-14,5-1 1,-3-1 6,-1 4 0,-3-1 6,1 1-14,-1 0-12,1 1 2,1-2 1,3 1 2,-1-1-1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46:35.5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496 2070 31,'-4'-5'10,"4"-5"-1,-2-2-8,2 1 7,-2-3 11,0 1 10,-2-3-3,-2 4 9,0 0-5,-3 3-10,-1 1-2,4 1 10,-5 2 3,7 4 2,-4 2-16,0 3 4,-3 1 3,1 2-9,0 4-2,-3 3-8,-1 4 12,1 4-8,1 1-1,2 4 11,-1 3 4,1 2-9,4 2-14,0 2 19,1 1-9,5 3 5,0 1-8,5-1-1,-1 1 5,4-1-1,0-6-1,9-2-1,1-5-1,5-5-14,6-4 7,4-5 0,2-6 0,3-6 13,-1-4-8,2-5-1,-2-5-6,1-5 0,-3-3 0,0-3 0,-2 0 1,-6-3 6,-2 0-7,-3-2 0,-5 0 7,-7 0-1,-4 0-13,-3-1 14,-6 1-13,-5-1 13,-6 4-7,-5-1 7,-2 4-13,-5 2 13,-32-18-19,2 12 20,29 16-13,-2 3 7,-2 2-6,2 1-5,0 2-12,2 1 3,4 0-16,3 2-20,1 0 6,3 4 6,5-1 5</inkml:trace>
  <inkml:trace contextRef="#ctx0" brushRef="#br0" timeOffset="480">414 2317 120,'-2'0'18,"0"2"4,-1 1-3,3 1 4,-2 1-3,-2 0 10,2 4-4,2 1-3,2 3 10,-2 2-11,2 4-3,9 22 4,3 2 4,-1 2-16,-3 0-2,6 1 18,3 4-16,0 2 5,-11-27 11,0 5-10,3 4-2,1 5 4,0 5-2,1 2 4,-1 3 4,1 2-10,-1 2-8,-2-1 12,3 1 4,-1 2-16,1-1 6,-3-1 4,2 0-14,-1 2 12,-3-1 4,2-3-2,-1-1-2,-1-5-9,0-2 0,0-2-1,1-4 6,-3-3 4,0-4-8,-2-3-1,0-5 0,0-2-14,1-4 8,-3-1-19,0-2-4,0-3-10,-2-3-2,-2-2-20,0-3 7,-2-3-19,-1-2 2,-3-7 7,-2 0 6,-1-4 5</inkml:trace>
  <inkml:trace contextRef="#ctx0" brushRef="#br0" timeOffset="850">470 3432 85,'-3'-1'22,"1"-1"16,2 2-11,-4 0 9,-2 0 2,0 3-5,-7 6 9,5-2-12,-2 4 9,-3 4-11,-3 3-10,-5 4 10,1 5-3,-5 3-10,0 4-8,-2 2 12,0 1-9,0 3 5,0-3-2,0 0-8,3-1 0,1-2-13,0-3-18,5-4 9,1-2-4,2-6-22,3-1-1,2-4 6,1-4-3,3-3 6,2-5 4,2-3 4,4-4 3,0-2 3,2-6 2,3-4 3,3-1 1,0-3 2,3-2 2,-1-4 2,3 1 1,1-3 2,1 0 0,1-1 1,1 1 13,-1 0 6,3 2 4,0 2 4,20-24-15,-2 10 12,-5 8 10,-5 5-4,-1 9-9,-1 3 16,0 7-4,2 3-3,0 4-9,-2 5 4,-12-1 4,1 1-3,3 2 3,1 2-15,1 0 17,4 0-15,-2 0 11,3 0-16,3 0 12,2-1-2,3-1-8,1-1-14,37 1 7,0-6 6,-5-5-1,-7 1 0,-11-3-20,-3-2 2,-9 0-11,-6 2-16,-6 1-14,-7 1 13,-5 0-2,-5 1 5,-2 2 4,-6 4 2</inkml:trace>
  <inkml:trace contextRef="#ctx0" brushRef="#br0" timeOffset="15245">1189 3089 25,'0'0'5,"0"0"5,0 0 5,0 0-2,-4-1 11,4 1-3,0 0-2,0-2 10,0 0-4,0 0-3,2-1-9,2 0-8,0 1 24,-4-1-3,7 2-10,-3-1 5,4-1-3,-2 0-15,3-2 12,1 2-14,-2-1 6,5 1-1,-3-2 12,-6 3-9,4-2 6,1 1-2,1-1-2,2-1-1,5-1-8,2-2 0,1-2 6,3 1 5,4-1-1,4-3 4,4-1-2,42-18-8,1 1 0,-1 0-7,-34 14 12,5-1-1,3-2-8,5-2 6,2-2-13,66-28 7,-8 2 6,-4 4-1,-59 25-7,5-2 6,4-2-13,3 0 19,3-2-26,70-27 1,-9 7 15,-12 3-1,-9 3 0,-56 22 0,-1-1-6,3 0 13,2-1-1,0 0-1,-2-1-13,51-20 13,-16 6 6,-12 7-8,-15 4 6,-11 3-2,-11 4 6,-7 4-8,-6 4-7,-7 1 12,-5 3-1,-1 0-1,-1-2-2,-1 2 6,-4 2-8,3 1-7,-3 3 7,0-2-1,-2-1-1,3 3-6,1 0 13,2-4-2,-3 1-1,-1 0-7,0 3-6,3-1 13,1 1-1,-4-1-7,3-1-12,-1-1 2,-6 1 14,2 1-1,3 0 0,-3-2-13,2 1 2,-2 0 19,3-1-1,-3 1-13,0 0-6,0 1 14,0-2 5,1 2-7,-3 0-7,0-1 1,-2 2-12,0 0-17,-2-2 11,0 2-4,-2 0-15,-6 0-8,-7 2-6,3-1 6</inkml:trace>
  <inkml:trace contextRef="#ctx0" brushRef="#br0" timeOffset="16255">4097 1178 77,'0'0'17,"0"3"-9,0 2 6,-2 2-2,0 4 11,2 3-9,0 3 11,4 4-4,0 5-15,2 2 12,5 4-2,3 5-2,3 6-2,4 7 5,3 7-2,3 6 4,4 7 4,0 6-9,0 6-2,4 8-1,36 103-2,-7-18-1,-2-14-1,-6-14-1,-7-14-1,-5-14 6,-3-9-1,-6-12-2,-4-12-13,-4-13 1,-6-11-12,-2-10-17,-3-10-9,-3-12 5,-5-9 4,-2-9 4</inkml:trace>
  <inkml:trace contextRef="#ctx0" brushRef="#br0" timeOffset="16545">4265 1350 73,'-2'-5'11,"-3"-7"-8,3-3 0,-2-5 0,0-2 12,0-4-2,4-3-2,2-2 11,4-4-9,5-2 5,5-4-8,5-3 5,8-1-15,41-55 13,9 5-2,-34 51-8,7-1 6,10-3 5,6-1-14,79-48 0,-4 12-6,-73 48 7,9-1 6,5 0-7,90-34 0,-15 11 12,-12 9-1,-76 30-1,3 2-2,5 2-13,-3 3 13,1 2 5,72-7-1,-23 10-8,-21 8-1,-14 7 0,-14 4 6,-13 8-14,-8 4 13,-11 3-13,-6 4 13,-5 2-1,-20-12-7,3 2 0,-1 4 6,1 4 6,1 2-2,3 5-1,0 2 5,1 4-2,3 3-14,0 1-6,0 4 7,2 1-6,2 1 7,-2 1 7,31 59-1,-9-11-7,-3-6 0,-5-5 0,-4-6 13,-6-3-2,-4-4-7,4-3-7,-6-2 1,-4-1 0,-3 0 13,-3 0-8,-1-3 6,3-1-7,-3-2 0,-1-3 6,-3-3-1,-2-5-7,1-3-6,-1-2 1,-4-3 7,-6-2 12,-2 0-8,-4-3 6,-5 1-8,-6-2 6,-7 2-1,-5-3-7,-7-1 0,-7-2-7,-5 3 20,-4 0-14,-6-1-7,-6 1 20,-6 0-8,-7 0-7,-14 0 1,-4 1 6,0-2-7,-5 0 0,1-3-12,-6-4 8,1 0 1,5-2-12,-1 0-4,5-3 2,4-7-3,2-3-16,6-4 11,3-8-10,1-7 4,7-9 4,7-6 2</inkml:trace>
  <inkml:trace contextRef="#ctx0" brushRef="#br0" timeOffset="17195">4738 1236 96,'-4'-7'14,"-4"2"-8,0 1 6,1 2 11,3-1-15,2 3 5,0 2-2,2 0-1,2 6 11,2 6-3,5 6 11,1 8-10,-2-12-9,3 6-7,3 5 18,1 2-9,1 5-14,3 3 7,1 2 5,-1 3-7,2 4 6,-3-1 5,1 0-8,-1-3-1,-1-1-7,0-3 0,-3-4 13,-2-3-7,-1-5-1,-1-3-7,-4-3 1,1-4-6,-3-5 14,-4-4 5,-2-6-7,-3-5-1,-3-5-6,-2-4 0,-3-7 7,-3-3 0,1-6-7,-3-3 1,-1-6-6,3-2 13,-19-48-6,3 5 12,10 3-20,3 3 8,5 9 6,7 4 0,5 9-7,7 3 7,-1 29-1,2 0-19,4 0 21,3 1-1,3-1-6,1 4-6,3 0 13,3 3-7,0 2 0,2 3 1,0 3-13,-3 4 21,3 2-7,-2 5-13,-2 3 14,-5 4 0,-1 4-6,-5 6 13,-2 4-7,-6 4-7,-2 5 20,-4 2-2,-2 2-14,-2 2 19,-1 2-15,-1 0 0,0-1 12,-3 1-1,3-1-8,0-3 12,1-2-2,1-2-2,4-2-2,0-2-1,4-3 5,0-1-8,2-2-1,2-3 5,2-4-7,2-1-1,3-2 6,1-2-1,3-3-1,-1-2-20,5-2 2,-1-2 1,1 0-11,2-2-4,-5 1-3,21 0 10,-6-1-4,-6 1 3,-2 0 2,-4 2 2,-3 0 8,-3 2-11,1 4 2,-2 4 8,1 2 7,-7-2-6,4-2 1,1 1 1,-1 0 13,-4-4 5,7-1-1,-1-1-2,3-6-7,-1-2-7,3-1 13,-1-8-7,1-2 6,-1-4-8,-7 7 7,3-2-14,-2-2 14,3-2-1,-1-2-1,1 0-1,-3-1-19,0-1 15,-2 1 0,-1 0-13,-3 1 27,-4-1-8,0 3-1,-4-1-7,0 3 0,-5 2 7,1 2-7,-2 4-6,-11 2 7,-2 7 0,0 8 7,3 4-7,1 4-6,5 3 13,3 2-13,1 3 13,4 3-7,4 3 0,6-1 7,4-3 5,5-6-14,-1-2 7,2-6 12,5-2-21,-11-7 7,5-2 6,1-2-1,1-3 5,3-4-7,1-3-7,0-1-6,1-4 13,1-2-13,0-2 1,-1-1 7,3-1 0,-2-2 6,-3 0-13,3 0 14,0 1-14,-1-1 7,-3 1 0,-1 1 7,-1 2-8,-3 1 1,-1 2 6,-1 1-7,-4 1 6,0 2 0,-4 0-7,-2 3 12,-2 2-7,-4 0 0,0 0-7,-2 2 7,-3-1-7,3 2 7,0 0-1,0-1-6,1 1 13,3 0-7,0-2-1,0 2 0,2-2 0,2 2-6,0-1 7,4-1-7,0 1 13,2 0-7,3 1-13,1 0 21,0 2-14,3 1 13,9 6-13,1 3-6,0 4 14,0 6-7,-1 4 7,-1 5 0,0 7-13,2 5 20,-7 8-8,3 3 6,-5 8-13,1 5 7,-3 1 6,-4-2-8,-1-1-6,-5-5 7,-2-5 0,2-5 0,-6-6 12,4-6 5,-7-5-15,-1-5 25,0-4-10,0-5-2,-1-3-2,-3-5-8,-1-5 11,-3-6-8,4-7-7,-3-4 18,1-3-15,-1-7 6,1-3-8,-3-6 6,3-4-1,1-4-7,1-2 0,1-2-26,7 19 10,2 0-5,-2-3-16,2-32-2,4 3-1,2 6-1,0 6-8,3 5 5,-1 4 6,2 0 4,0 4 4,3 3 2</inkml:trace>
  <inkml:trace contextRef="#ctx0" brushRef="#br0" timeOffset="18385">6174 1431 42,'-2'0'2,"2"0"13,0 0 17,2 3-4,0 2-4,4 4 10,0 0-5,0 5-3,3 4 3,-1 3 2,-2-2-4,2 4-15,1-1 4,-1 1 5,0 0-3,-2 0-2,3-5-15,1-1 0,-2-2-6,0-1-6,3-4 1,1-5-17,1-2 10,1-6-5,-1-2-9,3-6 10,3-2 2,-1-3-4,3-2 3,-7-3 3,1-3 2,-1 0 2,1-2 8,-3 1-6,-1-1 8,-1 1 0,0-1 7,-3 4 12,-1 1-15,-2 2 13,-2 3 4,0 3-8,-2 7 17,-2 2 3,0 0-10,-2 3 4,0 1-3,-3 3-3,1 0-8,0 2 5,-2 3-8,2 1 5,-1 3 11,1 1-3,0 2-9,0 0-14,4 1 13,2 0 5,0 3 5,2-2-15,2 2-7,-2 0 19,4-1-9,0 1-1,1-1-7,1 1 0,0 0 0,-2-1 13,3 0-8,-5-2-7,0-1-6,0-1 14,0-2-20,-2-2-4,-2-1-17,0-2-2,0 5 5,-4-6-10,0-7 6,0-8 3,-2-2 3</inkml:trace>
  <inkml:trace contextRef="#ctx0" brushRef="#br0" timeOffset="18832">6529 995 41,'0'-4'9,"0"1"30,0-1 8,0 2-6,0 1-5,0 1 8,0 0-12,0 0 8,0 0 2,0 3-6,0 4 2,0 1-17,2 5 3,0 2 16,1 4-11,1 2-16,2 4 4,0 3 5,0 4 3,3 1-22,-1 4 6,2 2 11,1-2-2,-1 0-15,13 35-6,-1-14 0,-1-9 0,-2-9-12,-1-10 8,-3-5-5,1-7-5,-3-6-10,1-6 3,-3-4-3,-1-3 3,-2-6 3,-2-3 3,-2-1 2,-1-4-10,-1-2 15,0-1-11,-9-3-3,1-1 22,2-4-6,0-1 7,0 3-12,0 0 14,4 4 6,-2 2 6,2 4 5,2 2 4,0 2-9,4 3-2,0 3-7,5 3 0,3 3-1,3 1 19,1 7-3,1 1-2,-1 4-2,1 3-2,0 0-14,-7 5 13,0 0 5,-1 0-21,-5-1 1,0 0 6,-4-2 0,2-4 12,-2-1-1,1-3-15,-1-4 26,-2-2 3,2-2-10,-2-3 4,0-4-8,0-4-8,0-2 12,0-4-15,2-1 12,0-4-20,2-2 7,0 0-7,2-4-5,0 2-24,1 1 17,-1 2-4,4 2 3,-1-1 2,-1 4-4,2 3-10,3 4 10,-1 1-10,0 2 11,3 2 2,-1 0-10,-1 1 3,3-1 16,-1 0-11,-1 0 2,1-3 15,1 2-12,-3-2 14,-3 0 0,-2-3 7,1-1-1,-1 2 5,-2-1-13,-2 0 19,-4-3-15,2 1 6,-4 0 0,-4 3 11,2 6 4,-2 0-3,-3 1-8,-1 2 5,0 3 4,-1 3-3,-1 2-14,-3 1-7,3 2 19,0 2-1,1 0-8,1 0 5,0 2-8,3-3 6,1-1-7,2-1 6,2 0-14,2-3 14,2-1-1,2-2-20,2-3 14,3-1-19,-1-2 3,0-3 14,3 0-6,1-2 1,-2 1 7,-1 0 6,1 2-7,-2-2 6,0 2-13,1 1 7,-3 1-6,2 1 19,-4 2-8,3 1 0,-1 1-14,0 0 14,0 2-1,0-1 0,-2-1-1,3 1 6,-3-3-13,2 1 0,6-1 7,3-3-7,1-6 7,-1-4 6,2-5-1,-1-3-1,3-2-7,-3-4-7,3-5 14,2-4-14,-1-1 1,1-1-5,-7-3 1,-1 1 8,-5-1 6,-6-4-19,0 0 8,-6 3 7,0 0 6,-2 7-7,-1 4 1,-1 4 12,2 7 5,0 5-9,2 5 6,-5 6 4,3 4 4,-2 5-9,-2 5 5,1 4-15,3 4 12,0 3 5,4 5 3,0 5-9,2 3-8,2 1 6,4 1-2,2 4 5,3-6-8,-1-1 5,4-3-7,3-2 12,0-4-3,-1-3 5,3-3-15,-5-7 6,1-4-1,-1-5-8,3-2 6,-1-3-7,1-4 6,-9 1-7,2-2 7,-1-1-1,1-2-1,-2-2 0,1-3-1,-1 1-12,0 0 19,0-2-26,1 1 21,-1 1-1,-2 2-6,0 0 0,1 3-6,-3 3 1,0 0 1,0 3 7,0 2 6,0 2-7,0 0 0,0 4-7,1 0 1,-1 0 14,0 1-1,2 0-1,0 2-1,-2 0-1,3-2-6,1 0-6,-2 0 7,2 1-6,-1-4 1,1 0 0,0-1 1,0-2-6,1 0 2,-1-2 1,0 0 7,1-1-6,-1-1 7,0-1-6,0 1-6,1 0 14,-1-1 0,0 2-6,-2-1 6,3 1 6,-1 0-13,0-1 7,9 2 6,-1 2-1,-1-1-7,1-1-13,-1 1 14,-1-1 0,3-2-6,-1-1-25,5 0-2,-9-2-9,3-3-1,-5 1-7,-4 1-13,3-2 1,-5 1 8,-4-3 5,-4-1 4</inkml:trace>
  <inkml:trace contextRef="#ctx0" brushRef="#br0" timeOffset="20129">7586 1036 97,'-2'-1'46,"2"0"6,0-1-19,0-2 15,4 0-12,2-3 1,7-3-17,1 1 10,5-3-16,0 1 11,5-2-16,3 1-7,0 1-19,2-1-4,2 3-10,-2 1-9,2 1 5,0 1 3,-2 2 2</inkml:trace>
  <inkml:trace contextRef="#ctx0" brushRef="#br0" timeOffset="20292">8229 1022 93,'2'0'27,"3"2"9,-3-1 2,0 0 2,-2 1 1,6 2 1,0-1-11,4-2-4,-1 1-4,-1-1 4,0 0-10,3-2 4,-3-3-15,4 2-13,-3 0-6,-1-2-17,0 1-15,0-1 5,-1-3 5,-3 4 3</inkml:trace>
  <inkml:trace contextRef="#ctx0" brushRef="#br0" timeOffset="20562">6422 1393 49,'-2'-1'33,"0"1"8,0 0-17,2 0 9,2-1-4,-2 0-4,2-1 3,6-3-3,0 1-9,5 0 4,1-2-9,3-2 5,1 0-2,22-10 4,3 3-8,0 1-1,-1 1-14,3 1-6,1-1-4,-7 2-11,0 1-3,-3-1-4,-5 4 4,-5 4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01.3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18 586 25,'-2'2'5,"-2"-2"11,-2-2-2,2 1-8,2-1 6,2-2 5,4 0 4,0-3-15,4-2 11,5-2-2,5-1-14,7 0 0,6-2 12,6 0-1,5-3-8,5 2-7,3-1 0,2-3 7,1 1 6,3 0-8,2 0-19,-2-2 2,-2 3 1,-5 5 1</inkml:trace>
  <inkml:trace contextRef="#ctx0" brushRef="#br0" timeOffset="210">389 476 53,'0'6'7,"0"4"-7,2 3 6,4 3 0,-4 4 5,2 0-14,0 2 1,2 2 6,1 1 6,3 4-14,-4 1 1,2 5 6,-1 1 6,1 6-13,-2 1-1,0 0 1,0-1 0,3-3-1</inkml:trace>
  <inkml:trace contextRef="#ctx0" brushRef="#br0" timeOffset="380">759 1017 74,'0'-2'5,"0"1"12,4-1-3,4 0-8,0-4-7,3-3 13,1-3-1,3 0-8,-1-4 0,3-1-1,-1 0 0,1 0-13,1-3 14,-1 1 0,-3 2-1,1 3 0,-7 0-13,-4 3 14,-2-1 0,-4 3-7,0 2 13,-6 1-7,0 3 6,-3 6-1,-1 3-1,-3 6-1,-1 4 0,-1 4-1,-3 5-13,1 0 7,3 2 1,3 0 0,5 0 6,4-3-1,4-1-6,2-1-6,4-2 19,0-2-13,5-3 0,-1-4-6,6-4 1,3-2 13,4-4-1,2-3 0,-3-4-13,3-2 7,-2-3 0,0-3 6,-3 1-19,-1-5 21,-3-1-1,1-1-1,-5-1-7,-1 2 7,-5-2-1,0 1-1,-2 1-6,-4 6 13,0 1-8,0 5-6,-2 1 0,0 8 7,-2 4 6,0 6-8,-2 8 7,2 3-1,2 3-14,-3 0 14,3 0-1,2 1-14,2-2 14,0 0-7,5-4 0,3-4-6,2-3-5,5-2 20,4-6-7,1-5-7,5-6 13,2-4-13,2-6 13,4-5-1,-1-5 0,1-2-1,-4-6-1,0-3 0,0-6-7,-6-1 0,-3 1 1,-1-4-6,-7-2 7,-5 0-6,-3 1 7,-4-1 6,-2-2-7,-4 2 0,-2 4 7,-5 2-7,1 9 6,2 7 0,-3 7-14,3 9 2,-4 6 13,-3 11-1,-3 10-7,3 7 13,1 6-20,3 5 1,9 5 7,-6 4 0,4 5 1,2 3 0,0 2 0,10 0 12,0-1-1,5-3-14,3-4 13,3-4-2,1-6-1,3-5-1,0-5 0,0-4-1,2-6-7,-1-3 7,-3-4 11,0-5-8,-5-4-7,1-5 12,-1-3-1,-1-2-8,1-4 6,-3-4-8,-1-2 6,1-2 5,-3-2-7,0 3-7,1 4 0,-5 1 6,-2 7 6,0 0-27,-2 4 9,2 6 13,0 4-1,1 4-13,-1 5 14,0 1-7,-2 2 12,2-1-7,2 1-7,3 0 6,-3-1 0,4-3 0,-2-2-7,3 0 7,-1-4 6,5-1-14,-5-3 1,4-2 6,1-3 0,-3-3-6,3 0 6,-1-4 6,1 0-7,-1-3-6,1 0 13,-1-1-14,-4 0 7,-1 0 7,-5-1-1,4 4-20,0-1 8,-3 1 7,-1 5-7,-2-1 7,2 2-19,-2 3 21,-2 3-1,2 3 0,2 2-13,-2 1 1,4-1 20,-1 1-7,-3 0-1,2 0-6,2-2 12,0-1-13,-2-1 0,3 0 7,-3-2 0,4-1-1,-2-2 0,2 0 6,3-4-7,-1-2 0,0 0-7,-1-2 1,1-1 13,0-1-1,-1 1-7,-5-6-12,2 4 14,-2-3-1,-2-3 0,-2-2-6,0 1 7,2-2-1,0 0-6,-2 2 1,0 2 0,0 2-12,-2 3 8,4 1-17,-2 6 3,-4 4-10,2 2 3,0 1 4,-2 3 2,-4 3 2</inkml:trace>
  <inkml:trace contextRef="#ctx0" brushRef="#br0" timeOffset="1429">2082 706 24,'2'-3'4,"-4"-1"0,0 2-1,2 1 0,0 0 6,2-1-7,0 1 0,-2 1-1,5 0 6,-3 3-7,4-1 0,2 0 0,0 3-1,5 1-1,1 2 0,1-4-1</inkml:trace>
  <inkml:trace contextRef="#ctx0" brushRef="#br0" timeOffset="1559">2581 685 23,'2'-2'4,"-2"-2"7,4 1-2,-2-1 5,0 2-1,-4 0 4,-2-2-8,0 3-8,-4 5 0,-3 0 13,-1 3-2,-3 4-14,-3 2 6,1 0 6,1 4-7,1 0 6,3 3-2,-1 0-13,5 1 7,4-3 6,0-1-1,6-3 0,2-5 5,4 0-1,5-2-8,3-3 0,3-2-13,4-7-5,1-3 15,1-4 0,2 0 0,-4 0 0,-2-2 0,-1-1 0,-1 1 1,-3-1 6,-3 0-7,-3 1 6,-2 3-19,-3 3 8,1 2 7,-2 2 6,-4 4-1,-2 1-1,0 2-13,0 3 7,-7 4 7,1 4-7,0 1 6,0 2-7,-1 4 1,5-1 12,0-2-14,2-1 13,4-3-14,2-4 1,2-1 13,3 0-1,-1-5-8,4-3 0,9-4 0,0-3 12,8-2-14,2-6 0,-2-2-6,0-1 1,0-4 13,-1-1-19,-3 1 14,0-2-1,-4-1 7,-3-1-14,-5-1 7,-1-2-6,-1-4 7,-5 0-13,-4-3 1,2-6 14,0-1 6,-4-3-2,0-4-13,-2 1 7,0 5-13,-2 9 20,-2 6-13,2 8 6,-1 6-6,3 8 7,-4 7-1,-2 10 0,0 6-13,-1 6 8,-1 5 6,0 5 6,5 3-7,-1 2 6,4 1-1,2 3-13,2-1 13,2 0-14,3-3-5,5 1 14,5-4-13,5-2 8,3-4-6,6-3-6,0-3 2,4-2 1,5-7 0</inkml:trace>
  <inkml:trace contextRef="#ctx0" brushRef="#br0" timeOffset="2129">3904 174 23,'7'-14'11,"1"-4"5,2-2 4,1 0-15,-3-3 12,0 4 10,3 1-3,-3 4-3,-4 4 4,-2 2-10,-2 2-2,0 2-7,-4 6 5,0 2 5,-7 5-2,-1 4-8,-3 6-13,1 3 7,0 7 12,1 5-14,1 4-6,1 5 8,1 3 12,2 0-8,-1 3-13,1 1 20,2 0-14,4 0 1,-2 1 0,4-3-6,-2-3 20,4 0-21,0 1 20,4-2-20,4-2 14,3-4-1,-1-3-13,1-4-5,-1-3 8,0-4-5,-1-3-12,-3-5 3,-2-5 2,0 0 3,-1-6 1,-3-2 2,-4-3 2,0-3 1,-1-4 2,-1-4 0,0-1 8,0 0-1,2-3 7,0-1 5,2-2-1,2 0-14,2 3 13,4-3-2,5 0 6,1 4-8,3 0-1,-1-2-1,1 0 0,4 1-1,1 1 0,1-1-7,-2 2 7,4-1-7,-1 1 1,-1 3-13,-4 0 2,-5 1 2,-3 0 1,-3 1 2,-6 2 1,2 0 1,-8 2 8,4 2-7,-6 0 1,-3 2 7,-3 3-7,0 2 1,-1 3 0,1 3 7,2-2 0,1 2-1,3 1 6,0 0 6,2-2-2,2 2-8,4-4 6,6 0-8,2 0 6,3-1 6,-1-3-8,7-4 5,3 0-7,1-1-1,4-2 6,-4-1-14,0-6 13,-3 1-7,1 0 6,-2-3 6,-3 0-8,-3 0-7,-3 0 6,-2-2 6,-6 0-1,0 2-14,0 0 1,-4 0 7,0 4-1,0 1 0,-4 6 0,-4 2-7,-1 4 7,1 4-6,0 4 6,-3-1 0,1 2 6,4 3-1,-1-2-13,3 1-6,4-1 14,6-1 0,2-1 12,5-3-14,7 0 6,3-4-7,4-1 7,4-7-7,4 1 6,0-3-7,2-3 13,-4-1-14,-2-1 0,0 0 7,-2-2-7,-4-2 7,-1-1-7,-1 2 7,0-3-1,-7 1-6,-1 1 0,-5 0 13,-2 0-8,-2 4-6,0 2-6,-2 3 20,-2 2-20,0 3 1,-2 2 14,0 4 6,-2 1-27,0 3 21,-6 3-7,3 0-12,3-1 20,2 0-7,0-2 13,4 1-14,2-3 13,5 1-14,3-6 0,5 0 1,1-4 6,-1-3 0,6-1 5,1-3-13,-1-2 0,0-3 1,2-2-6,-3-2 14,1-2-1,0-2-13,-2 0 1,-1-1 7,1-1-6,-7-4 1,-1-3 7,-3-1-13,-4-3-4,3-3 8,-5-2 7,-2-4-6,-2-4 1,-2 2 7,2 5 0,-4 6 0,4 9 6,-2 5-14,0 10 14,-3 4-7,1 8-7,0 6 8,0 7-7,-4 3 1,-1 3 7,1 5 6,0 4 5,0 3-14,-1-1 6,3 1 0,0-1-1,6-1 6,2 0-1,2-3-2,4-1 0,1-4-20,1-2 2,5 0-12,-1-3 3,-2-2 2,3-4 2,-5-4 1,-1-3 1</inkml:trace>
  <inkml:trace contextRef="#ctx0" brushRef="#br0" timeOffset="3159">5183 553 24,'0'-1'4,"2"-2"0,4 1 0,0 0-1,4-1 0,1-1-1,3-1 0,1-1 0,1 0-1,1 0 0,1 2-1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09:54.8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2457 378 46,'0'0'2,"0"0"6,0 0 5,-2 0-1,2 0 11,0 0-10,0 0 11,0 0-3,0 0 4,0 0 3,0 0-10,0 0-8,0 0 5,0 0 4,0 0-2,0 0 10,0 0-16,0 0 11,0 0 4,0 0-16,0 0 5,0 0 5,0 0-3,0 0-8,0 0 17,0 0 3,0 0-10,0 0 4,0 0-3,0 0-15,0 0 19,0 0-10,0 0-1,0 0-2,0 0 5,0 0-2,0 0-8,0 0 5,0 0-7,0 0 12,0 0-9,0 0 12,0 0-9,0 0-7,0 0 18,0 0-21,0 0 12,0 0 5,0 0-2,0 0-8,0 0-7,0 0 12,0 0-1,0 0-8,0 0 12,0 0-2,0 0-7,0 0 11,0 0-8,0 0 11,0 0-2,0 0-9,0 0-1,0 3-7,0-3 0,2 1 12,-2 0-1,0-1-14,0-1 6,0 3 12,0-1-2,2 0-4,0 4-16,-2-1 12,0 3-6,0 0 0,-2 1 0,2 1 0,0 3 0,0 2 0,2 2 0,0-1 0,0 1 0,-2 2-4,2 3 3,0 0 0,-2 1 7,4 1-6,-2 0-3,-2 3-4,0 2 7,0 0 0,-2 1 6,2 1-2,2 1-4,-2 2 0,0 2 0,0-2 0,0 5 0,2 3 0,-2 3 0,0-1 0,0-2 0,0 2 0,0 0 0,2-1 0,1 0 0,1-2 0,0-3 0,0 2 0,0 1 0,0-3 0,2 0 0,-1-1 0,1-1 0,-2-15 0,0 1 0,-2 2 0,4 2 0,-2 1 0,3 4 0,-1-3 0,-2 4 0,2-1 0,-2 1 0,3 1 0,-3-1 0,2 0 0,0 0 0,-2-1 0,2 0 0,-1 0 0,-1 2 0,0-2 0,2 0 0,-2 2 0,0-1 0,0-1 0,1 2 0,-1-2 0,0 0 0,0-1 0,-2-1 0,2 1 0,-2 1 0,2-1 0,-2 2 0,-2-2 0,3 0 0,-3 0 0,2 0 0,-2-1 0,0 1 0,0 0 0,-2 1 0,2 1 0,-3 0 0,3-1 0,-2 3 0,2-1 0,0 0 0,0 0 0,0 0 0,-2-1 0,2 2 0,0-2 0,-2 0 0,2 0 0,0-1 0,-2-1 0,2 0 0,0 0 0,0-1 0,0 1 0,2-1 0,-2 1 0,0 0 0,2 1 0,-2-1 0,0 3 0,0-2 0,0 1 0,0 2 0,0-1 0,0 1 0,0 0 0,0-2 0,0 0 0,0 1 0,0-2 0,2 0 0,-2-1 0,2 0 0,-2 0 0,3-2 0,-3 0 0,2-1 0,-2-1 0,2 0 0,0-2 0,0 1 0,0-1 0,0 0 0,0-1 0,0-1 0,0-2 0,0 1 0,0-2 0,-2-3 0,2 0 0,0 0 0,1-2 0,-3-2 0,2-1 0,0-1 0,0-1 0,-2-2 0,2 0 0,-2-2 0,2 1 0,-2 0 0,0-2 0,0-1 0,0 2 0,0-3 0,0 1 0,0 0 0,0 0 0,0-1 0,0 1 0,0 1 0,0-1 0,0 2 0,0-2 0,0 3 0,0-2 0,0 2 0,0-1 0,0 0 0,0 0 0,0 0 0,0 1 0,0 0 0,0 0 0,2 1 0,-2-1 0,0-1 0,2 5 0,0 0 0,0-2 0,0-2 0,-2 0 0,0 0 0,0 1 0,2-3 0,-2-2 0,0 0 0,0 1 0,0 0 0,0-2 0,0 0 0,0 0 0,0-1 0,0 1 0,0 0 0,0 0 0,0 0 0,0 0 0,0 0 0,0 0 0,0 0 0,0 0 0,0 0 0,0 0 0,0 0-16,-4 0-46,2-1-17,-6-3-15,-3 1 4</inkml:trace>
  <inkml:trace contextRef="#ctx0" brushRef="#br0" timeOffset="2110">25 2279 80,'0'-1'10,"0"1"-1,0 0 5,0 3-14,0 1 6,4 4 6,6 6-14,0 4 6,7 6 6,2 5-8,3 4 13,3 6-2,0 3-2,2 0-8,0 2 6,0 1-1,-1-1-13,1 0 13,-2-1-7,0-2-7,0-3-5,0-3 14,-3-3-7,-3-4 13,0-2-7,-3-5-7,-1-5-6,-7-3-4,0-5 1,-2-1 2,-4-6 1,-4-3 1,0-5 2,-4-5 1,-6-3 1,-3-3 1,-5-6 0,-3 0 1,-4-5 0,0-4 1,-4-4 7,-6-4-7,-3-5 7,3-4 5,0-1 6,2-4-2,4-4-14,0-2 6,18 33 18,-1-3-9,2 0 4,-3-3-8,5 1 11,-1 0-9,5 0-1,0 0-2,2 3-13,2 0 13,2 1-8,2 2 0,12-25 6,3 8 0,4 12-1,7 8 5,3 8-7,1 7 5,-1 6-13,0 9 13,-2 9-1,-17-4-14,0 8 1,1 4 7,-5 5 6,-2 6-8,-2 5 0,-4 6 7,-2 45-7,-6-7 0,0-7 6,-3-9-1,1-7-1,-2-6-13,1-9 2,3-5 7,2-5 6,4-7-20,-2-6 2,6-5 20,2-3-7,2-2 6,2-5-1,1-4 0,3-3-1,5-4-1,1-6 0,-5 4-1,-1-2 0,5-3-13,-1-3 8,3-1-13,-1-1 15,1 0-7,0 0 8,-1 2-1,1 1 0,-3 3-6,-1 3 1,1 2 1,-1 3 6,-3 3-6,3 2 0,9 8 1,-1-1 6,-4 3 0,-5-1 0,1-4-19,-3-1 8,-1-1 20,-3-2-8,0-1 12,2-3-2,-1-3-2,1-5-14,0-1 0,1-5 13,1-2-8,1-2 6,1-2-7,-2 1 6,-1-5-7,1 2 0,-4 0 6,-3 0-1,-7 1-1,-1 3-13,-3 4 13,-2 3-6,-2 5-7,-5 5 14,3 5-1,-5 6-13,1 4 14,1 6-14,-1 4 14,1 2-7,5-1-6,-3 1-6,7 0 8,0-3 13,2-2-13,4-3 13,0-4-7,2-2 0,0-4 6,2-3-14,0-3 7,2-1-6,1-3 13,-1-5-13,2-2 13,3-5-13,-3-3 7,4 0 0,3-4-7,-3-2 14,3-2-20,1 0 8,5-4 13,-1 1-1,1-1-1,0 3-1,-3 5-1,-1 4-7,2 4 7,-5 3-14,-4 3 8,-3 2 0,1 4 0,-4 5-6,0 3 7,-2 4 0,-4 6 6,-4 0-13,-6 1 13,1 2 0,-5 1-7,1-1 6,1-4 6,-1-3-8,1-1 0,3-2-1,3-2-6,2-2-12,2-4 8,2 0 20,0 1-2,2-3-7,-2 1-1,4-1 0,4 1 0,6-1-7,1 2 14,5 2-8,-1-1-6,1 7-6,3 1 2,0 2 13,2 1 0,-3 2-1,1 1-13,2 0 14,-1 0 0,-1 0-1,0-1 0,-5-1-7,-7-9-6,1-1 14,-2-1 0,1 0 12,-3-1 4,2-2-15,-2-1-1,0-3 0,-1-2 5,-1-2-7,0-2 19,-2-3-3,0-2-9,-2-2-7,0-4 12,0-1-1,-2-2-2,0-4-1,-2 1-8,0-3-13,1 1 8,-1 2 7,2 2 5,0 2-7,0 4 6,0 3-14,0 2 7,0 5-6,2 3 1,-2 5 6,2 3-6,0 3 7,2 2-19,0 5 20,0 0-13,2 1 14,-2 2-13,2-1 13,3-1-19,-3-2 20,2-1-13,2-1 14,0-2-1,1-2-7,-1-1 6,0-4-1,1-2 0,-1-1-7,0-3-6,0-2 14,1-2-13,-1-1 13,0-2 6,-2-2-8,1-1-6,-1-1-12,-2 1 14,0 1 6,0 3-7,0 0 1,-2 2 0,3 1 6,-3 3 0,0 5-14,0 1 8,2 4 0,0 2 6,-2 3-7,0 3-12,2 0 14,0 0 7,5 11-14,-1-4 14,0-4-7,1-4 6,-1-4-7,0-2 6,2-4 0,-1-2-20,-1-3 8,-2-3 7,2-5 0,-1-1 7,1-5-1,-2 0-7,2 1 6,-3-3-7,1-2 7,-4-1-7,0 3-6,0 4 13,0 2-6,-2 5-7,0 1 14,4 5-13,-6 1 13,4 3-13,2 4 1,0 1 7,3 3 6,1 3-14,0-2 8,3-1 6,-1 2-1,0-3-1,3 0-13,-3-3 13,2 0-13,-1-4 14,-1-3-1,2-2-13,-1-2 7,1-3-6,-1-1 13,-3-3 0,0-1-1,0 2-1,3-3 0,-5-3-1,-2 1-13,0 3 20,-2-1-13,-2 4 0,2-1 7,2 4-7,-4 3-12,0 3 20,0-2-6,3 4 0,-1 3 0,2 3-6,0 1 13,0 0-7,0 0 0,2 2-12,1-2 14,-1-1 6,2 0-7,0-5 6,3 2-7,-3-7 7,0 2-7,3 0 6,-3-3-7,0 0 7,0-3-20,1 1 8,-1-1-5,-2-2 8,-2-1-6,0 1 7,1-1 13,-3 0-7,2 1 6,-2 1-1,0 2-20,0 1 14,0 4-7,-2-1 13,2 3-1,-2 1-7,4 2 0,-2 2 7,2 1-8,1-2 1,1 1-7,0-1 7,0 1-12,0 0 14,3-3-13,-3 1 14,2-6-7,-2 1 13,3-1-7,-1-3-13,2-1 14,-2-1-6,1-2 0,-1 0 13,-2 0-1,-2-1-2,0 1-7,1 0-6,-3-2 20,0 3-15,-2 1 7,2 0-1,-2 2-1,-2 2 0,4 2-7,-2 0 7,0 2-7,0 2-6,2 2 7,2 3 1,0 0-6,-2 1 13,2 1-13,1 0 13,-1-2-7,2-2 6,0-1-6,2-3-13,1-2 27,3-2-8,0-3-13,3-3 13,-3-4-6,1-2-7,1-3 8,-1-2 6,1-1-13,-4-3 7,-1 0 6,-1-2-7,-6-2-19,2-2 22,-4-1-1,-4-3 0,-2-3-6,-5-2 7,1-7-13,-4 1 14,-3-2-13,1 0 8,1 4-6,5 4-6,1 9-4,1 7 8,2 8-5,2 5 15,2 6-13,-4 8-4,1 3 20,1 7-6,0 7 6,4 9-6,-2 5 6,-2 4 6,6 3-13,-2 6-6,4 0-5,0-2 21,5-2-7,7-3-7,3-5 20,8-3-14,-3-4 0,5-5 1,0-4 6,0-2-7,0-3-6,2-4 7,-2-3 1,0-4 0,0-3 6,-2-1-1,-2-2-13,0-1 13,-5-2 6,-1 1-14,-5 2 1,-1 0 6,-5 1-7,-2 1-6,-2 2 8,3 2-6,-7 0 1,0-1 13,0 3-7,-4 2 6,-3 2-7,-1 2-6,-2-3-6,-3 2-4,-1-2-11,-1-3-3,1-1 4,-5-2 2,5-2 3</inkml:trace>
  <inkml:trace contextRef="#ctx0" brushRef="#br0" timeOffset="4389">2099 1850 36,'0'-2'9,"0"1"-1,4-1 12,4-2-3,1-1-8,-1 1 11,6-3-15,1 0 0,1-2 12,9-3 4,4-2-3,0-3-15,4 3-19,-4-2 2,-2 5 1,-4 0 1</inkml:trace>
  <inkml:trace contextRef="#ctx0" brushRef="#br0" timeOffset="4565">2533 1797 49,'0'0'27,"0"0"-16,0 0 5,0-1-9,-2-3 12,4 2-15,-2 3 0,0-1-14,-2 0 0</inkml:trace>
  <inkml:trace contextRef="#ctx0" brushRef="#br0" timeOffset="10409">2705 678 21,'2'-3'4,"0"-4"0,-2 0-1,2-4 7,0 2-8,-2 1 13,-2 0-2,4-1 11,-2 3-22,0 1 12,0 4-8,2 1 6,-2 2-14,0 6 19,2 5-9,0 6-1,3 4 6,-3 5-2,0 1-1,0 2-8,0 3 0,0 1 0,-2 1 6,2-3-1,0-1-14,0-3 7,-2-6 7,2-2-1,0-3-20,0-5 27,0-3-27,2-3 21,-6-5-13,2-3-6,0-1 2,-4-7 13,0-5-13,-2-5-5,-2-4 15,1-3 0,1-2-6,0-2 0,0-5-5,2-1 7,0-3-5,4 0 20,0 0-8,6-2 6,2 0-14,4 2 1,3 0 7,-3 6-1,3 1-6,1 8 6,-1 6-6,-1 6 0,-1 0 7,-1 9 0,-2 7-7,1 7 1,-1 3 6,1 3 6,-5 7-20,-4 3 20,-4 6-1,-2 2-7,-3 1 6,-5 1-7,2-1 6,-3-1-7,3-1 0,2-4 13,3-3-1,3-4-2,0-1-7,0-4 0,4-1 6,2-3-8,1-3 0,3-1 7,2-5-1,1-3-26,1-2 2,7-3 2,-3-1 2,3-3 1</inkml:trace>
  <inkml:trace contextRef="#ctx0" brushRef="#br0" timeOffset="10873">3038 896 40,'2'6'3,"0"4"-1,-2 3 13,0 2-15,0 1 0,2-1 6,0 3 6,0-2-8,0 2 6,0-2-8,3 2 0,-1 3 6,-4 3-7,-2-3-8,0 1 1</inkml:trace>
  <inkml:trace contextRef="#ctx0" brushRef="#br0" timeOffset="11097">2639 1785 86,'-2'6'9,"0"3"-1,0 7-1,2 2-7,-5 4 19,3 3-21,-2-2 19,0 0-15,0-1 0,0-1 12,2-3-8,0-4-1,0-3 6,2-3-14,0-2 13,0-2 5,0-3-8,0-4-1,0 1-1,0-6 0,-2-4-1,-1-3-13,1-3 7,2-3 1,2-3-6,1-2 13,-3-2-7,4-4 6,2-2-7,4 1 1,1 3-13,3 1 21,3 2-1,-3 4-1,5 2 0,-3 4-1,3 6-1,-3 4 0,-1 5-13,-3 6 1,-1 2 14,-1 7-1,-2 3 0,-4 5-7,-4 5 7,-2 3 6,-2 2-8,-2 2-13,-2-1 14,-3 1-6,3-1 0,0-1 0,2-2 7,1-3-1,-1 0 0,4-5-7,2-1 7,2-4 0,0-1-1,2-1-6,5-2 0,-1-2 1,2-2 0,3-2 7,1-1-13,3-2-11,-1-2 8,3-1-5,-3-1 1,1-1 2,2-3 1,1 1 1</inkml:trace>
  <inkml:trace contextRef="#ctx0" brushRef="#br0" timeOffset="11482">3040 2134 25,'0'4'4,"0"0"6,-2 2 5,2 2-2,2 3 5,-4-1-2,4 1 4,2 0-15,-4 1 6,0-2-8,4 2 12,-2 0-20,2-3 19,1-1-14,-1 0 0,-2-1 12,0-1-14,4-1 13,0-2-14,0 1 0,3-2-12,1-3 2,2-2 1,3 0 2,2-1 1,1 2 2,-1-1 0,1-3 0,-1 1 1,-1 4 0,1 0 0</inkml:trace>
  <inkml:trace contextRef="#ctx0" brushRef="#br0" timeOffset="11775">2728 3042 52,'0'0'7,"0"0"0,0 0-8,0 4 13,0 3 5,-2-3-2,4 5-8,-2-4-1,4 6 11,-2 2-2,4 3-2,-2 1-1,2 2-20,1 1 19,1-1 5,0-2-8,-4-2-1,0-4-1,1-2-1,-1-5 6,0-3-1,0-2-8,-2-5-6,2-3 0,-2-2-6,0-5 8,0 0 0,-2-5 0,0-2-6,2-4 1,-4-2 1,2-1 7,2 0-6,-2 1 7,3 1-1,1 1-6,2 1 7,0 2 6,2 3-14,3 2 7,3 4 0,-1 1-12,1 3 14,1 4-13,-1 2 20,-2 4-8,-1 2-6,-1 3 6,0 4-12,-1 1 13,-3 1 6,-2 4-1,-4 3-13,0 2 13,-6 5-14,2-1 14,-2 1-8,1 1-12,1-1 20,0 1-7,2-4 0,4-2 0,4-1-1,1-2-6,-1-3-12,6-1 3,3-6 1,3 1 1,3-2 3,0-3 1,-1 1 1,3-1 0,-4 2 1,-3-1 1,-1-2 1,-1 0 1,-4 3 0,-1-2 1,-3-1 1,-2 3 0,-2-1 0,2 2 1,-4 1 6,0 1 12,2 0-8,-2 2 5,0-1-2,2 3-8,-2-2 12,0 1 4,0 2-8,2 0-2,1-1-1,-1-1-1,2-1-1,4 0-1,-2 1 5,3-1-7,1-1-1,2-2-13,3 0 2,-1-2 13,3 0-19,-1-1-5,-1 2 15,-1 0-12,-3 0 2,-1 1 2,-4 1 1,0 1 1,-2 2 2,1 0 1,-3 3 1,-2 1 0,0 1 1,-2-1 1,0 1 0,-3 1 1,5 2 0,-2-1 0,0 1 0,2 1 0,-2-2-1</inkml:trace>
  <inkml:trace contextRef="#ctx0" brushRef="#br0" timeOffset="12479">2819 4119 82,'0'-2'22,"-2"-1"-9,2 1-1,-2 1-2,2 1-1,0 0-1,0 3 5,2 3-14,-2 2 25,4 6-3,2 3-9,0 0-7,0 4 5,-2-1-7,5 4-1,-3 2 0,0-3-6,-2-6 19,-4 1-8,2-7-7,3-2 0,-3-4 0,0-2 0,-4-3 6,-3-6-1,5-5-7,0-4 0,-4-3 13,0-3-1,6-2-20,-4-3 14,2-1-13,2-2 13,0-1 0,5 0-7,-1-2 0,2 2 1,2 1-6,5 3 7,-1 4-6,3 3 1,-1 2 7,3 4 0,0 3-1,-3 7 0,3 5 0,-5 5 7,1 2-7,-3 4-7,-2 3 1,-1 4 7,-5 2 0,-4 4 0,-2-1 0,2 1-13,-6-1 14,1 1-6,3 1-6,2-4 1,-4-1-5,4-1-4,0-6 1,4-2 2,-2-6 2,3-2 1,1-4 1,4-4 2,0 1 1,1 0 0,-1 1 0</inkml:trace>
  <inkml:trace contextRef="#ctx0" brushRef="#br0" timeOffset="12829">3255 4273 20,'4'1'5,"0"0"-1,3 1 6,1 3-1,2 3-1,0 4 5,3 0-8,-3 3 6,-1 1-1,1 2-2,0 1 6,-2-2-8,3 1 5,-1 1-1,0-1 5,-1-3-21,-1-1-5,0-4 0,-1-1 1,3-4 1,2-2 0</inkml:trace>
  <inkml:trace contextRef="#ctx0" brushRef="#br0" timeOffset="18562">4047 1260 23,'0'-3'4,"2"-1"0,0-2 6,0-2-1,0 0-1,1 2-1,-1 0-1,2-1-1,0 4-7,0-3 0,-2 2 7,2 1-1,-2-1 0,0 1-1,0 0-7,0 2 1,1 1 0,-1 0 0,0 0 1,-2 0 0,0 3 1,0-3 0,0-2 13,0-1-2,0-2 5,2-2-8,0-3 12,0-1-15,-2-1 12,0-2 4,2-1 10,-2-3 9,2 3-18,-4 2 4,4 0 3,-4 1 9,0-2-5,2 4-4,-2 3 3,0 4-22,2-1 11,-4 3-9,2 1-1,-1 4 11,-3 4-15,-4 5 12,0 6-3,-5 5-1,1 4-15,-1 1 7,-1 1-7,1 1 6,1 2-7,1-2 13,-1 1-8,-1-2 0,-1-1-7,1-1-5,3-3-12,-1 0-22,1-4 11,4-4-21,-1 0 7,3-6 5,-2-3 4</inkml:trace>
  <inkml:trace contextRef="#ctx0" brushRef="#br0" timeOffset="18932">3751 1050 73,'-4'0'24,"2"-2"9,2 2-4,0 0-10,0 0 16,0 1-16,2 3 16,4 6-11,7 3 4,1 2 9,5 5 1,4 2-11,-1 0 3,5 1-10,4 4 4,0-1-3,3-1-3,-3 2 4,2-3-21,0 1 18,-2-1-15,2-2 6,-2-2-7,2-1-7,-2-4-18,0-1-10,2 0-8,0-1-8,-8-2-2</inkml:trace>
  <inkml:trace contextRef="#ctx0" brushRef="#br0" timeOffset="19512">4033 3066 163,'0'0'25,"0"-3"9,0 3 8,0 0-11,-2 0-4,2 0-3,0 3-10,-2 6 11,-7 6-15,1 5 5,-4 5 4,-3 6-9,-1 0 5,-5 1-20,-2 2-6,-2-1-24,3-2 5,-1-1-9,2-2 4,0-2 3</inkml:trace>
  <inkml:trace contextRef="#ctx0" brushRef="#br0" timeOffset="19692">3658 3138 80,'0'1'29,"0"-1"3,7 2-4,1 3-4,2-3-3,1 4 16,5 1 2,5 3-11,1 2 2,5 1-10,2 2 4,2 2-3,0 3-2,5 1-9,-1 1 5,2-1-8,0 1-14,2-2-17,-3-1-4,-1-4-15,0-3 4,-2-1 3</inkml:trace>
  <inkml:trace contextRef="#ctx0" brushRef="#br0" timeOffset="20412">5687 1783 150,'-2'-5'39,"-2"5"-5,2-1-10,0 1 9,0 2-10,-2 2 3,2 4 3,-2 6-10,-1 5-8,-3 4 11,0 5-3,-3 2 4,-1 4-9,-4 2-8,-3 1-1,-2-1-1,-4 1-25,3 1-4,-5-4-3,0-3-15,4-3 5,0 1 3</inkml:trace>
  <inkml:trace contextRef="#ctx0" brushRef="#br0" timeOffset="20602">5249 1973 87,'0'0'22,"0"1"-9,2 0 11,-2 0-10,2 4 11,2 3 10,4 2-17,7 2 4,1 3 3,5 2-3,0 3 4,6 2-4,0 2-15,1 2 5,6 2-1,-1 2 5,2 4-21,-2 3-18,2 4-16,2-1 5,3 3 3</inkml:trace>
  <inkml:trace contextRef="#ctx0" brushRef="#br0" timeOffset="20992">5615 3843 87,'-2'2'22,"0"1"3,0 9-3,-5 5-15,-1 2 12,-2 4-3,-5 3-8,-1 2 11,-3 1-2,-1 1-15,-3 0 6,2 3-1,-2 0-19,-1 0 1,1-8-11,2 0 2,2-4 2,3-1 1</inkml:trace>
  <inkml:trace contextRef="#ctx0" brushRef="#br0" timeOffset="21152">5290 3925 94,'0'1'21,"0"1"-3,4 2-2,3 0 4,1 3 4,2 3 3,5 0-16,1 1 12,3 0-16,-1 2 12,7 0-9,4 0 5,4-3-14,7-3-7,5 0-18,5-5-3,1-5 3,7-5 2</inkml:trace>
  <inkml:trace contextRef="#ctx0" brushRef="#br0" timeOffset="35383">4132 179 20,'0'0'4,"0"-2"-1,0-1 0,0-2 0,-2 4-1,2-3 0,-2 0 0,-2 1 0,0 0-1,-3-1 0,3 1 1,-4-1 0,-2 1-1,5 1 0,-3-1 1,2 0-1,-2-1 0,-3 1 0,3-1 0,-2 1-1,-1-1 1,-1 1-1,2-1 0,-3 1 0,3-1 0,-2 1 0,1-2 0,1 2 7,0-1-8,-3 2 1,1-2 0,-11 0-1,2 0 1,-2 1 0,3 1-1,-1 0 1,0 2 0,-1 2 0,-3 0 0,-4 1 0,-2 2 6,4 1-7,0 1 7,13-4-8,-3 3 7,-2 1-7,-3 1 7,-1 2-1,-2 0-7,0 0 1,1 1 0,-1 1 0,0-1 0,2 1 1,2 1 0,-1-1 6,3 2-6,0 0 0,1 1 6,1 2-7,1 0 0,3 1 7,1 2-1,0 1-6,3 2 0,1 0 0,0 1 0,2 3 1,1 0-1,1 1 7,2-1-7,2 1 1,0 0 0,2 0 0,2 0 0,3-1 0,-1 1 6,0-1-6,2-1 6,3 1-1,1 0 0,0-2-7,3 1 0,1-1 7,3 0 0,2-3-1,4-1 0,28 18 6,5-12-8,4-6-6,4-6 7,-32-11 6,7-4-1,2-3-14,7 0 7,2-3 7,59-11-14,-13-1 7,-3 0-6,-8-1 1,-9-1 0,-3-2 7,-7-1 6,-8 0-7,-6-3 6,-7-2-13,-5-2 13,-5-1-7,-4-4 6,-8-4-7,-7-1 7,-5-3-1,-7-4-7,-4-4 7,-6 3-14,-4 2 14,-5 2-7,-1-1 0,-5 3 7,-4 4-7,-1 2-6,-3 1 20,-2 4-14,0 2 6,-2 3 0,2 3 6,-4 4-2,4 3-7,-2 3-6,2 3 7,0 4-7,-2 4 1,16 0 6,-3 4 0,1 0-6,-4 1 6,3 2-6,-3 1 0,3 0 7,-3 1-13,2 1 14,1 1-7,-1 0 1,0 1-7,3-1 14,-1 0-13,1 2 1,-1-1 0,3 1 1,1-1 1,1 2 0,-11 11 0,5-1-1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16.4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433 14 38,'-2'-5'3,"2"0"6,-4 2 5,2 2-8,0-1-1,0 5-7,0 5 13,-3 7-8,-5 7 6,0 7-1,-7 4-14,1 3 8,-7 1 6,-4 0-14,0 2 7,0-5-6,-4-2 0,0-4 1,2-3 1,4-5-1,3-4 0,-1-3 1,0-6 0,5-5 1,-1-5 0,6-5 0,5-6 0,2-5 0,2 0 1,0-6 0,2-2 0,4-3 0,0-5 1,0 2 0,6-1 0,-2 4 0,3 0 0,1 6 0,-2 4-1,3 5 1,-1 4 7,-2 6-8,3 4 7,-3 7-7,2 3 0,0 6 0,3 6 7,1 2-7,3 7 6,-1 3-1,-1 4 0,4 2-1,-3 4-7,1 2 0,-1 1 1,1 2 0,1 1-1</inkml:trace>
  <inkml:trace contextRef="#ctx0" brushRef="#br0" timeOffset="400">563 1431 118,'-2'7'24,"-4"13"-3,-2 5-15,-3 7 12,-1 4-9,-7 0 5,-3-1-8,1 0-7,-4-4 7,0 0-7,3-3 6,-3-1 0,0-4-20,0-2-5,0 0 3,0-3 1,1-4 0</inkml:trace>
  <inkml:trace contextRef="#ctx0" brushRef="#br0" timeOffset="560">42 1484 93,'0'2'21,"0"2"4,0 4-10,2 5-8,4 3 12,3 1 4,3 4 3,3 4-9,-1 2 4,5 2-3,1 2 4,3 3-3,2 2-8,2 0-2,2 2-1,2-2-7,0-2-19,-2-3-4,-2-6-10,2-4 3,-5-1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59.6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324 30 22,'0'0'5,"0"0"-1,-2-3 0,2 2-1,0-1 0,-4-4 6,0 2-1,0-1 11,0 0-8,0 2 11,2 2-9,-1-1 4,-1 2-8,2 0 5,2 0-14,0 2 12,-2 0-1,-2 4-14,2 2 7,0 3-7,2 7 13,-2 2-2,2 4-1,-2 6 0,0 5-1,4 2-1,-2 5 12,2 2-9,2 4-1,0 1 0,0 4-8,-2 3 7,2 2 12,3 5-9,-3 6 5,0 8-2,0 2 5,-2 3-2,-2 2-8,-2 1 5,0 3-1,2 4 11,-4 2-9,-2 2 5,-3 1-9,1 0 5,-2-3-2,1-1-7,1 1-1,2-1 12,0-6-2,2-4-8,0-7 6,1-8 4,3-6-14,3-8 12,-3-4-8,2-7-7,2-3 6,0-6-6,-2-5 0,-2-7 0,2-5 6,-2-3 0,0-3 5,0-5-26,0-3 2,0-3-23,-2-2-2,-2-4-14,-2-1 6,-1-5 5,1 2 5</inkml:trace>
  <inkml:trace contextRef="#ctx0" brushRef="#br0" timeOffset="444">0 2514 60,'0'-3'25,"0"0"3,0 0-9,0 2 3,0 0 10,0 0-10,2 1 3,0 0 4,-2 1-10,0 0-9,2 5 5,2 2-14,2 4 18,0 1-15,3 4 12,1 5-14,0 3 0,1 4 6,-3 2-8,4 2 13,3 4-2,-1 1-1,1-1-8,-1 1 6,5-6-1,-3-3 6,3-4-21,4-4 20,-3-6 5,3-5-2,-2-3-15,2-8 7,-3-4 5,3-5-8,-2-4 6,-1-8-7,-3 2-1,2-6-6,-5-1 0,-2-3 13,-3 4-13,-1-2 6,-4 1 6,-2 3-13,-2-2 0,0 3 1,-2 1 1,0 1-13,-2 1-4,0 1-4,-4 0-9,-3 0-8,3 0 4,0 0 4,-1-2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08.4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 25,'0'0'11,"0"0"-2,0 1-1,0-1-1,0 0-1,0 0 12,0 0-2,0 2-8,0-1-8,2 1 0,5-1 7,-1-1 11,6-1-14,9-1 5,4-1-1,2-2-7,1 1 6,4-3-7,-4-2-13,4 1 1,-1 1 0</inkml:trace>
  <inkml:trace contextRef="#ctx0" brushRef="#br0" timeOffset="190">220 103 24,'2'4'4,"-2"6"0,-2 1-1,4 3 7,-2 3 11,0 0-3,2 2-8,-2 0 5,2 5-15,0 2 0,2 3 7,2 0 5,0 2-2,-2-1-13,1 1 6,-3 0 6,4-4-1,-4 1-7,0-1 6,2-5-20,-2-1 1,4-5 1,1 0 1</inkml:trace>
  <inkml:trace contextRef="#ctx0" brushRef="#br0" timeOffset="1170">445 329 22,'0'-1'5,"0"1"-1,-2 0 0,2-2-1,-2 1 6,2-2-1,-2 2 5,2 1 5,0-1 4,0 1-3,-2 0 4,2 0-9,0 0 11,0 0-10,0 2-8,0 0 6,-2-1-8,2-1-7,0 0 13,0 0-2,0 0-7,0 0 0,0 0-1,0 0 13,0 0-8,0 0 5,0 0-7,0 2 5,2 0-20,-2-2 14,2 2 0,-2 2 6,0 1-1,0-3-14,0-2 7,2 6 6,0-2 6,-2-3-14,0 1 6,0 2-1,0-2 0,0-1-1,0 0 6,0-2-13,0 2 6,0 3-12,0-2 20,0-1-14,2 1 7,-2 1 5,0 0-1,2 3 6,0 0-2,-2 1-1,2 1-1,-2-1-14,4 1 1,-2 3 0,0 1 7,0 1 6,1 0-1,-1-1-8,0 2 7,0-2-1,2 1-1,-4-2-7,0 0 7,2 0-1,0-3-13,0-1 1,-2-1 7,0-2 7,0 0-1,2-2-7,-2 0 7,-2-2-1,2 0-1,0 0 0,0 0-19,0 0-4,0-3-10,-2-4-9,0 0 4,0 0 4,0-1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10.1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91 88,'0'0'3,"0"-1"12,0 0-2,0-2 5,0 1 4,2-1-15,6-1 5,1-1 5,3 0-2,9-1 4,-1 0-9,5 0-1,6 0-1,4 1-1,5-2-13,-1-2-12,0 2-5,1-1 3,-3 1 1</inkml:trace>
  <inkml:trace contextRef="#ctx0" brushRef="#br0" timeOffset="180">300 162 23,'0'6'4,"0"5"0,-2 6 12,0 2 5,-4 5-3,1 0 4,3-1-3,-2 1 4,2 1-9,2-2-2,2 0-1,-2-3-2,4 1 5,1-2-8,-1-2-7,-2-1-12,2-5-5,2 0 1,-2-3 2,4-6 0</inkml:trace>
  <inkml:trace contextRef="#ctx0" brushRef="#br0" timeOffset="350">484 362 41,'2'2'9,"4"-2"5,3 1-2,1 2 5,0-1-8,1 2 11,-3-1-3,2 4 5,3 2-3,-5 2-3,0 2 5,-2-1 3,1 2-15,-3 0 17,0 1-9,-2-1-8,-2-3 5,2 0-2,0-1-2,2-3 5,-2-1-1,4-1-15,1-1 0,1-4 1,4-1 0,5-3-19,6 0 2,1-3-16,3-3 3,0 2 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10.8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7 131 62,'-2'0'25,"0"-2"3,2 0 3,-2 0-4,0 1 3,2-2 2,2 0-4,2-2-9,2-2 10,9 0-10,3 0 4,5-1-9,4 0-8,4 0-20,4-1 8,2-1-18,3 0-3,-1-1-4,2 3 4,-1-1 3,-5 3 2,-4 1 1</inkml:trace>
  <inkml:trace contextRef="#ctx0" brushRef="#br0" timeOffset="160">400 171 23,'-2'10'5,"0"4"-1,-4 3 6,-1 2-1,1 3-8,0 1 6,0 3-7,0-4 19,4-1 4,2-2-3,2-1-15,0-3 12,2-1-21,2-3 1,0-1-6,0-4 0,3-3 1,5-4-1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11.2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47,'0'-1'2,"0"1"12,0 0-2,2 0-1,2 1 5,-2 0-9,4 0 12,2 0-15,-4 1 12,3 3 4,1 2-8,2-1-2,-4 1-1,1 1-1,1 0-7,-4 3 6,2-2 5,-2 2-8,1-3 0,-1 2 6,0-2-2,4 2-7,-2-3 12,3-2-1,1 1-14,4 0 13,1 0 4,-3-1-8,3-1 6,-1 0-8,-3-1-1,-1 2 6,-4 1-8,-2-1-12,-4 1 13,-2 4 0,-2 0-7,-4 1-5,-3 0-18,-3 1-3,2-1 3,-7 1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43.3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682 593 17,'0'3'3,"0"1"-1,0 0 1,4 1-1,-2 3 0,0 2 0,0-1 0,0-3-1,0 1 0,3 3 0,-3-2 0,2 4 0,0-4-1,-2 0 0,0 0-1</inkml:trace>
  <inkml:trace contextRef="#ctx0" brushRef="#br0" timeOffset="2660">169 839 94,'-2'-1'21,"0"0"-9,-2 1 5,2 0-15,0 1 12,0 0-8,0 0 6,2 2-8,-3 0-7,3 2 7,3 3 0,-1 1-1,2 2 6,2 3-14,0 1 20,2 1-2,3 3-8,12 20 6,-1-1 4,1-4-14,0 1 12,0 0-1,-3 4-8,5 1 6,-2 0-1,-5 0 5,1 0-15,-5 0 1,3-4 6,0-5-1,-7-2-7,2-2 7,1-3-7,-5-1 6,0-2-6,1-2 6,-5-3-7,0-3 1,-2-2 0,2-2 6,-4-2 0,2-4-7,-2 0-24,-2-3 9,-2 0-10,-2-4 3,-7 0 2,1-5 3,-1 0 2</inkml:trace>
  <inkml:trace contextRef="#ctx0" brushRef="#br0" timeOffset="4060">6 972 53,'0'-1'7,"-2"0"12,0-2-2,0 0 4,2-1-22,0-2 25,4-2-21,0-3 18,2-2-3,4-3-2,3-4 4,1-1-8,5-2-8,2-3 6,1-1-2,26-24-1,-3 5-13,-3 8-5,-7 8-12,-4 8 3,-4 6 2,-2 7 1,-7 9 1</inkml:trace>
  <inkml:trace contextRef="#ctx0" brushRef="#br0" timeOffset="4250">349 1231 31,'0'-1'4,"2"-1"-1,6-6 12,1-2-1,5-4 4,1-3 4,3-4-3,1-4 4,2-2-9,3-4 11,5 1-10,2-4-14,-14 18 6,1-1-7,1-1-19,2 1 2,-3 2 2,1 2 1,16-5 1</inkml:trace>
  <inkml:trace contextRef="#ctx0" brushRef="#br0" timeOffset="4420">655 1654 24,'0'3'4,"0"1"6,4 1 5,-2 0 11,2-2 3,-1-2-10,1-1 10,2-4-10,0-7-2,6-2-8,1-4 11,-5 5-27,0-2 7,5-3-13,12-20-5,-5-2 2,1 3 2,-6 0 0</inkml:trace>
  <inkml:trace contextRef="#ctx0" brushRef="#br0" timeOffset="4571">756 1115 37,'0'0'16,"0"0"4,0 2-9,3 4 5,1 2 10,2 0 3,-2 4-9,2 1 10,3 2-4,-3 2 3,4 2-4,-2 2-9,3 1-8,1 0 5,0 1 17,3 2-23,18 19 6,-4-9 11,0-9-3,-2-7-3,-2-6-8,-1-7 11,1-7-3,0-9-2,-4-5-2,-3-8-8,-1-9 5,-3-2-1,1-5 5,-5 0-8,-6-4-7,-4 1 6,-6 1-1,0 2 0,-6 1-1,-3 6 0,1 5-13,-1 4 1,3 7-18,3 5-9,-1 5 10,2 6-9,2 6-2,2 5 4,1 4-8,3 2 5,3 3 4,5 0 4,-2 1 3,4-1 3,5 3 2,-1-3 2,5 0 3,0-7 2,-3-4 1,5-2 2,-5-6 0,1-3 2,1-4 1,-1-3 1,-3-5 13,-1-2-7,-1-4 6,-1-3 6,-3-3-2,-2-1 17,0-2-9,3 1 10,-5 2 2,-2 0-22,-4 3 17,-2 7 3,-3 2-10,-1 4-8,-2 7-2,-3 6 6,-3 8-9,1 5 12,-3 9-8,1 4-8,5 4 12,-3 6-14,5 1-6,0 5 13,3 2-7,5 2 13,6-5-2,3-5-14,-1-6-6,2-5 14,0-7-1,5-3-7,-1-9 13,3-8-1,-3-6-1,3-5-14,-1-9 7,-2-4-6,3-9 13,-3-6-7,1 0-6,-3-2-6,-2 1 20,1 1-7,-1 3-7,-4 4 7,0 6 6,-2 5 5,-2 6-20,0 4 7,0 5-12,0 5 20,0 6-1,0 4-7,0 5 0,2 4-7,2 1 14,1 3-1,-1 3-1,2-3 0,0 0-7,2 4 6,1-5-7,3-1 1,1-4-12,-3-7 14,2-3 0,-1-3-6,1-6 0,0-3-5,3-3 1,-3-6 1,-3-3 2,1-4-12,-2 1 2,0 0 2,-1 3-16,-1 1-3,-4 2 4,-2 0 3,-2 2 4,-4 0 2,-1 3 2</inkml:trace>
  <inkml:trace contextRef="#ctx0" brushRef="#br0" timeOffset="5457">1710 1192 66,'0'-2'12,"2"1"5,-2-1 10,2-5-10,4-6-2,-2-4 5,3-3 3,-1-6-9,2-3 5,4-2-3,-3-5-2,-1-4-1,0-1-2,-1-4 5,1-1-2,0-4-14,-6-3 6,-2 0-7,-4 2 0,-2 1 13,0 4-2,-5 3-1,-1 6-1,1 5-1,-3 6-1,4 8-7,-3 5 6,3 5 0,0 8-7,-1 5 0,1 8 7,4 6-7,-1 6 6,5 7 0,0 5-7,6 6 7,3 6 5,1 4-7,4 4 6,1 1-1,3 2-1,3-3-1,4-3 6,2-2-1,-1-9-2,7-6-1,2-7 6,3-4 11,-5-9-22,2-7 6,-4-6-1,-2-5-1,-3-6 5,-1-5-13,-6-3 6,-1-5 6,-3-2-8,-5-3 0,0-3 12,-4-2-8,-4-2-7,-4 0 7,-2-3-14,-2 3 8,-3 3 6,3 5-1,2 6-19,2 7 8,-2 4 7,3 3 6,1 5-1,2 8-1,0 3-7,2 7 7,-2 5-1,3 3-6,1 2-6,2 3 13,4-2-1,1-2 0,1-5-1,2-2-6,3-5 6,-3-2-6,3-5 0,-3-3 7,3-5-7,2-4 0,-1-5 7,-5-4 0,-1-3-7,-2-4 6,1-3-12,-1-3 13,-2-2-13,-1-1 14,-5-3-1,0-2 6,-4 2-8,0-2 0,0 2-13,2 6 27,-5 6-8,3 5-8,2 4 7,-2 8-1,4 3-1,-2 6-1,0 9 0,2 5-7,0 5-6,3 3 1,-1 4 14,2 0-13,0 2 7,2-1 0,3-3-7,3-2 14,3-5 5,1-5-8,1-3 0,4-7-1,-1-7-12,5-3 1,-2-6-6,2-5-4,2-4 15,-2-4-12,0-5 14,-2-3 0,-1-5-12,-3-3 14,0-1 0,-5-7 0,-3-3-1,-5 1-6,-2 3-5,-6 3 7,0 8 1,-2 5 19,0 7-2,-2 6-14,-2 5 0,-5 7-7,-1 6 20,-2 9-2,-1 8 5,1 5-2,1 7-1,5 3 4,0 2-14,-1 0-1,3 1 0,6-1 0,2-5-1,2-4 19,7-4-9,1-5-1,1-5-1,1-5-1,3-5-8,-1-5 0,3-5 0,-3-3-18,1-2 14,-1-4-12,-1-5 9,3-1 7,-1 1 6,-3-2-1,1 2-7,-1 6 1,-5 3 0,-3 3 0,0 6 6,2 5 0,-1 3-7,-3 5 0,2 2 0,4 0-6,-1 0 1,-1-3 7,0 1 0,2-4 0,1-1 7,-1-3-8,0-3 1,5-5-13,-3-6 8,5-4 1,-1-5-12,1-5-5,-3-6 15,5-5-5,-4-3-5,-5 0 2,-2-1 2,-4-1 1,-8-3 8,0-2 0,-6-3 1,-5-3 0,-1-4 6,-3 1-6,0 0-13,3 4 15,1 5 0,5 7 6,2 7-1,-1 7 0,3 7-7,0 8 0,2 7 13,2 6 5,0 10-2,0 7 4,2 8-8,0 5-2,4 6 6,4 4-2,0 3-8,7 6-7,1 1 20,3 3-15,4 2 0,2-1-1,6-2 13,2-6-21,2-9 7,4-5-6,3-6 20,-1-8-2,-6-6-8,0-3-13,0-8 8,-4-3 12,0-4-7,-4-4-1,-4-5 0,0-2-1,-5-4-6,-3-5 0,-3-2 13,-3-2-13,-1 0 6,2-1 0,-6 4 0,-2 0 0,-2 2 6,0 5-8,0 3-12,0 2 14,0 7-7,0 1-5,-2 3 7,2 3 1,0 7 6,4 5 6,1 3-1,-3 3-20,4 0 20,0-2-14,4-1 13,1-1-1,-1-2 6,0-2-8,5 0-1,-3-4 0,5-4-1,-1 1 0,5-5 0,-2-2-7,-1-6 0,5-4 7,2 0 0,0-6-7,-3 0 7,-1-3-7,-2 2 1,-1-4-6,-3 1 1,-3 0 1,-6-3-5,1 3 14,-5 1-1,-4 2-12,0 3 7,-7 2 7,-1 4-6,-2 5 6,-5 3-13,1 2 8,-3 5 0,2 6 0,3 3 1,-3 4 18,5 3-8,2 3-7,1 4 6,1 3 11,2 1-8,4 2 4,4-1-14,4-3 12,0-4-7,3-5-7,3-3 18,7-2-14,1-4 12,7-6-14,2-3-1,-2-4-12,4-4-11,2-8-10,-4 0-14,0-7-1,0-2-19,-4-1 2,-5-2 7,-7-2 6</inkml:trace>
  <inkml:trace contextRef="#ctx0" brushRef="#br0" timeOffset="6957">3191 353 164,'-11'6'31,"1"3"2,-4 1 15,3-2 6,5-1-6,0-4 6,6-3-19,2-3-4,8-3 8,7-4-5,8-7-16,14-4 10,4-4-22,5-6-7,2-1-7,-3-2-11,1 0-4,-1 2-16,-10 6-20,-3 4 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50.7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127 1234 52,'-4'1'20,"-1"4"-9,-3 0 5,-2 3-2,-3 4-2,1 5 24,-3 1-11,1 4 3,2 4 3,1 3-10,5 2-3,0 4 10,4 1-3,-2-1 3,6 1-3,2-3-10,2-2-2,0-4 5,5-3-2,1-4 4,2-4-3,3-3-2,-2-6-2,-1-4-1,0-5-2,-1-2-1,1-7-1,-3-3 5,1-7-1,3-4-2,-1-7-20,3-4 8,-3-2 0,3 2-6,3-1 7,1 0 6,4-1-13,0 5 8,2 1 6,1 4-13,1 3 19,-2 5-8,2 5-6,-2 4 0,-6 6 6,-3 3-6,-1 6 6,-3 5 6,-5 4-8,-3 3-12,-4 6 13,-4 4-6,-2 3-6,-4 5 1,-7 5 1,-1 1 1,-3-1 26,-2-1-15,1-4 5,-1-2-7,2-7-13,1-1 7,1-7-18,1-5-16,1-6-2,3-8-1,1-3-1,1-5-2,4-5 6,2-7 3,2-1 4,4-5 5,0-5 2,4-2 3,0 3 3,0-1 3,5 2 2,-3 1 8,4 2 0,1 5-6,-1 2 27,1 2-2,-1 4-9,5 2 18,-3 4-3,3 2 4,-1 3-16,3 3 18,-1 4 3,-1 0 2,1 4-22,1 2 11,0 2-3,-3 2 4,1 0-21,-3 0 18,-1 0-8,-5 0-2,-2-3 6,4 2-9,-5-4-7,-1-2 13,-2-1 5,0-4-2,0-4-8,2 2 5,0-5-2,2-5-1,-1-5-1,-1-3-7,0-3 6,2-1-13,0-2 0,5 0 14,-1 0-14,0 1 7,-1 3 0,1 2 12,-2 4-20,0 6 13,1 4-7,-3 4 0,2 3 7,-2 5-13,5 3 0,1 2 8,-4 2 6,5 1-1,-3 3-13,5-2 0,-5-2 8,0-1 6,1-3-1,-3-2-1,2-2-1,-1-3 0,1-5-1,-2-2-6,0-5 0,3-5 1,1-2 6,1-4-7,-3-5 1,0 1 6,3-1 0,-5-1-1,0 1-13,1 3 8,-5 2 0,0 4 7,2 5-20,-4 2 8,0 5 7,0 4 7,0 4-1,2 4-1,-2 3-1,1 3-6,1 1 6,0 1-13,0 2 1,2-2-5,2-2 8,1-1-6,1-3-11,-2-2 3,3-3-10,-1-3 16,0-3 2,1-4 1,-1-3 1,0-1-11,-1-4 9,1 0 1,-4-1 7,0-4 1,-1 0-12,-5 2 20,0-3-13,0 1 13,-3 0-7,1 6 0,0 2 7,0 3-7,0 3-6,2 0 7,0 4 12,2 7-20,0 5 13,7 6 12,1 6-8,2 2 11,5 6-8,4 4 4,1 3-2,7 4 5,2 5-3,2 7-14,3 9 12,1 4-2,-4-1-7,0 0 5,-2-4-1,-2-5 5,-4-6-14,-3-9 12,-3-8-1,-4-8-8,-7-8 12,-2-6-1,-2-8-8,-6-8-1,-4-7 5,-2-6-1,-5-8 5,-5-10-14,-3-7 13,-4-9-8,-4-8-1,-6-8 6,0-4-14,2-3-6,2 0 14,2-3-13,4 3 14,6-3-7,7 2 6,4 2-6,4 5-6,6 9 1,0 6 7,4 8 0,2 5 6,0 9-1,3 7-7,-3 5-12,2 9 14,1 4-6,-3 8 13,2 5-1,-1 6-7,-3 4 1,0 6-7,-2 7 7,0 4-6,2 8 7,3 1 6,-3 2-1,2-3-7,1-6 1,1-5-13,2-7 14,5-3-12,-1-8 1,1-6 7,2-5 13,-1-7-7,1-7-1,1-4 6,3-6-13,0-9 7,2-3-7,-3-5 1,-1 2 0,-2-1-12,-3 1-4,-1 2 3,-3 2 2,-4 0-11,-1 1 22,-5 0-6,-4 2-5,-5 2 15,-1-1-6,-4 1-12,-5-2 15,1 1 0,-3-1-6,0 0 14,3 3-7,1 5 19,3 4-9,2 4-1,1 4 6,3 3-2,4 1-1,-2 5 5,2 6-2,2 3-2,2 8-14,-2 4 7,8 5 6,5 5 5,-1 5-8,5 4-7,1 4 0,5 5 12,0-2-1,4 2-2,2-4 5,0-2-14,2-9 0,0-5 0,-2-6-6,0-4 19,-1-8-8,1-4 0,-4-4-1,0-8 6,-6-4-8,-3-8-6,-3 0 0,-3-5 7,-4-4 6,0 0-20,-6-2 20,-2 0-7,0 1 0,-4 4-1,0 2 0,2 4-6,0 6 1,-1 4 0,3 2 13,0 5-1,2 4-7,0 5 6,2 6-7,3 5-7,-5 3 14,6-1-14,2 2 1,-2-4 7,2-1 6,5-2-7,-3-4-18,-2-1 2,1-3-11,1-2-21,0-8 12,-1-1-21,-3-6 1,0-6 7,-2-3 6,-2-1 5,0-1 5,-4-2 3,-2-1 4,-4-2 3,-4-2 3,-7-2 2,-2-1 4,3-1 1,1 3 3,-4 4 7,3 2 7,1 5 6,5 3 5,1 4 10,3 2-9,2 2 10,2 0-9,2 3 4,2 0-9,0 0 5,-2 0-9,4 2-7,-2-1 13,4-1-15,2-1-12,0 0 2,-2-2-5,3-3-5,1-5 3,0 3-4,-4-1 2,3 1 3,-1-3 2,-2-1 2,-2 0 2,0 0 1,-2-2 1,-4 0 8,-4-3 6,-3 2 0,3-1 12,0 2 4,2 2-3,3 7-2,1 1 4,-2 2-2,4 1 16,2 1-4,0 5 2,5 8-10,1 5 10,4 6 2,5 4-4,-1 3-4,5 5 9,2 2-4,0 2-10,1 2 3,1 0-9,-2 0-2,0-1-8,-1-2 6,3-4-1,2-7-2,0-5-1,-4-5 6,0-5-8,-1-4 6,-1-5-14,-2-7 0,-3-2 7,-1-2-7,-1-5-6,-2-4 1,-1-1 7,-3-5 1,0-2 0,-1-1-13,-3-2 14,0 1 0,-2 0-6,2 2-6,0 2 14,2 3-13,3 4 14,-1 0-7,0 4-6,5 3 1,-5 0 14,2 5-20,1 4 21,3 2-1,1 2-7,-3 4 13,2 4-8,-3 3-1,-3 1 0,-4 2 0,-2 4-7,-2-2 0,-4-1 7,-2 0-6,4-3 0,-2-3 0,2-3 7,2-2-1,0-2-19,0-7 2,0-1-4,0-3 8,2-6-5,4-3 2,0-3 8,2-1 7,1-2-7,-3 1-5,4 0 1,3-1 7,3 4-6,-1 1 1,1 3 8,-3 3 6,-1 4-20,0 1 14,5 5 6,-3 1-7,1 2 6,-3 1 6,5 5-8,-3 0-7,1 1 13,-3 0-1,1-3-7,1 0 6,-1 0 5,-3 0-8,0-4 6,1-3-14,3-2 13,-4-4-8,5 0 6,-3-4-13,3-3 13,-3-1-7,1-1 6,1 0-7,-4 1 0,3 1 0,-3-1 0,0 3 0,1 3 6,1 4-7,1-2 6,-1-1-13,0 3 14,1 2-14,1-3 14,3 2-7,-1-2-6,1-2-24,2-5 3,-3 1-21,-1 2-7,-1-2 7,-4 3 5</inkml:trace>
  <inkml:trace contextRef="#ctx0" brushRef="#br0" timeOffset="2375">2377 253 155,'0'-2'45,"0"2"-6,4 0 1,2-6 2,2-4-6,5-3-4,5-4-10,7-5 3,4-1-3,2-6-9,2-1-27,-2 1-4,-2 3-23,-4 2-2,-8 2 4</inkml:trace>
  <inkml:trace contextRef="#ctx0" brushRef="#br0" timeOffset="2525">1758 463 75,'-4'7'30,"-2"2"2,0 1 2,2-3 2,2-2 2,2 0-11,0-4 15,4-2-17,4-2 9,7-5-17,3-4 11,5-3-10,4-3-15,0 0-31,-2-2-3,-1 3-9,1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46:36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1612 0 88,'-4'6'28,"-2"5"-4,-4 1 10,-1 6-4,-1 3 2,-7 4-10,-3 6 3,-5 5 4,-4 2-17,0 2 5,0 1-2,14-17 4,-2 2-8,-1 3 5,-1 2-2,-2 0-15,3 0 13,-1 1-1,2-4-14,1-3-6,1-1-5,3-3-5,1-3-16,3-4-2,0-3 4,-1-4 4,5-4 3,2-4 4,0-5 3,0-6 2,4-2 2,0-2 2,2-1 2,2-2 1,2-3 1,11-22 8,3 3-6,5 6 14,-2 4 5,2 3 11,6 4-3,2 1-2,4 8 10,0 5-10,3 5-2,-3 3-8,0 3 17,-18 1-3,1 3 4,1 1-4,2 1-9,2 2 11,1 0-9,3 2 4,-2-2-21,33 8 13,-8-4-8,-2-2 6,-5-5-7,-4-2 0,-3-2 12,-7-4-8,-4 1 5,-7-1-1,-3 0-20,-3 0 8,-5 2 0,-5 0-12,0-2-5,0 0-23,-2 2-1,-6 0 5,0 0 5,-5 0 2</inkml:trace>
  <inkml:trace contextRef="#ctx0" brushRef="#br0" timeOffset="690">305 1060 115,'0'0'12,"0"0"5,-2 0 16,2 0-10,0 0-15,-2-2 17,-4 2-3,-2 3 4,-3 3-3,-3 1-3,-3 4 3,-1 5-2,-5 3 3,0 6-9,-2 1-2,0 3-2,1 3-1,1 0 5,2 1 4,5-1-8,-1 0 5,5-2-21,1-1 13,5-1-1,4-1-7,4-3 12,4-1-1,5-2-1,3-1-8,7-2 12,4-3-14,4-1 0,4-2 13,2-1-2,2-1-14,2 0 13,5-2 5,-1 1-14,1 4 12,-1 0-14,-4-1 6,-1 5-7,-3 0 19,-6 3-8,-2 3-7,-7 4 6,-3 2-8,-5 2 0,-8 4 7,-4 1-8,-4 3 7,-4 0-13,-6 2 7,-5 0-13,-2 1 21,-1-1-8,-3 1 7,0-2-8,-2-4-12,2-4 2,2-4-18,1-4-9,1-5-20,2-5 1,1-7 6,1-7 4</inkml:trace>
  <inkml:trace contextRef="#ctx0" brushRef="#br0" timeOffset="1080">547 1160 124,'0'-2'11,"0"0"5,-2-1 23,0-1-11,0 1 2,-2 0 9,2 2 8,-4 1 0,-1 1-6,1 4-5,2 3 14,-2 3-6,2 5 1,2 5 1,0 3-12,4 4-11,0 6 16,2 2 1,2 3-11,6 3-10,3 4-2,6 2 4,-1 4 4,5-1-4,0 1-2,2-1-3,2-3-8,0-2 12,0-1-9,2-6 5,0 0-21,0-6 7,0-1 0,0-4-7,-2-4 7,-2-3-25,-3-2 9,-1-4-23,0-4-8,-4-1-7,-3-3-6,-1-5-18,-3-1-3,-2-3 9,-3-2 8,-3 0 6</inkml:trace>
  <inkml:trace contextRef="#ctx0" brushRef="#br0" timeOffset="1360">760 1993 68,'-2'2'24,"0"-4"-3,2 2-2,0 0 10,0 0 2,0 0-10,0 0-2,2-1-9,2-1 11,5-5-2,1-4-9,2-3-8,5-2-25,-1-1-4,5-3 3,-2 0 2,1 0 1</inkml:trace>
  <inkml:trace contextRef="#ctx0" brushRef="#br0" timeOffset="1510">1089 1595 115,'0'0'37,"0"0"8,0 0 1,0 3 0,0 3 1,2 2-19,0 2 22,2 3-7,0 5-5,3 0-11,1 2 9,0 2-11,3 3-9,1-1 17,0-1-11,3 0-2,-1 0-3,3-3-2,1-1-8,1-3 5,0-3-1,3-2-2,-1-4-1,2-5-19,0-2 13,-3-5 6,-1-3-13,0-5 1,-5-4 0,-2-4 1,-3-1 6,-1-4 0,-6 0-1,0-1-12,-4 0 7,0 1 19,-2 2 5,0 3-3,0 3-2,-1 0-9,1 4 6,2 3 4,-2 2 5,2 5 3,2 4-9,0 6-15,0 2 13,0 4 4,4 5-8,2 3-2,3 3 6,-1 2 4,2 3-8,5 0 5,-1 0-9,3 0 0,-1-1-14,3-2 1,0-1-17,-1-2-4,1-3-2,-1-1-28,1-5 1,0-4-5,-3-2-5,-1-4 2,1-4-5,-1-3 8,-3-5 8,-2-3 6</inkml:trace>
  <inkml:trace contextRef="#ctx0" brushRef="#br0" timeOffset="1900">1544 933 87,'0'-4'28,"0"1"15,2-2-11,-2 1 14,2-2 7,2 1-13,-2 0 8,0 3-6,3 0 1,-1 1 1,0 1 0,2 2 1,2 4-5,1 2 1,3 4-12,0 4 3,5 2-16,0 6 4,1 1 4,1 2-16,-1 2 12,3 0-22,2 1 19,-3 1-21,3-2 13,-2-1 6,0-2-9,-1-1 0,1-2-7,-2-2 12,-3-4-1,-1 0-8,-3-3 6,0-3-13,-1 0 13,-3-3-13,-2-2 0,-2-4-5,-2-2 13,-2-2-13,-4-2-5,-2-3 2,-2-1 14,-7-2-12,1-2 7,-5 3 1,1 1-6,-1 3 7,-4 1 1,3 4-6,-1 3-6,2 4 8,-1 2-12,1 5 21,2 3-19,1 4 20,1 3 0,3 0 5,4 3-7,2 1-7,1 0-12,5-1 9,0 0 13,5-1-13,1-2-6,2-3 8,2-2 1,1-2-6,1-4 8,3-4-6,-3-3-6,2-2-4,-1-3 8,-1-4-11,1-4 21,-3-1-6,0-2 7,-1-3-6,-3-2-6,-2-2 14,-2-1-7,0-1 13,-2 1-13,0 0 13,0 2-14,0 1 7,0 3 6,0 2-13,0 1 13,0 2 5,0 1-2,0 4-1,2 3-1,0 1-20,2 4 7,1 1 7,1 3-6,0 1 6,0 2 0,5-1 12,-1 1-8,2 0-1,1 0 5,3-3-1,19 10-14,-4-6 1,-2-5 6,-14-7 6,1 0-1,1-4-13,4-2 19,-1-2-8,1-3-13,0-2 13,1-2-7,-1 0 7,0-4-1,-1 0-13,-1-1 13,0 0-13,-5-3 1,1 0 13,-3-1-7,0 1 7,-1-1-7,-3 1 12,-2-2-1,-2 0-7,-2 0-13,-2 2 20,0 2 5,-2 0-8,0 3-1,-2 3 5,2 2-7,-2 3-1,-2 4-7,0 1 1,-3 7 0,3 2 7,0 4-1,0 3 6,-1 2-1,3 2-1,2 1-1,2-1-19,0 2 20,2-1-13,5 1 7,-1-3-13,4-2 8,3-1-18,1-1-4,3-3 3,-1-2-3,3-3 3,1-3-9,1-2-3,0-3-8,-1-3 6,22-8 4,-5 0-2,-10-3 11,-4 0-3,-7 0-3,-3-1 3,-3-2 10,-2 0 2,-2 0-4,-6 0 8,0-2 2,-6 3 7,0-1 0,0 3 1,2 10 6,0 0 24,-1 1 3,-1 0 2,2 0-4,2 3 3,-2-1-5,2 0-9,0 3 16,0-2-17,2 3-2,0 4 10,2 1 3,2 3 3,0 5-10,4 1-15,3 1 5,-1 1 11,13 20-9,-1-3 4,5-3-14,-2-2-1,-2-3 12,0-3-2,-1-3-1,1-4-2,-13-7-1,-1-3-1,-1 1 5,0 0-8,-1-3-7,1-3 1,-2-1 6,2-5-1,-2-3 0,3-3-1,-3-2 6,2-4-20,-2-5 20,3-1-13,-1-3 0,0 0 7,1 1-13,-1 3 1,-2 0 8,2 5 6,-2 0-13,-1 4 14,-1 2 5,0 3-8,2 4 0,-2 4 0,2 3-1,1 6 0,-1 2-6,0 4 0,0 2 1,0 2 0,3 1 0,-1 2 13,0-1-7,1 0-1,1-2 0,0 1 6,1-4-1,-1-3-7,2 0 0,1-5 6,1-3-1,1-3-25,1-3 21,-1-4 0,1-3 0,17-15-19,-6-4 21,-4 2 0,-4 0-13,-1 5 13,-3 5-12,-3 0 7,-2 6-12,1-1 14,-1 5-13,0 5 8,-1 0 7,-3 3-6,6 0 6,-5 2 0,5 0 0,0-1-7,3-1 1,1-2 1,-1-5 0,1-3 0,5-3-12,-2-4-4,-1-6 8,1-1-4,-3-4-11,-1-1 3,-3-2 3,-5-5-10,-1-1 16,-6-2-10,-2-3-10,-7-6 11,-3-4 2,-5-7-3,-3-2 9,-3-3-4,-8 1 8,2 5 2,0 6 20,0 8-2,2 6 5,2 7 11,3 5-16,11 16 18,3 2-3,-2 0 3,1 2-3,1 2-3,0 2-3,2 2 10,2 5 3,-1 3-10,3 5 10,2 3-4,5 4-10,1 6-2,10 35 4,7-1 4,2 1-3,2-4 4,4 0-3,-15-31-21,3 1 12,4 1-7,1 0-7,3-1 12,0 0-7,0-4 0,2-1 5,-2-1-19,2-2 7,-2-2-18,-2-4-10,-1-2-8,1-1-1,21 3-20,-9-6 7,-8-6-12,-4-3-11,-7-5 10,-3-5 5</inkml:trace>
  <inkml:trace contextRef="#ctx0" brushRef="#br0" timeOffset="3448">3525 640 105,'-10'3'20,"2"4"28,-3 1 1,3-1 6,0-1-7,0-1 19,1-3-2,5 1-8,2-3-1,0-3-20,2-1-4,11-5 8,7-5-17,7-3 3,2-2-3,4-3-3,-16 10 4,4-4-9,3 0 10,1-1-22,2-1 13,2 1-15,0 1 0,0-1-13,-2 2-4,-2 4-11,-5-1 3,16-6-15,-5 6-2,-11 6-7,-5 6-19,-5 6 2,-6 2 7,-4 6 7</inkml:trace>
  <inkml:trace contextRef="#ctx0" brushRef="#br0" timeOffset="3955">4191 503 152,'0'0'51,"0"0"-6,0 0-12,0 0 15,-2 0-13,2 0 15,0 0 0,0 2-13,0-2 2,-4 3-5,2 3-4,-2 5 8,-4 4-4,1 3-11,-3 1-9,0 2 11,-1-1-16,3 1 12,2-2-3,4-1-9,2 1-13,4-4 13,2-1-14,5-3 13,3 0-1,9-3-19,6-2 14,4-3-7,-15-4-5,1 1 13,2-1-6,-1 0-12,1-1 20,-4 1-7,-1 0 7,-1 0-1,-3 1 6,-4 1 5,-1 4-14,-5 1 12,-4 2-2,-5 2-14,-15 16 13,-5-1-7,-4 2-1,-2 0-6,2-2-12,-2 1-17,6-3-14,0 1 5,2-5-26,2 1-4,0-2 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53.7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 1626 105,'-4'-1'38,"-2"-4"-11,0 3-3,3-1 9,-1 2 3,2-2 1,2-1-4,0 2-4,0-1-10,0-2 4,4 1-10,1 1 5,1 1-8,0 0 11,0 2-9,2 2-8,3-1 6,-3 1 5,0 4-8,1 1-14,-3 2 20,6 12-8,-6 0 6,-4 0-8,-4-1 0,-2-1-1,-6-1 0,0-2 0,-3-3-7,7-8 14,0-2-14,0-1 13,-1 1-1,1-3-7,0-1 0,2-3 0,0-2 0,2-2 0,0-1 6,-1-3-7,3-2 7,-2 2-1,2-2-7,0 1 0,2 0 7,-2 3-1,3-1 0,-3 4-13,0 0 7,2 1 0,-2 2 0,2-1 7,0 1-1,0 2 0,2 0-1,2 0-13,-2-1 14,5 0 0,-3-1-1,10-10-6,1 3 6,-1-3 0,1-3 6,-3 3-14,-1 2 13,-1-1-7,3 5-6,-5 2 13,2 4-8,-3 0-12,-1 4 26,0 2-8,1 7-7,-3 0 1,2 3 6,-4 4-1,-4-1 6,0 2-8,-2-1-7,-2 3 1,0-1-6,-2 1-5,-1-1 20,-1-2 0,-2 0-1,2-4-7,-5-1 0,3-1 1,-7-1 6,3-4-1,-1-3 0,7-2-13,0-2 1,-3 0-5,-1-2 8,0-2 0,-1-2 13,1-1-13,1-2 13,-1-2-7,2 0-7,1-3-18,3 0-3,2-1-3,2-2-2,2-13-15,4 2-1,2 5 6,7 1 4,-1 4 3</inkml:trace>
  <inkml:trace contextRef="#ctx0" brushRef="#br0" timeOffset="570">274 1469 79,'0'0'23,"0"0"-9,0 0 17,2 0 2,-2 1-4,4 4-10,9 4 16,-3 3 2,2 4-11,5 1 3,-3 3-3,3 2 3,2 0-4,-3 0-9,1-4 4,-3-2-2,-1-2-9,1-5 18,-2-2-10,1-4 4,-3-6-2,3-5-9,1-3-1,1-7-1,-1-4 5,0-2-2,3-4-20,0-5 1,-3-3 14,1 4 5,1 1-14,-1 5 19,-1 6-14,-4 6 6,1 6-1,-3 2-13,0 3 7,1 1-7,-1 8 13,0 2-7,-2 2 0,3 2 7,-1 1 5,-2 0-8,-2 1-7,4 2-18,-1-1-4,-1-2-28,2 0-6,-2-5 2,3-3 6,-1-4 5</inkml:trace>
  <inkml:trace contextRef="#ctx0" brushRef="#br0" timeOffset="970">977 1172 237,'-4'3'34,"-2"-1"-10,2 0 9,0 1-10,1-3 16,3-3 1,7 1-17,3-5 16,7-3-5,5-5-5,7-3-9,4-3-3,5-3-21,3-4 13,2 0-20,-1-1-17,-1-4 10,-4 4-11,-1 4-21,-3 4 0,-9 4 6,-3 5 5,-8 5 4,-5 7 4</inkml:trace>
  <inkml:trace contextRef="#ctx0" brushRef="#br0" timeOffset="1120">1366 1021 24,'0'6'5,"-2"6"12,0 3 10,2 3 3,2 5 2,4 1-16,0 2 17,1 3 2,1 1-5,0 2 3,4 1-4,3 2-16,-1 0 10,3 1-2,-3-4-9,3-3-8,-3-3-26,3-5-3,0-6-10,-1-4 4,1-7 3</inkml:trace>
  <inkml:trace contextRef="#ctx0" brushRef="#br0" timeOffset="1290">1670 1182 90,'0'0'15,"0"-1"5,2-3 16,2-1 2,2 0-5,-1-3-17,1-2 17,0-1-4,6-2-23,-1-3 18,1-1-9,1 1-14,3-1 12,-6 1-1,-1 2-2,-1 2 5,-6 4-8,0 2-1,-4 3-7,-2 2 6,0 4 0,-5 5-1,-1 4 0,2 5 5,-2 4-13,-3 2 13,5 3-1,0 0-8,1 2 13,3 1-8,0-2-1,4-3 12,4 0-8,2-5-1,1-6 6,1-5-2,6-3-14,1-5 7,3-7-7,1-6 0,0-3-12,1-5 2,1-5 8,0-1 7,-5-3-25,1 0 9,-3 0 8,-1 0-6,-7 1 2,0 2 7,-2 4 7,-2 5-1,0 4 0,0 5-13,1 2 8,-3 4 6,0 6-13,2 6 7,0 6 7,0 6 6,4 5 4,-2 2-20,2 2 13,3-1-1,-1-1 5,2-4-14,3-4 1,1-3 6,1-5-13,1-5 7,3-4-12,-1-7 1,1-4-4,-3-6-5,3-5 9,-2-4 2,-3-5 1,3-3-5,-5-4-5,0-3 9,-5-4-11,-5-4-4,-4-1 9,-2-6 2,-9 0 8,-3-1 1,-1 6 13,1 2-7,1 8 6,3 5 6,1 10-2,1 4 5,2 7 10,1 6-3,1 7-3,0 7-2,4 6 10,0 8-10,4 7 10,0 6 3,4 4-4,3 7 3,3 5-16,4 5 4,3 2 11,4-1-10,-2-6-3,-1-4-8,5-9 5,-2-5 5,4-7-2,0-3-8,-3-8-1,-1-6-1,-2-6 5,-3-4 5,1-3-14,0-8 6,-1-3-1,-3-3-8,-3-5-12,-4-2 20,1-3 0,-3 1-1,-2 1 5,-2 3-7,0 2-7,0 1 6,0 7 0,0 3 0,0 2-1,3 3 0,-1 8 0,2 4 0,2 6-1,3 3 0,-1 4 6,0 0-19,1 3 1,1 0 14,0-1 0,1-3-1,1-2 6,1-1-1,-1-3-1,1-4 0,-3-2-1,1-2-7,-3-5 0,0-2 1,1-5 0,-1-5-6,0-2 7,1-2 0,-1-2 0,-2-1-13,-2-2 2,-4-1 14,-2-4-7,0 3 7,0 1-1,0 2-12,0 2 13,3 6-12,-3 0 13,0 6-13,0-1 8,2 4 6,2 4-13,0 0 7,2 5 0,2 1-6,-1-2-5,1 0 7,2 0-11,3-2 8,-3 1-5,0-3-11,1-1 3,1-1 9,0-3-11,3-4 2,-1-3 9,3-2-11,-3-1 9,3-3-4,-1-6 2,3 1 15,0 0 0,-7 0-6,1 0-12,-1-1 21,-4 2-13,-4 2-4,-4 3 14,0 3 0,0 4 6,-6 2-19,-2 6 14,2 3 0,-5 5 13,-1 6-2,-3 1-7,5 3-7,-2 2 19,1 4-2,3 3-2,2 2-14,4-3 0,0-3 1,8-2 0,-6-3 12,4 0-1,4-4-7,5-5 5,1-5-1,7-3-25,2-4 8,-3-6-5,3-1 2,0-6-5,0-1-4,1-1 9,1-1-4,-4-3 14,-2-1-6,-3 0-5,-1 0 8,-5 1 1,-4 1 1,0 0 6,0 3 0,-3 4-6,1 3 0,-2 4 7,0 5 6,-2 1-14,0 6 13,0 4-7,-2 4 6,0 4-1,0 3 6,2 1-2,0 3 5,2 1-2,4-1-7,0-3 5,2-1-8,3-2 13,3-5-9,3-4-13,1-5-6,5-6 14,-4-5-19,1-5 15,1-3 0,-2-5-6,3-5 1,-3-2 7,0-1-6,-3-2 1,-3-2-6,-3-3 8,-4-3-12,-2-1-5,0-4 15,-1-6-5,-10-4 1,1-1 1,-4-4 14,-3 9-7,1 9 6,0 6 6,3 8-2,1 8 5,0 8-1,-1 7 17,1 9 2,0 8 3,2 6-17,2 10-3,1 8 11,6 4-3,1 6-3,2 2-15,4 1-1,1 1 6,3 0-14,5 1 1,-1 0 0,7-1-37,0-1-1,0 3-8,2-3-6,2-4 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56.5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20 597 99,'-4'5'27,"-3"6"-4,3 4-3,0 8 4,4 2-3,2 3 10,2 4-4,7 3 3,3 2 9,7 5-11,4 6-10,-9-21 16,3 4-4,4 6-4,3 6-9,3 4-15,0 0 0,4 2-7,-2-1 1,29 41-6,-8-21-23,-6-16-3,-11-13-8,-6-12 4,-7-8 3</inkml:trace>
  <inkml:trace contextRef="#ctx0" brushRef="#br0" timeOffset="215">24 635 150,'-2'-5'26,"0"0"-3,0-4-3,6-3 4,6-5-3,0-2-9,7-8 5,8-6-15,6 2 0,2-4 6,4 1-1,2 3-13,3 2-25,-5 4 3,0 7 3,-4 6 1</inkml:trace>
  <inkml:trace contextRef="#ctx0" brushRef="#br0" timeOffset="367">258 878 104,'0'0'26,"0"0"-16,2-1 11,-2-1-2,4-2 22,4-2-17,2-4-9,3-5 10,5-4-3,3-4-3,4-4-8,4-4-2,2-4-7,6-2-13,0 1-17,3-1-3,-3 6 3,-2 7 2</inkml:trace>
  <inkml:trace contextRef="#ctx0" brushRef="#br0" timeOffset="535">640 1076 88,'-2'3'28,"6"4"9,0-2-5,1-4 3,3-5-5,0-4-16,4-7 4,3-5 11,4-4-4,1-6-3,7-5-3,2-2-8,0-4 4,2-1-1,-2 3-8,-2 0-1,-4 2-1,-5 7 0,-5 2 5,-5 6-1,-6 4 6,-2 7-21,-6 5 13,-5 6 0,-1 5-1,-2 6-13,-5 7 20,0 3-14,5 5-6,-1 2 13,3 4-1,2-1 6,6 3-1,1 1-7,8-3 6,1 0-8,6-3 13,7-5-14,4-4 0,3-3 6,5-4 6,5-7-2,1-7-7,4-5 0,3-6 0,-1-5-13,1-6 20,-3-6-7,2-4 12,-1-2-21,-5 0 20,-6-2-20,-4 1 13,-11 2-1,-1 2-7,-9 1 7,-6 5-1,-8 1 0,-5 5-7,-5 5 7,-3 10-1,-8 7 0,-2 7-1,-2 9-12,0 5 20,-2 5-27,4 3 21,4 3-13,2 0 14,6 1-1,7-2 0,4-1-1,4-4 6,4-6-14,4-4 14,6-3-8,2-5-6,5-8 13,0-7-7,3-2-7,1-4 1,0-7 7,3-4-7,3 0 7,-2 0-12,2 1-5,-4 4 20,2 3-7,-3 1-6,-1 6 14,2 5-7,-5 4-6,1 4 13,0 4-1,-3 3-13,1 2 7,-3 0 1,3-2 6,-3-3-7,3-1 0,-3-4 6,3-1 0,-5-5-26,1-5 9,1-5-5,3-5 2,-7-4-10,0-5 3,-1-4 9,1-5 14,-4-1-6,-2-2-6,-2-5-11,-6-6 15,-2-4 1,-6-3 1,-3-2 7,-8-1-1,1 1 0,-1 3 6,-2 4 6,4 6-2,1 9 11,3 7-3,3 8-14,5 5 5,1 7-14,4 3 13,-2 6 6,4 6 10,2 7-15,2 5 11,4 5-3,6 8-2,5 4-2,2 5-2,5 5-1,3 6 11,2 3-9,4 2-8,2-4 6,1-3-2,1-7-13,-4-6 13,4-7-2,-2-8 0,-4-6-14,0-7 7,-2-2 7,-8-6-1,0-3-7,-7-6 0,-1-5 6,-7-3 0,-2-4 5,-2-1-7,-4-2-1,-4-6 6,-3 0-7,-1 0 6,2 3-7,4 5-6,2 5 7,-3 2 0,1 5-7,2 4 1,2 5 1,2 6 0,0 2-6,9 4 8,-3 5 6,0 3 0,5 0-1,-3-2 0,7 4 0,-1-2-7,3-4 1,-3-2 0,1-2 7,1-2-13,-1-3 13,-3-2-7,-1-4-12,-1-3 2,1-4 8,-3-4 1,0-4-19,1-2 22,-3-2-19,0-3 22,1-1-13,-3-1 1,2 0-5,0 3 15,1 0 0,-3 3 6,2 5-13,0 4 7,-2 2 6,3 2-7,-1 5-6,2 4 1,1 2 7,1 1-13,1 3 20,-3 1-1,2 1-7,1 0 0,-1 2 7,-4-2-20,3-3 20,-1-3-7,-2-2-6,1 0 13,-1-4-13,0-2 7,2-4 0,1-4 0,-3-3-1,2-2 0,-1-1 0,1-4 0,-2 2-12,3-4 1,-5 1 2,2 2 7,-2 1 13,1 3-20,-1 2 1,2 1 1,-4 2 7,0 2 13,0 3-21,3 3 7,-1 1 13,0 3-14,4 0 13,1 1-8,-1-3 6,0 1-14,3 0-5,-1 0 1,1-4 7,-1-1-18,0 1 9,3-4 7,-1-4-5,-1 0-6,3 0 9,3-3 7,-5-1-7,1-1-5,-1-2 7,-3 1 1,-1-1 6,-4-1-6,1 0 6,-3-2 0,-2 1 6,0 1-7,-2 3 6,2 1-1,0 3 5,-2 4 5,2 4-2,-2 4 10,4 2-3,0 4-3,2 6-2,1 2 10,1 3-9,0 1-3,7 2-8,-3 3 6,3-2-8,-1 1-1,3-2 0,-1-1 5,5-3 6,-3 0-2,1-1-8,-2-5-13,1-4-12,-3-2 9,1-5-17,-3-1 3,-3 1-16,-4-4 12,-2 1-22,0-1 7,-4 2-1,-4-3-7,-6 3 5,-7 2 5</inkml:trace>
  <inkml:trace contextRef="#ctx0" brushRef="#br0" timeOffset="1958">1337 476 144,'-10'-1'21,"2"-1"10,-1 0 15,-1-3-12,6 3 2,0-6 1,2-5-23,8-2-2,6-4 11,9-3-15,8-1 11,4-6-21,8-1-12,3-2-4,1 1-11,3-2-2,-1 1-4,-1 2 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00.6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8 332 24,'0'-3'4,"0"2"0,-2-1 6,0-1-8,0 1 6,0 0-7,-1 1 13,3-2-2,0 0-2,3 0 5,-1 1-14,0 1 0,0-1 0,4-2 6,4 1-1,3-1 5,5 2-7,3 0 6,2 2-14,2-2 13,6 2-1,10-1-8,9 0 0,5 1 0,10-1-6,7 0 13,6 0-7,11-3 0,11-1 0,9 1 7,11-4 5,6 1-8,7-1-13,7-2 8,7-1 6,6-1-1,2 0-6,9 2 0,3-2 19,1 3-9,-1-2-13,1 2 19,2 0-1,-5-2-8,-6 2-1,-2-1-13,-4-1 20,-4 1-8,-4-3-6,-6 2 13,-7 2-2,-6 0-1,-2 1 6,-12 1-8,-11 1-1,-8 0 6,-8 4-8,-10-4 13,-7 0-2,-8 4-21,-10 2 20,-7-1-8,-10 0-13,-8-2 8,-7 2 12,-5 1-7,-5 1-7,0-1 7,-3 1-1,-1-1 0,0-1 6,-4 2-8,2-1-6,0 2 13,-2-4-20,-2 2 2,2 0-18,0 0-2,-2 0 2,-2 0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25.5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543 0 21,'0'0'4,"0"0"-1,0 0 0,0-1 0,-4 0 0,-1-2-1,3 3 0,2-1 1,-2 0-2,0 2 1,2-1 0,0 1 0,-4 3-1,0 1 0,0 0-1,-4 5 7,1 2-7,-1 2 6,0 1 6,-1 2-14,1 0 6,0-1 6,2 3-7,0 1-1,-3 2 0,3 1-6,0-1 13,-2 4-8,1-1 0,1 3 6,0-1 6,4 2-2,-2 3-1,2-2-2,-2 2 6,-1 3-15,3-1 13,-2 3-8,2 3 6,2 2-1,0-1-1,-2 6-1,0 2 5,-2 1-8,2 2 12,0 2-8,2-1-1,0 2-7,2-3 0,-2 0-6,2 1 19,0-2 5,0 5-9,0 1 5,0 2-1,2 1-8,-2 1-1,3-1-7,-3-1 13,0-3-7,2 0 12,-4 1-15,0 0 7,-2-1 11,0 2-14,0 3 5,0-1 5,-5 1-1,1-2 4,-2 1-8,0-1-1,-1 0 5,-1-1-2,-2 2-1,1 1-7,-1 2-7,1-1 7,-1-1-1,4 2 0,2 0 0,-3-1 6,3 3 5,0-1-8,2 1 6,0 3 5,-1 2-2,1-1-2,2 2-2,-2 0-13,2 0-6,-2-1 26,0 0-8,-5 0-8,3-1 6,2 3-1,2 3-13,-4-1 20,0 0-14,-1-2 6,-1-1-7,0-2 13,2 2-14,2-1 7,-3 3-1,1 2-6,2-2 19,-2-1-2,0-1-2,-1-1-8,1-3 0,2 1 5,-2-3-7,-2 2-6,-1 2 6,1-2 6,-2 1-1,1-2-7,3 1 0,0-3 6,0-1 0,0-1-7,1 1 6,1 0 6,2 3-20,0-2 13,2-2 6,-2 2-20,-2 0 7,4-1 7,0-4-7,4-1 1,-2-1 12,-2-1-7,0 0 0,2-1-1,0-3 0,2 2 0,-1-2 6,-3-4-8,4-1 0,0-3 7,-2-1-14,4 0 7,-2-3 0,0-3 0,5-2-6,-3 0 13,-2 0-13,2-3 7,2 0 6,-3-2-1,3-1-19,-2 0 14,2 1 6,-4 2-1,3-1-1,-3-3-19,2 1 14,0 1-12,0 1 14,3-2 12,-7 0-2,4 0-7,2 0 5,-2 0-7,-1-2-7,1-1 13,-2-1-14,0-1 20,-4-3-21,2 0 13,2-2 6,-2-1-2,2-1-14,1-3 13,1-3-14,-4 1 13,2-3-7,-2-2 6,0 0-7,0-1 0,2-3 0,-4 1-1,0-1 7,2 1-1,-2-2-1,0 1-13,0-3 13,0 2-6,3-2 6,-6 0-1,3 1 0,-2-1-1,4 0-13,-2 0 14,0 0-25,0-2-10,-4 1-15,0-4-7,-8-4-24,-5-3 3,1-3 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7:10:27.0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0 232 25,'0'0'5,"0"0"-1,2 0-1,-2 0 6,0 0 5,0 0-14,0 0 13,0 0-2,0 0 11,0 0-9,0 0 5,0-1-21,2 2 13,2-1-2,0 0-1,5 0 6,-1 1 4,0 0-2,5 1-2,-1 0-7,2-2-7,3 1 6,2-1-1,3-3 6,5 2-14,4 1 20,4-3-21,5 3 19,3-1-2,7 1-7,6-3-1,1 2 0,6-1 5,-1-2-7,4 1 6,0 0 5,2 2-8,7-2 6,1 1-1,1-5-2,1 0-19,3 3 13,-2-1-6,1-2 0,3 4 7,2-4 0,2 0 6,4 2-8,2 0-12,2-2 20,-2 3-8,0-1-6,2-2 13,4 0-13,7 2 13,-1-1-7,3-2 12,1 0-2,5 1-7,2 0-1,-2 0 0,2 1 6,-3 1-8,-1 1 6,-2-1-7,3 0 0,1 5 7,-2-2-14,-3 1 1,3-2 13,-4 1 6,5-1-14,3 0 6,-2 2-1,2-2-6,0-2 0,2 1 6,-1 1-6,1-2 6,-2 2-7,0-1 1,-2 2 6,-5 1-7,1-1 7,0-1-13,3 1 7,-1 1 7,-7 1 6,-3 0-2,-3 1-20,-2 0 8,-4 1 7,-4 1-1,-2 1 0,-6 2-13,-5-2 7,-5 0 7,-5 1-7,-2 1 7,-4-2-13,-2 0 13,-4-2-13,-3 2 8,-3 2 0,-3-2 0,1 0 6,-7-1-6,-2-1 0,-1 3 6,-3 1 6,0-3-14,0 1 0,-4 2 7,0-2-13,2 1 13,0-1-13,0-2 14,2 0-7,0-1 0,6 3 7,3-2-13,1 2 13,3-1-13,3-2 7,5 0 13,-4-1-20,1 3 13,1-2 0,-2-2-1,-3 2-13,1 0 7,-3-3 7,-3-1-13,-5 2 7,-2 0-6,-2 0 7,-4 1 6,-2 1-7,-4-1 7,-7-1-14,-1-1 8,-5 2-7,-6-2 8,4 1-1,-3 2 7,-3-1-7,2 0 6,-4 0-7,0 0 0,0 0 13,2-1-14,-2 2 0,-2-1 13,2 0-8,0 0-7,0 0 13,0 0-1,0 0-1,0 0-1,0 0-7,0 0 7,0 0-7,0 0-6,2-1 19,-2 0-8,0 2 6,0-2-14,0 1 13,0 0-13,0 0 19,0 0-8,0 0-7,0 0 0,0 0 6,0 0 6,0 0-2,0 0-7,0 0 12,0 0-15,-2 0 13,2 0-8,0 0 6,0-2-21,-4 0 20,2-1-1,2 1-1,-2 0-7,-1 0 6,-1 0-7,2 0 6,0 2-1,2-3-7,0 5 7,0-2-1,-2 0 6,2 0-20,0 0-5,0 0 21,0 0-7,0 0-6,0 0-6,0 0-11,0 0-15,0 0-21,-6 1 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14T05:58:48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6486 3979 2,'5'0'3,"-3"1"0,0 0-1,0 1 0,0-2 0,2 1 0,0 1 0,0-2 0,-2 2 0,2 0 0,3 1 0,-3-2-1,2 2 0,0-1 0,0 1 0,1-2 6,-1 3-7,2-2 0,0 2 6,-1-1 0,1 2-7,2-2 6,-2 2 7,3 0-9,-1 1 0,3-2-7,-3 1-1,4-1 2,-1 2 0,1-1 7,3 0-7,-3-1 7,3 1-7,-1-2 0,1 2 14,-1 0-8,-1-1-1,2 1 6,-1 0-1,1-2-7,-1 3 13,-1 0-1,1-2-2,1 2-8,1 1 13,3-1-9,-2 1 7,3 0-9,-1 0 6,2 0-1,-3 1-8,3 1 6,0-2 7,2 3-9,0-2 6,2 0-14,1 1 6,3-1-6,-2 1 13,2 0-14,0 0 7,3 2-1,-1-2-13,0 0 8,0 2 13,2-1-14,0 1-6,0 0 14,-2 2 6,5 0-20,-3 1 7,2 0 13,0 0-1,-2 0 0,3 2-16,-1 0 16,0 0-9,0 2-7,1-1 15,-1 0 5,2 0-14,-2 2 6,3-2-1,-1 2 0,0 0-1,0 0 0,3 0 0,-3 0-7,3-1-12,-3 2 15,0-1 0,0 0 0,1 2 6,-1-1 0,0 1-14,-1 0 2,1 0 13,-2-1-7,2 1-6,-1 1 7,-1 1-14,0-1 16,2 0 7,1 1-9,-1-2-7,0 2 2,3 0 0,-1 2 14,0-1-14,1 0 14,-1 0-8,0 2 6,1-2-1,-1 0-7,-2 2-6,3-2 7,-1 2 6,1 0-13,1 0 1,0 1 13,3-1-7,-3-1 6,3 1 0,-1 1-14,3-1 14,-3 1-13,3-1 13,0 0-7,-3 2 0,3 0 0,-1 0 0,1 3 7,-1 0-1,3 0-13,0 0 7,1 1 6,-1-2-6,4 0 0,-3 2 6,1-2-1,2 0 0,-2 0 6,1 1-20,1-1 13,2 0 0,-2 0-7,2 2 1,1-2-6,3 0 14,0 2-13,0 1 13,0 0-1,0 1-19,-2 0 21,2 3-1,-2-1-13,2 0 13,0 1-6,0 0-7,0 0 8,4-1 6,-4 2-7,4-1 6,-2-1-7,2 0 1,-2 0-13,1 1 7,1 0 2,0-1 7,0 3-7,2-1 7,0 0 6,-2 2-19,0 1 13,1-1 0,-3 1-6,2 0 0,-2-1 7,-2 0-7,4 1 7,-4-1 0,4 2-1,-2-1 6,0-2-6,0 5-8,-2 0 15,2-1-8,-2 1-1,2-2 7,-2 1-1,4-1-13,0 0 13,3-2-1,1 0-7,2 0 7,0 0-1,3-2 0,-1 1-1,-1 0 0,3 1-7,0-1-6,1 2 14,-1 1 6,-1 1-20,-1-1 7,-2 1 7,1 0-7,-1 0 7,0 0-7,3 1 7,-1-1-13,1 0 13,1 0-6,0 0 0,1-1 6,1 1 0,1 0-7,2 0 7,-1 0-13,3-1 13,-1 1-13,5-2 14,0 1-1,-2-3-13,2 1 14,-1-1-13,1 0 13,4-2 0,-2 1-7,0 0 0,0 1 7,-3 2-7,1-1 6,-2 2 0,0 0-13,-1 0 7,-1 1 7,4 0-1,-2-1 0,-3 1-20,1 0 9,0-1 13,-1-1-1,1 0-13,-5 1 1,5 0 1,-2-1 7,-1 0 0,1 0 6,-1 1-13,-1 0-1,0-1 2,1 0 7,1 1 0,1-1 7,-3 0-2,1-1-7,1 1 0,-2-1-7,-1-1 7,-1 2 0,-1-2 0,0 2-7,1-1 2,-1 0 14,1 1-22,-5 1 22,0-1-8,-1-1-6,-1 1 14,-2-1-16,-2-1 8,-2-1 0,0 1 0,-2 0 7,0-1-8,-2-1-6,-2 0 0,0 0 8,0 0-1,-5-1 0,1 0 1,-2 2-8,-1-2-5,-3 1 14,-1-2 6,-3 0 0,-1 0-2,1-1-1,-1 0-7,-2-1 6,-2-2-7,3 1 7,-3-2-13,0 1 7,2-3 6,-1 1-7,-1 0 1,-2-1-13,0-1 15,0 1-14,-2-1 15,1 0 0,-1 0-13,-2 1 8,2 1-6,-2 0 20,0 0-2,-2-2-13,0 2 13,0-1 6,-2 0-9,2 1-1,-3-1 6,1-1-14,2 1 13,-2-3-7,-2 0 5,2-1-7,-2 0 0,0-2 6,-1-1-1,-1 0 5,-2-2-7,-3 0 0,-1-1-15,-1-2 9,-1 0 0,-1-1 0,1-3 1,-5 0 0,1 0 6,-3-2 0,0-2-1,0 0-7,-1-1 14,-1 0-16,-2-1 2,0-1 6,0 0-6,-2-3-6,0 1 1,0 0-19,-2-1-2,-2-1 3,2-1 4,-2-1 1,0 1 3,-2-1 0,2 0 3</inkml:trace>
  <inkml:trace contextRef="#ctx0" brushRef="#br0" timeOffset="441.025">22012 12585 1,'-2'-1'3,"0"-2"0,-2 2 0,2-2 0,-2 2 7,0-1-8,2 0 12,0 1-8,2 0-1,-2 0 6,2 1 0,-2-2-3,-1 4-7,1-1 6,4 1-7,-2 2-6,3 0 13,-1 2-1,2 2-1,0 1-6,4 3 6,2 0 0,1 1-1,3 0-7,1 3-1,1-1 9,3 1-15,0 0 15,-1 1-7,1-1 7,1 0-8,-3-1-6,0 0 8,-1 0 0,1 1 14,-7-2-9,2-1-7,-3 1 0,-1 0 14,-4-2-2,-2 1-20,-2 0 20,-4-1 5,-2-1-14,-2 0 14,-5 2-9,1-2-1,-5-1-7,1 1 1,-5-2 13,2 0-2,-1-2-7,-1 3 6,-4-2-14,2-4 14,1 1-14,-1 0 21,0-2-9,0 1-14,3-2-6,-1-1-4,2-1 1,-1-1 2,3-1 1,1-2 0</inkml:trace>
  <inkml:trace contextRef="#ctx0" brushRef="#br0" timeOffset="5040.288">2391 5130 1,'0'1'2,"-2"-1"-1,0 0 0,2 0 0,-2 0-1,2 0 1,-2 0 0,2 2 0,0-2-1,-2 0 0,2 0 1,0 0-1,0 0 0,0 0 0,0 0 0,0 0 0,0 0 0,0 0 0,0 0 0,0 0 0,0 0 0,0 0 0,0 0 0,0 0 0,0 0 0,0 0 0,0 0 0,0 0 0,0 0 0,2-2 0,0 0 0,0 1 0,2 0 0,1-2 0,-1 2 0,0 0 0,0 0 0,0 0 0,0 0 0,0 1 0,1 0 0,-1-2 0,0 1 0</inkml:trace>
  <inkml:trace contextRef="#ctx0" brushRef="#br0" timeOffset="5221.298">2499 5108 2,'2'0'1,"0"1"0,2-1 0,0 0-1,1 1 0,-3 1 1,2-1-1,0 1 0,2 0 1,0 0-1,0 0 0,1 0 0,-3-1 1,2 3-1,0-3 0,0 1 0,3 1 1,-1 0-1,-2 0 0,0-1 0,3-1 0,-1 1 0,0 1 0,0-2 0,3 2 0,-3-2 0,0 2 0,1-1 0,-1 0 0,0 1 0,3-1 0,-1 0 0,0 2 0,3-2 0</inkml:trace>
  <inkml:trace contextRef="#ctx0" brushRef="#br0" timeOffset="6081.347">2999 5185 1,'15'-2'1,"2"2"0,1-2 0,-1 1 0,1-1-1,1 2 1,0-1-1,-1 1 1,1 0-1,-1 1 1,1-1-1,-2 0 1,1-1 0,-1 1-1,1 0 0,1 0 0,0 1 0,-3 0 0,3 0 0,3-1 1,-1 1 0,2-2 0,0 0-1,1-1 0,3-2 0,0 2 1,2-2 0,0 1-1,0-1 0,0 0 0,0-1 0,0 1 0,0-1 0,0-1 0,0 1 0,0 1 0,-2-1 0,0 2 0,-1-2 0,1 1 1,-2 1-1,0 1 0,0-2 0,0 1 0,-3 2 0,1-2 0,2 1 0,-2 1 0,-1 0 0,3-1 0,2 1 1,-2 0-1,0 1 0,0 0 1,-3 0 0,3 0-1,0 0 0,-2-1 0,-1 0 1,3 1-1,-2-1 0,0 1 0,0-2 0,1 1 0,-1 0 0,0 1 0,0 0 0,-3 0 0,3 0 2,-2 0-1,-1 0-1,3 0 1,-2 0-1,-3 0 0,3 1 0,-2 0 0,1-1 1,-1 0-1,0 0 1,-1 2-1,3-2 0,0 0 0,-1-2 0,1 2 0,0-1 0,-1 0 0,-1 1 0,2 0 0,-1 0 0,-1-2 0,2 2 0,-1 0 1,1 0-1,0-1 0,1 1 0,-1-2 0,2 1 1,0 0 0,-3 0-1,3 0 0,-2 0 0,1-2 0,3 2 1,-2 0-1,0-1 0,-3-1 0,1 2 1,-2-1-1,1-1 0,-1 1 0,2 1 0,-5 0 0,1 0 0,-1 1 0,-1-1 0,-1-1 1,3 2-1,-5 2 0,1-2 0,-1 0 0,0 0 0,1 0 0,-3 0 0,3 0 0,-1 1 0,-2-1 0,1 0 0,1 0 0,-2 0 0,3 1 0,-3 0 0,3-1 0,-3 0 1,0 1-1,3-1 0,-3 0 0,0 1 0,3-1 1,-3 0-1,1-1 7,-1 1-8,0 0 7,1 0-7,1 0 0,-2-1 0,3 1 0,-5 0 0,0 0 1,3 0 0,-5 0 0,0 0-1,0 0 0,-2 0 1,0 0 0,-1 0 0,1 0 6,0 0-7,-2 0 0,-2 0 0,2 0 0,0-1 0,-2 1 7,0 0-7,2 1 6,-2-1-7,0 0 0,0 0 7,0 0-7,2 0 0,-2 0 0,0 0 7,0 0-7,0 0 0,2 0 1,-4 0-1,2 1 0,-2 0 0,-2 2-1</inkml:trace>
  <inkml:trace contextRef="#ctx0" brushRef="#br0" timeOffset="10879.622">3653 6445 1,'4'21'1,"0"0"1,3 1-1,-1 3 0,0-1 1,2 2-1,0 0 1,3 2-1,-1 0 0,0 0 0,3 0 0,-1 0 0,1 0 0,-1 0 0,3-1 0,-1-2 0,1 2 1,-3 0-1,2-2 0,1 0 0,-1-1 0,1 2 0,-1-2 0,3 0 6,-3 2 0,3-2-8,-1 1 1,1-2 12,0 2 0,-1-3-16,3 1 15,-1 0-15,1 0 13,4 0-1,-5-1-8,5 0 7,0-1 5,0-2-7,-1 1 5,3 0 5,0-1-8,0-1-7,2-2 6,0 0 0,-3-1 11,3-1 4,-2 0-1,2-3-4,-2 0-1,0-2-2,-3 0 4,1-1-14,0-1 6,0-1-14,-3 1 19,1-2-1,0-1-2,-3 1 0,1-1-3,-3-1-1,3-1-1,-2 1-7,-1-1 1,1-1 12,-3 0-7,3 1-1,-1-2-7,-1 0 7,3-2 5,-3 1-1,-1-2-13,1 0 7,-1 0 6,1-2-1,1 1 0,-1-1-15,1 0 8,1 1 6,-1-2 0,-1 1-8,1-1 1,-1 1 6,1-2-7,1 0 7,0-2 5,-1 1-7,3 0-1,-3 0 0,3-1 0,-3-1 6,1 0-14,-1 1 14,-1-3-14,1 2 13,1-1-7,0 0-6,-3-2 13,1 0-19,-3 2 20,0 0-14,1-2 7,-3 0-6,0 2 13,-1-1-7,-1-1-13,0 3 14,-2-3-6,3 1 0,-3 1 13,0-2-20,0-1 8,1 0 13,1 0-20,-2 0 14,0 0-7,0 1 6,3-1-6,-3 0 6,0 0-6,0 2 6,1 0-6,-1 2 0,-2 0-6,0 1 14,-2 2-7,2-1 0,-4 2 7,2-1-1,0 2-7,0 1-5,0-2 6,-2 2 1,3 1 7,-3 0-8,0-2-13,0 3 15,2-3 0,-2 1 7,2 2-7,-2-1 7,-2 0-9,2 1 1,0 0 0,-2-1 14,2 2-15,0-1 0,0 2 0,0-3 7,0 2-7,0 1 0,0-1 7,0 0-7,-3 0 12,3 1-20,0 0 14,0 0 6,0 0-20,0 0 7,0 0 13,0 0-20,0 0 8,0 0 0,0 0 0,0 0 1,0 0 6,0 0-7,0 0 0,0 0-13,0 0 3,0 0 1,0 0-6,0 0-9,0 0-10,0 0 4,0 0 3,0 0 4,0 0 2,0 0 2,-2 1 2</inkml:trace>
  <inkml:trace contextRef="#ctx0" brushRef="#br0" timeOffset="11749.672">5293 7034 2,'-2'0'3,"0"1"0,-2-1-1,2 1 0,-2-1 0,0 0 0,1 0 0,1 0 0,2 0 0,-2 0-1,0 0 0,2 0 0,-2 0 0,2 1 0,0-1-1,-2 0 1,2 0 0,0-1-1,0 1 0,0 0 0,0 0 0,4 0 1,0-1-1,3-1 0,1-1 1,2 0-1,5-1 0,-3-2 0,5 2 0,-1-3 0,1 1 0,1 0 0,-1 0 0,1-2 0,1 1 1,0 0-1,-1 1 1,-1 1-1,-3 0 0,-1 0 1,-1 1 6,-1 0-8,-3 1 0,-2 0 0,0 1 7,0 0-7,1 1 0,-3-1 0,-2 1 7,2 0-8,-2 3 1,0 1 0,-4 0 0,4 3 0,-2 1 7,2 1-8,-4 1 1,2 3 0,-2 0 0,2 2 7,0 0-7,-2 2 12,0-1-14,0 1 1,2 2 14,-2-1-9,2 1 6,0-1 5,-2 2-8,0-2-1,2 1 7,-2-1-3,2-1-7,0-1 0,0-2 12,-3 1-1,3-2-22,0-1 16,0-1-8,0-2 12,0 0-7,-2-1-13,2 0 19,0-1-7,0 0-7,0-2 1,0 0 13,0 0-8,0 0-6,-2-2 13,2 0-1,0 1 0,0-1-9,0-1 1,0 0 12,0 1-8,0-1-6,0 0 0,-2 0 13,2 0-2,2 0-7,-2 1 7,0-2 4,0 1-8,0-1-7,0 0 7,0 0-7,0 1 6,0-1 6,0 0-7,0 0-1,0 0 7,0 0 5,0 0-2,0-1-8,0 1 7,0 0-22,0 0 8,0 0 7,0 0 7,0 0-15,0 0 7,0 0 6,0 0-2,0 0-19,0 0 14,0 0 6,0 0-14,0 0 7,0 0 6,0 0-13,0 0 7,0 0-13,0 0 8,0 0 13,0 0-7,0 0 0,0 0-1,0 0-12,0 0 6,0 0 9,0 0-15,0 0-4,0 0 8,0 0 1,0 0-6,0 0-10,0 0-5,0 0 17,0 0-5,0 0-6,0 0 4,0 0 1,0 0 3,0 0 2,0 0 1,0 0 0,0 0 1,0 0 1,0 0 1,0 0 0,0 0-1,0 0 2</inkml:trace>
  <inkml:trace contextRef="#ctx0" brushRef="#br0" timeOffset="17353.992">7370 7138 2,'0'-3'1,"-2"-1"1,2 1 0,-3-1-1,1 1 0,2-1 1,-2 1-1,0 2 0,0-2 0,0 1-1,0-1 1,0 1-1,0 0 1,-2 1 0,0 0 0,-1 0 0,1 1 0,-2-1-1,0 1 2,-2 0-2,-1 1 1,-1 0-1,-2 1 0,-1 2 1,1-1-1,-3 3 0,1 1 0,-3 0 0,1 2 0,-3 1 0,1 1 0,-1 3 0,0 0 0,-1-1 0,-1 1 0,0 2 0,1 2 0,-1 0 0,0 1 0,-2 2-1,3 0 2,-1 0-1,0 2 0,1 0 0,-1-1 0,2 3 1,-1-1 0,1 2-2,1 0 1,-3 1 0,2 2 0,1 1 0,-1 2 1,2-1-1,-1 2 0,3 3 0,1-1 0,2-2 0,3 2 0,1-2 0,4-1 0,2-1 0,2-1 0,4-1 0,4-1 0,5-1 0,-1-3 0,7 0 0,-1 0 1,5-3 0,2-1-1,0 1 1,1-1-1,3-1 1,2-2-1,0 2 1,3-2-1,1 1 0,-2 0 0,2 0 0,2 2 0,0-1 0,1 1 0,-1 1 0,2 0 0,-2 0 0,3 0 0,-1-3 0,2 1 0,1-2 1,-3 0-1,7-3 0,-1-2 1,3 0 0,-1-1-1,1-2 7,-1 0-8,3-3 0,2 1 1,-3 0 0,1-2 6,0-1-1,3 1-7,-1-2 1,2 0-1,0-1 7,-3 0-7,3 1 0,-2-1 7,-1 0-7,1 2 1,0-1 6,0 1-7,-3 0 0,-1 1 0,1 0 0,-1-1 7,0 1-7,-1 0 0,1-1 1,-1 1 6,1 0-7,1-2 7,-3 2-7,2-2 7,-3 2-1,3-2-1,-3 2-6,-1-1 6,1-1 1,-2 2-1,1-2 6,-1 2-8,-1-1 0,-3 0 0,0 1-7,1-1 8,-3 0 6,0-1-14,-2 0 7,0-2-6,3 1 7,-5-1-7,2 0 13,-2 1-1,0-2-7,0 0-7,0-2 8,0 0-6,-4 0 0,2-1 13,0 0-13,-2-1 7,0 0-1,0-1 0,2-2 0,-2 1 0,0-1 0,0-2 6,2 0-14,-2-2 8,4 1 0,-2-1 6,0 0-7,0-1 6,0-2-7,0-1-7,0 0 2,0 0 1,0-3 6,0 3-6,2-1 7,-2 1-7,0 0 7,-2-2 0,0 1 0,-2 0 0,2 0-1,-2-2 0,0 1-7,-2-1 8,0 2 0,-5-1-7,1-1 0,-2 0 0,-3-2 2,-1-1 0,-3 1 1,-2-2-1,1 1 1,-3 0 0,-2-1 0,0 1 0,-1-1 1,-1 1 0,0-1 0,-2 0 0,0-1 0,0-1 0,-2 0 1,0 1 0,0-2-1,0 1 1,-2 1-1,2-1 1,-2 2 0,0 0-1,-2 0 1,0 1 0,-3 0-1,1 1 0,-2 1 1,-2-1 0,-3 0-1,-1 0 1,-5 2 0,0-1 0,-3 1 0,-1-1 0,0 1 0,0 0 0,1-1 0,-3 1 0,2 0 0,-2 1-1,0-1 1,1 2 0,-3 0 0,0 0 0,0-1 0,-4 1 0,0 0 0,-4 2 0,0 0 0,-5 1 1,-3-1-1,-1 1 0,-1 0 0,-1 2 0,1-1 0,-1 1 0,1-1 0,2 1 0,-1 1 0,3 0 0,-1-1 0,3-1 0,0 3 0,-1 0-1,3 0 1,0-1 0,2 2 0,-2 1 0,4-1 0,-3 1 1,1 1-1,-2 0 0,0 1 0,0 0 0,-3 1 0,3 1 0,0-1 0,0 1 0,-1 2 1,5-2-1,-2 1 0,2 0 0,2-1 0,0 2 0,0 0 0,2 0 0,0 1 0,-2 0 0,2 1 0,-2 0 0,0 0 0,-2 1 0,0 1 0,-2 2 0,-3-1 0,-1 2 0,0 1 0,0 1 0,-1-1 0,-1 3 0,2-1 0,1-1 0,1 3 0,0-1 0,4-1 0,2-1 0,-2 1 0,4 0 0,0-1-1,0-1 1,0 2 0,2-1 1,-2-1 0,2 0-2,0 0 1,0 2 0,-2-2 0,0-1 0,0 3 0,3-2 0,-1-2-1,2 2 1,0-1 0,0 0-1,3 0 1,3 0-1,0-1-1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14T06:02:44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13363 9207 2,'0'0'3,"-2"0"0,0 2 0,0-2 0,2-1-1,-2 2 0,0-3 0,0 2 0,2 0-1,-2 0 0,2 0 0,-2 0 0,2 0-1,0 0 1,0 0-1,0 0 1,0 0-1,0 0 1,0-2 0,0 2-1,0 0 0,0 0-1,0 0 0,0 0-2</inkml:trace>
  <inkml:trace contextRef="#ctx0" brushRef="#br0" timeOffset="1277.072">11638 13166 2,'-2'-2'2,"0"1"1,-2-2 0,2 2-1,-2 1 1,-2 1-1,-1 2 0,3 0 1,-2 1 5,0 0 5,0 5-14,-1-1 13,1 4-8,-2 1 0,0 2-7,2 3 14,-1 2 4,-1 3 4,2 2-1,-2 3-3,-1 4-1,-1 0-3,0 3 5,-1 2-1,1 5 4,-2 1-3,1 3-14,-1 0 13,1 3 3,1 1-14,0 0 13,-1 2-3,1-1 4,0 3-21,-1-1 20,1 3-9,0 1-1,-3 3 13,3-1-16,0 1 6,-3 3-14,1 0 13,-1 1 5,1 1-1,2 0-9,-3 4 0,1-1 6,1 3-2,3-1-1,0 2 1,2-1-2,-3 0 5,3 1-20,0 1 7,4-1 13,-2 2-20,0-1 14,2 0-1,2 0-7,0-2 7,0-1 6,0 0-8,2-2 0,0 0 7,0-1-2,0 1-1,0-2-1,0-2 0,2-1-7,-4 0 0,2-2 0,0 0 1,0 0 12,0-1-7,1 0-1,-1 1-7,2-3-5,-2 1 7,0-1 7,2-2-1,-2 0-7,2-2 1,0-1 12,-2-1 0,3-1-16,1-2 2,-4-1 1,2-1-6,0 0 7,0-3 7,-2 0-20,0-3 1,0-1 3,3-4-5,-5-3-5,0-1-3,0-7-17,-2-3-2,-1-2 5,1-4 4,2-3 4,-4-7 4,2-4 1</inkml:trace>
  <inkml:trace contextRef="#ctx0" brushRef="#br0" timeOffset="4009.229">11659 13172 3,'0'-2'3,"-2"-1"-1,2 1 0,0 1 0,0 0-1,0-2 1,0 3-1,0 0 0,2 0 0,0 2 0,0-1 0,2 1 1,2-1-2,3 2 1,-1-2 0,4 1 0,1-1 0,3 0 0,1 1 0,4 0-1,3 0 1,1-1-1,4 1 0,4-4 0,5 1 0,1 0 0,4-1 1,7-3-1,4 0 0,4 1 0,8-2 0,4-2 1,7 1-1,3 0 0,5-1 0,4 0 0,4-2 0,2 0 0,7 1 0,-1-2 0,0 2 0,3-2 0,-1 3 0,5-2 0,-1 0 0,3 1 0,1-1 0,-1 0 0,2 1 0,-3-1 0,1 1 0,-5 1 0,1 1 0,-5 0 0,-4 2 0,-1 0 0,-3 0 0,0 1 0,0 0 0,0 2 0,-4-1 0,0 2 0,-2 1 0,-3-1 0,-3 1 0,-2 1 0,-1 0 0,-1 2 0,-3-2 0,1 1 0,-5 1 0,-2-1 0,-2 1 0,-4 2 1,-2 0-1,-2 0 1,-4 1 0,-2 2-1,-5 1 0,-1 0 0,-5 1 0,-1 3 0,-5 3 7,-2 3-1,-2 3 5,-4 0-14,-2 3 7,-3 1 7,-1 3-15,-4 2 7,-1 2 6,-4 3-8,-3 2 6,-1 2-13,0 1 7,-2 3-7,-3 2 14,-1 1-14,0 2 7,-2 2 13,0 3-2,-2-1-7,-3 2 5,3 1-7,0 1 5,-2-2-1,2 5 7,0-1-15,-2 2 12,0 1-7,0 1 5,0 0-19,-1 3 20,-1-1-2,0 0-7,2 2 0,-2 0-13,-1 4 21,1-2-2,0-2-7,0 2 0,2-2-6,-3-1 13,3 0 0,0-1-1,0 0-7,0 0-6,0 1 13,2-1 5,-2-1-7,-1-1 6,1 0-14,0-2 0,-2 0-5,2-2 13,0-1 0,2-2-7,0 0-6,0 0 14,-1-2-1,3 1-7,0-3 1,3 1 0,-1-3-13,0-1 22,0-3-8,2 1 0,0-2 7,0-1-7,-2 0 0,2-1 0,0-1 6,-1 0 0,1-1-7,-2 0 6,2-2-19,-2 2 21,2-3-14,0-1 0,0-1 2,0 0 1,-1-2 13,1-1-7,0-2 0,0 0-7,0 0 14,0-3-14,0 0 7,-2-2 0,1 1 6,1-3-19,-2 2 14,0 0-1,0-2-19,-2-1 21,2 1 0,-2-2-13,-2-1 1,0-2 14,0 0-7,0-2-7,-2 0 22,-1-1-9,-1-1-13,0-2 8,-2-2 6,-1 1-1,-1 0 0,-2-3-13,-1-1 7,-3 0 7,1-2-1,-3 0-7,-3-1 13,2 0-7,-3 0-7,-3 0-12,0-3 27,-2 2-1,0-2-14,-4 2 0,-2 0 13,0-1-13,-4 2 13,2-1-14,-5-1-5,-1 2 1,0 2 0,-5-1-4,1-2 8,-3 3 6,-2 0-6,-1-1 1,-3 2 13,-2 1-8,-2 1 0,0 0-6,0-1 0,-2 2-5,0-2 20,0 2-1,-2 0-14,0 1 1,-2 0-6,-2-2 7,-2 3-7,-3-2 3,1 1 0,-2 1 8,-1-1 12,-1-1-8,-3 1 0,1-2-1,-3 2 6,3-1-8,-1 0-6,3-2 0,-1 2-7,1-1 9,-1 2 7,1-2-8,-1 0 1,1-1-6,0 0 13,1 0 7,3 1-9,-3-1-6,3 0 6,2 1 0,0-1-7,1 0 7,-1 1-14,2-1 9,0 0 14,2-1-3,-2 0-7,1 1-7,1-1 1,2-1 13,2 0-7,0 0-7,2-1 7,0 0 0,3-2-7,-1 1 13,0-2-19,2-1 7,2 2 13,3-1-7,1 1 12,1-3-8,-1 1 0,5 1-8,-1-1 13,1-1-7,4 2-7,-1-2 6,3 0 0,0 0 6,4 0-7,-2 0-13,4-2 14,0 0-7,-1-1 7,4 1-7,1-2 13,2 0-1,0-2-7,0-1 0,2-1 7,1 1-16,1-1 9,0 1-1,-1-1-12,3-2 20,0 2-1,-1 0-19,1 0 1,0-1 20,3 1-7,-3 0 6,3 0 0,-1 0-2,1 0-7,1 0 0,1-1 6,-1 0 0,1 0-13,1 0 1,1 0 13,-3 1-1,5-3 0,-4 1-13,3 1 7,-1 0 6,-1-3 0,1 2-1,0-1-1,1-1 0,-1 2 6,2-2-7,-1 2 7,1-1-9,-3-3 7,3 2-8,2 1 1,-2-2 6,1 1 5,3-1-1,-2 0-20,2 1 7,-1-2 13,3 0 0,0 0-16,0 1 16,2-2-3,0 1-19,0 0 20,0 0-7,2 2 6,0-3-7,0 1 6,2 1-7,-2-2 0,2 3 0,0 0 7,2-2-14,-2 2 8,2-2 0,2 0-7,-1 2 8,1-1-7,0 2 1,-2-1 7,2 1 0,-2 1-1,3 1 0,-3 0 6,0 0-19,0 1 20,0 0-1,-2 0-1,2 1-1,-2 1 0,1 0-7,-1 0 6,0 1 0,-2-1-7,2 1 0,-2 1 7,0 1-13,2-2 7,-2 2 7,0-1-1,2 2 0,-2 0 0,0 0-1,0 1-8,2 0 2,0 1 0,-2 0 7,2 2 0,2 0-1,-2 1 0,2 0-1,-2 2 0,3 1-7,-1 0 14,0 1-14,2 0 7,-2 0 0,2 2-1,1-1 0,-1-1 0,0 0 0,0-1 0,0-1 0,1 1 0,1-1-1,-4-1 0,2 0 0,0 0 0,1-1-6,-3-1 7,0-1-6,0 1-7,0-2 3,0 1 13,-2-1 0,1 0-20,-1 1 21,0-1 0,0-1-7,-2 1 6,2-1 0,2 1-7,-2 0 0,0-1-12,2 0 21,-2 1-7,0 1 0,0-2 0,3 1-6,-3-1 1,2-1 13,-2 2-7,2 0-6,-2 1 7,0-1 0,0 1 6,2 0-14,0 0 1,-2 2-6,3-2 8,-1 2-5,0-2 13,0 1 0,0 0-7,2-1-6,1 0 14,-3-1-1,2-1-13,0 2 7,0-1 7,1-2-1,-1-2 0,2 2-1,-2-1-13,0 0 2,-1-1 7,1 1 0,-2-3 0,0 2 7,2-1-20,-4 2 1,2-2 15,-1 3 0,-1-1 7,0 2-22,-2-2 15,0 0 0,2 1-13,-2 0 7,0 0 1,0 0 13,2-2-20,-2 1 14,0 0 5,-2 1-7,2-1 0,0 0 7,0-1-16,0-1 8,-2 1 7,4 2-2,-2-1-7,0 0 1,0 0-14,0 1 22,0 1-27,0-3 3,0 3-6,0-1 3,-2 1 1,2-1 2</inkml:trace>
  <inkml:trace contextRef="#ctx0" brushRef="#br0" timeOffset="7667.438">8209 13341 2,'-4'-1'3,"0"-2"0,-2 1-1,0 0 0,-5 0 0,3 4 0,-4 0 0,-1 1 0,1 3 1,-1 3-2,-1 3 1,-1 3-1,3 5 0,2 2 0,-1 5 0,1 1 0,4 5-1,0 2 1,3 1 6,1-1-7,4 1-1,3-1 7,3 0-1,0-1-7,5-5 0,1-2 0,3-3 8,1-4-7,5-5 6,2-3 7,0-5-9,1-6 0,3-5-7,0-6-1,2-4 9,0-5-8,-2-3 14,-2-3-8,-2-2-6,-4-2 6,-3 0-6,-3-2 7,-5 1 5,-4 0-7,-6-1 6,-4-1-1,-2 2-7,-2 1 1,-5 0-7,-1 2 14,-3 3-7,1 2-7,-3 3 7,-1 4 7,1 1-14,0 3 1,1 4 0,-1 4 0,5 4 0,-1 3 2,1 5-1,3 2 0</inkml:trace>
  <inkml:trace contextRef="#ctx0" brushRef="#br0" timeOffset="7933.453">8325 13931 1,'-2'4'4,"2"2"-1,0 2-1,0 1 1,0 4 0,0 3 7,0 4-9,0 2 0,0 2 0,2 4 6,0 3-7,-2 0 6,2 4-7,-2 1 0,2 2 7,0 1-1,0-1 0,0-1-7,1-1 13,1 0-8,-2-2-8,2-3 9,0 0-9,0-3 9,-2-3-1,0-2-7,0-2-1,3-3 1,-5-3 0,2-1-1,0-4 1,-2-1 0</inkml:trace>
  <inkml:trace contextRef="#ctx0" brushRef="#br0" timeOffset="8161.466">8282 14192 1,'0'0'3,"0"1"0,0 4 0,-2 2-1,2 2 1,-2 3-1,-3 2 0,-1 3 1,-2 2-1,0 4 0,-5 5-1,-1 1 0,-1 2 0,-3 2-1,-1 3 7,-2-1-1,1 0-7,-3-3 0,2 0 0,1-3 7,1-3-7,0-1 0,3-5 0,-1-2-1,5-3 0,-1-4-1,1-3 0</inkml:trace>
  <inkml:trace contextRef="#ctx0" brushRef="#br0" timeOffset="8420.481">8356 14269 1,'0'3'3,"0"3"0,4 0-1,-2 0 0,2 2 1,3-1-2,-1 2 0,2-1 1,2 0-1,1 0 0,3-1 1,1 0-1,1 0 0,3 0 0,0-1 0,3-1-1,-1-1 0,2 2 1,-1-2-1,1-1 0,0 2 0,0 1 0,-1-2 0,-1 2-1,0 0-1</inkml:trace>
  <inkml:trace contextRef="#ctx0" brushRef="#br0" timeOffset="8638.494">8499 14755 3,'-6'7'4,"-3"1"-1,1 5 0,-4 1-1,-1 3 0,-1 2 0,-3 4 1,1 1-1,-1 2 0,-1 2-1,-3 2 0,2 1 0,1 2 0,1-2-1,-2 0 1,3-2-1,-1-3 0,3 0-1,-1-5 0,3-3 0,2-4-1,-3-1 0</inkml:trace>
  <inkml:trace contextRef="#ctx0" brushRef="#br0" timeOffset="8884.508">8445 14757 1,'2'1'3,"0"0"1,0 2-1,2-1 0,1 3 0,1 0-1,-2 1 14,4 2-9,0 1 5,1 0 6,3 1-3,-2 1-15,3 3 6,-1-3 6,3 3-1,1 1-8,1-1 6,1 1-1,1-3-14,0 1 13,1-1-7,1-1-6,0 1 1,1-3 7,-1 2-7,0-3-5,2-3-1,-3 2 2,-1 0 0,2-1 0,-3-1 1</inkml:trace>
  <inkml:trace contextRef="#ctx0" brushRef="#br0" timeOffset="9396.537">8153 15660 1,'-2'-2'3,"0"0"0,0-2-1,0 0 1,0 1-1,2 0 0,-2 2 0,0-3 0,-2 2 0,0 1 0,0 2-1,-1 0 0,-1 4 0,2 2 0,-4 2-1,2 4 1,-3 0 0,3 3 0,0 0-1,0 2 1,-1 0-1,3 1 0,2-1 0,0 1 1,2-3-1,2 1 0,2-1 0,3-1 0,1-1 0,2-1 0,3-3 0,1 1 0,3-3 0,-1-1 0,3 2 0,2-2 0,-3 1 0,3 0 1,-3-1-2,1 1 1,-4 3 0,-1 0 0,-6 3 0,-2 4 0,-3 0 0,-6 5 0,-1 0-1,-2 1 0,-6 2 1,-1-2-1,-1 1 0,-1-2-1,-3 1 0</inkml:trace>
  <inkml:trace contextRef="#ctx0" brushRef="#br0" timeOffset="9665.552">8255 15437 2,'0'-1'4,"-2"1"-1,2 0 0,0 0 0,2 1 7,-2 0-8,0 4-1,4 3 0,0 1 13,0 4 4,0 2-1,5 5 3,1 3-15,0 5 0,5 5 5,1 2-14,3 1 7,0 1 0,3 1 6,-1 0 5,2 0-7,-1-2-2,3 0-21,0-5 4,-2 0 1,0-5 0,-1-3 2,-1-3 0,-2-2 0,-1-4 1</inkml:trace>
  <inkml:trace contextRef="#ctx0" brushRef="#br0" timeOffset="10131.579">8499 15877 3,'-4'-1'3,"4"-1"0,-2 1-1,2 1 1,2 0-1,-2 3 0,2-1 0,2 3 0,2-2-1,2 2 0,3 1 0,-1-3 0,2 0 0,1 1 0,1-2 0,1-1 0,1-2-1,1-1 1,-3-2-1,3-1 0,-3-5 0,1 1 0,-1-4 0,1 0 0,-3 0 0,-1-4-1,-3 0 1,0-1 0,-2-1 0,1-1 0,-3 0 0,-2 3 1,2 0 0,-2 3-1,2 3 1,-2 0-1,0 2 0,0 4 1,0 2-1,3 5 0,-3 4 13,2 2-15,0 5 14,2 4-1,0 2-16,0-2 15,3 1-8,-1-1-7,4 1 14,-1-2-8,-1-1-6,3-3 13,-1-2-1,0-2-1,-1-2-7,1-1 0,0-4 7,1-2-14,-3-3 8,1 0 0,-3-7 0,-2 1 0,0-3 6,-2-1-1,1-2-13,-3-2 1,-2 0 13,2 0 0,-2 3-14,0 1 8,0 4 0,0-1 6,0 4-13,0 4 0,2 2 8,0 4 6,0 4-7,0 4-7,2 4 7,0 0-6,4 1 1,-1-1 1,1-1-1,0 0-1,1-1 1,1-1 1,2-6 0,3-1-1</inkml:trace>
  <inkml:trace contextRef="#ctx0" brushRef="#br0" timeOffset="11378.65">9169 14897 1,'0'0'4,"2"2"-1,0 1 1,2 7-1,0 2 13,0 5-9,3 5-1,-1 5 6,0 3 12,2 6-4,3 1-2,-1 4-3,5-1-8,-1 0 6,3-2-2,-1-2-8,5-1 6,-1-2-1,-1-3-20,2-2 21,-3-4-2,1-3-7,-5-2 0,3-3-12,-7-3 8,3-3 13,-5 0-20,-2-4 1,-4-5-6,-2-1 15,-4-3-12,-4-1 1,-2-2 8,-5-3 1,-4-1-7,-1 1 8,-3 0-6,0 1 20,-2 2-7,5 2-1,-5 4-14,4 4 16,3 4-9,-3 2 14,2 5-2,5 4-7,-1 2-7,5 3 7,2 2 12,0 2-8,1-1 7,3 1-15,2-4 13,4 0-14,6-1 6,3-4 0,1-2-7,1-3-5,1-4 0,1-3 2,1-2-6,1-4 1,-1-5 2,1-2 1,-3-2 1,1-3 1,-1-3 1,-1-1 1,-1-3 1,-4 0-1,1-3 2,-1 0 0,-2 1 0,0 3 1,-2 3 13,-2 2-7,3 1-1,-3 6 6,2 1-1,-2 4-8,-2 5 7,2 3-1,-2 1-1,4 3 0,-2-2-1,2 4 6,2-1-14,1 0 0,-1 0 7,0-2 0,2 0-1,1-2 6,-1-2-7,2-2-12,-2-2 13,3-3-12,-1-2 7,1-4 0,1-2-6,-2-1 2,1-4 7,-3-1-6,2-2 0,-2-1 1,1 0 7,-1 1 6,-2 0-7,3 3 0,-3 1 6,-2 1-1,0 4-7,0 3 6,2 1 1,-2 5 4,1 0-1,-1 4-1,2 2-14,-2 2 7,2 1 6,-2-1-13,3 0-5,-3-1 13,2 0-6,2-1 7,-2-1 6,1 0-20,-1-3 14,0-1 5,2-3-1,-1-1 0,1-2 0,-2-3-16,2-1 15,-2-1 0,1-3-15,-1-2 8,0 1-6,-2-5 1,2 1 7,3-1 0,-5-1 6,2 3-1,0 2 0,-2 2-15,1 0 2,-1 4 14,0 4 0,2 2 4,0 3-7,0 4 5,-1 3-13,3 1 0,0 2 13,0 0-7,3 1 0,-1-1-1,0-1 0,1-1 0,3 0-19,-1-3 15,1-3-13,-1 1 9,-1-5 1,0-1 1,3-3-6,-3-2 8,-1-3 0,-3-3-1,2-2-5,-2-2 1,-1-5 2,-1-3 0,-2-4 1,0-6 0,-2-4-1,-2-6 2,-2-4 1,-2-2 1,-4-3 0,-1 0 0,1 2 7,2 2 7,0 5-9,0 3 0,1 6 5,1 5-1,-2 3 0,0 7 12,4 4-16,-4 7 19,1 8-8,3 6 3,0 6-8,0 9-1,4 4 6,0 9-22,3 1 21,1 2-8,4 1-1,2-1-7,3-1 1,2-4 12,-1-1-7,5-3 6,1-2-8,1-3 0,2-5 7,0-2-1,0-4-8,2-3 1,-3-5-14,1-3 15,0-4-6,-4-2-6,-1-5-11,1-2 1,-4-6 4,-3-3 1,1-3 3,-3-5 2,-4-1 8,-2-1 6,-1 2 0,-1 2-1,-2 4 13,0 4-1,0 3-9,-2 3-1,0 6 6,-2 3 5,2 6-1,0 3 4,0 5-15,2 6 0,2 5 13,0 1-16,2 1 7,3 1 5,3-1-1,1 1-1,-1-1-2,0 1-1,3-3-7,-1 0 6,1-4-1,-1 2 0,-1-3-13,-1-1 1,-2-2-13,1-2 3,-5 1-11,0-3 4,-4-1 1,-6-2 4,-4 5 1,-7-6 2,-7-2 2,7-4 1,-4 1 1</inkml:trace>
  <inkml:trace contextRef="#ctx0" brushRef="#br0" timeOffset="11550.66">9971 15119 1,'-2'-2'3,"0"-1"-1,4-2 1,-4 1-1,4-2 1,2-1 0,1-2-1,1-2 1,4-2-1,0-1-1,5-1 0,1-1 0,3 0 0,4-2 0,0 1 0,3-2 0,1 1-1,0-1 0,0 3 0,2-1-1,-4 5 0,2 1-1</inkml:trace>
  <inkml:trace contextRef="#ctx0" brushRef="#br0" timeOffset="13229.756">19742 12685 2,'-7'5'4,"-3"5"-1,-2 4 0,-1 3 0,-1 3-1,-1 3 0,-1 3 1,3 2-1,-1 0 0,3 0-1,5 0 0,2-2 0,4 0 0,2-2-1,6-4 0,3-2 0,3-7 0,5-3 0,-1-4 0,5-3 1,2-4-1,0-3 1,0-5-1,2-2 1,-5-2-1,1-2 0,-2-2 0,-3-2 1,-3-1-1,-5 0 0,-4-1 0,-4-3 0,-4 0 0,-4 0 0,-4 0 0,-5 2 0,-1 0 0,-5 4 0,0 2 0,1 4 0,-3 5-1,0 3 0,-2 6-1,1 6 0</inkml:trace>
  <inkml:trace contextRef="#ctx0" brushRef="#br0" timeOffset="13444.769">19777 13077 3,'0'3'4,"0"4"0,0 5-1,2 4-1,0 3 8,0 4 4,2 4-8,-2 2-1,0 5 19,0 0-16,0 5-7,2 5 12,-2 2-1,1 6 4,-1 1-20,0 3 13,0 1-20,0-2 1,-2-3-1,0-3 3,0-4 0,-2-3 1,-2 31 0,-1-18-1</inkml:trace>
  <inkml:trace contextRef="#ctx0" brushRef="#br0" timeOffset="13637.78">19477 13636 4,'-6'7'4,"-5"5"-1,-1 2 0,-3 4-1,-3 5 1,-5 3 6,-2 3-8,-2 3 13,-4 2-2,0 1-14,0 1 6,2 0 7,0-1-16,2-1 2,3-5 14,3-2-16,2-4 0,5-3 0,3-4 1,3-5 0,4-6 0,4-1 0</inkml:trace>
  <inkml:trace contextRef="#ctx0" brushRef="#br0" timeOffset="13927.796">19839 13617 1,'2'6'4,"2"4"0,2 0-1,-2 4 0,5 0 0,-1 3 7,0 2-3,0 0-7,3-2 7,-1 0-8,0 1 7,5-3-1,-1-2-1,5-3 7,2-2-16,-1-2 9,3-5-9,0-3 2,2-4-1,2-1 1,1-3 0,1-2 1,-2-2 0,-4 0 0,2 0 0,-4-1 0,-1 1 0,-3 3 0,-5-1 0,-1 3 0,-3 2 1,-6 4 0,-2 1 0,-6 4 0,-1 4 0,-3 1 0,0 5 0,-5 3 0,-1 2 1,-1 3 0,1 2 0,-1 3 0,-1 0-2,-3 3 1,2 1 0,-4 1 0</inkml:trace>
  <inkml:trace contextRef="#ctx0" brushRef="#br0" timeOffset="14160.809">19284 14544 1,'-8'-1'3,"2"1"-1,-2 1-1,1-2 0,-1 2 1,4 0 0,0 1-1,0 0 1,2 0-2,0 0 1,2 2-1,2-1 1,0 1 0,0-1-1,0 2 1,0 0 0,0-2-1,0 3 0,0-1 2,-2-1-1,0 1-1,0 0 1,0-2-1,0 1 0,0-2 0,0 0 0,0-1-1,-2 1 1,2-4-1,0 0 1,0 0-2,2-5 1</inkml:trace>
  <inkml:trace contextRef="#ctx0" brushRef="#br0" timeOffset="14671.839">19669 14242 2,'-2'8'3,"0"2"0,-2 3 0,-2 2 0,-3 0-1,-1 2 0,2 1 0,-5 2 1,1 0-1,-3 1-1,3-1 0,0-1 0,-1-1 0,3-2 0,-3-2 0,5-1-1,0-3 0,0 1 0,1-5-1,1-2 0,2-1 0,0-5 0,2 0-1,0-5 1,4-2 0,0-3 0,0-1-2,2 3 2,0-2 0,3-1 1,-3 4 0,0 0 1,2 1 0,-2 2 0,-2 1 1,0 3-1,0 2 0,-2 5-1,0 0 0,-2 7 1,-2 2 0,0 5-1,-4 3 0,-1 2 1,1 2-1,-2 2 1,2 0 0,-3-1 0,3-1 0,0-3-1,4-2 1,-3-2-1,3-3 1,2-3 0,2-5-1,0-5 0,4-3 0,2-6 0,5-8 7,-1-3-7,5-4-1,1-4 1,1-4-1,1-3 1,3-1-1,2-1 7,2 0-7,-1 2 13,5 1-1,-4 3 4,0 4-14,0 2 26,-2 4-4,-1 5-2,1 3 9,-2 6-3,-1 2-4,1 7 4,0 3-23,2 4 19,-1 5-10,1 3 5,0 2-1,2 3-3,-3 0-8,1 1-1,0-2-19,2-1 1,0-3-12,1-1-9,1-4 4,-2-5 1</inkml:trace>
  <inkml:trace contextRef="#ctx0" brushRef="#br0" timeOffset="15420.882">18782 14999 10,'-2'9'3,"0"9"7,0 6-8,2 7 6,0 5-7,2 7-1,0 5 7,0 3-1,0 2-1,2 4 6,0-2-7,4 1-1,1-2-7,-1-5 13,4-5 5,1-4-14,-3-6 26,3-5-4,-1-6-22,0-3 0,-1-5 14,-1-6-3,0-7-7,1-4 5,-5-7-7,-2-3-7,-4-4-5,-2-1 7,-6-3-13,-3-2 9,-5 1 7,-3 0-12,-1 3 1,-5 1 8,-4 5-7,0 2 9,-2 6 0,0 4-6,2 4 13,-2 6-1,2 5-13,2 3 14,2 4-1,2 3 0,3 2-1,5-2-1,1 1 0,3-2-13,5-1 0,0-3 15,2-4 0,4-2-1,4-5-7,0-5-7,4-7 8,3-7-6,3-5 1,1-3 1,1-4 0,-1-5 1,1-2-1,-1-3 1,-3-1 1,-1-5 0,-3-1 1,2-2 1,-6-2 0,0-1 0,-1 1 1,-3 0 0,0 2 0,-3 3 0,1 3 1,-2 4 0,2 0 0,-2 5 0,0 1 0,2 5 0,0 2 0,0 2 0,0 2 0,2 2 7,0 3 5,4 3 6,0 2-3,6 6-9,1 3 6,3 4-1,5 4 4,1 4-8,5 5 13,0 3-3,4 5-3,2 3-14,4 4 7,0 2 5,3 3-14,-3 1 13,2 2-8,-2 3 13,0-1-9,-2 0-1,-2-1-13,-2 0-6,-2-2-4,-2-3-6,-2-4 3,-5-2 2,-1-5 1</inkml:trace>
  <inkml:trace contextRef="#ctx0" brushRef="#br0" timeOffset="15597.892">18782 15688 4,'0'0'4,"2"0"-1,0 3 0,4 0-1,0 1 0,5-3 0,1 0 1,3-2-2,3-3 0,1-3-1,6-2 0,2-4 0,2-3-2,4-3 1,0-2-2</inkml:trace>
  <inkml:trace contextRef="#ctx0" brushRef="#br0" timeOffset="17262.987">19289 14965 2,'0'-1'3,"-2"1"0,2 1 0,2 4 0,0 4 7,4 5-9,2 6 1,0 3 6,5 4-8,-3 3 7,5 5-8,-1 3 7,3 2-1,-1-1 13,1 1-3,-1-2-2,3 1-1,0-4-8,-1-1 5,1-2-13,-3-3 7,3-2-1,-5-4 0,-1-3 0,-3-5 6,-2-4-1,-3-1-20,-3-5 14,-4-2-6,-5-3 7,-1-5-1,-6-2 7,-5-1-14,-2-2 7,-1 0-6,-5 2 7,2 1-1,-2 1 0,2 2-12,2 3 1,1 3 6,1 1 9,2 4-15,3 4 8,3 3 7,3 1 0,4 2-8,0 2 8,6 1 5,0 1-8,2-3 0,2 0-6,4-3-6,2-1 20,3-3-1,-1-1-14,5-7 7,-3-1 0,5-3-7,-3-2 7,3-3 0,0-2-13,-3-4 8,1-1 6,-1-1-6,-1-2 6,-3 1 0,1-1-13,-3 2 6,-2 1-4,0 1 1,1 4 13,-5 0-1,2 4-7,-2 4 14,2 2-22,1 4 22,-1 3-3,2 3-1,-2 3-7,3 1 6,-1 0 7,2 3-16,1-2 7,-1 0-1,2-1 0,-1-2-1,1-4 0,0 1 0,1-4-1,1-3 6,-1-4-7,-1-4-19,1-6 21,1-2 0,-2-3-7,5-3 1,0-2 12,-5-2-19,2 0 1,1 0 7,-3 1 7,3 4-7,-5-1 6,0 5 0,1 3-7,-3 3 0,0 2 7,1 2-7,-1 4 13,0 1-14,-2 3 7,3 0 0,-1 0-7,0 4 13,0-2-13,1 0 6,-1-2 0,0 1-6,1-1 13,-3-2-2,4 0-7,-2-5 0,3 1 0,-1-3-12,0-3 14,1-1 6,-1-3-7,-2-2-1,3-2-6,-1-2 7,0-2 0,3-1 0,-3 2 6,3-1-13,-3 3 14,0 2-2,1 1-1,-1 4-7,0 3 7,-1 5-7,-1 1 7,0 4 5,2 2-7,-1 4-1,3-1 6,-2 1-6,1 2 5,1 1-1,1-3-19,-3 1 7,0-2 1,1-2 7,-1-1 7,2-3-22,1-2 15,1-1 6,-3-2 0,1-4-1,-2-2-8,1-2-6,-3-3 7,0-3 0,3-2 0,-5 0 7,0-1-21,-2 2 9,4 1 1,-3 4 6,-1 0 6,0 2 0,0 0-14,0 3 13,0 4-1,0 2 6,3 2-2,-1 2 0,0 2-16,0 1 16,0 1-3,3-1 0,-1-1-20,0 1 1,3-1 22,-1-1-9,2 0-6,1-2 7,-3-1-14,0-2 15,1-1-7,-3-3 1,0-1 6,1-2-6,-3-2 0,-2-4 1,0-1-6,0 1 1,-2-2 7,0 0 6,0 3-7,0-1-6,0 2 7,-2 1-14,0 3 3,3 3 20,-3 0-7,2 5 0,2 1-7,0 4-6,0 2 14,2 1 0,3 0 0,-1 0-7,0 1 0,2 0-12,1-1 21,-1-3 6,0 0-8,3 0-13,-3-3 14,3-2 0,-3 0-1,2-5 0,-1 0-7,-1-2 1,-2-1 0,3-3 0,-3-2 7,-2 2-19,0-3 20,3 0 0,-3 3-1,0 2 0,0 1-7,-2 1 13,-2 1-20,3 4 20,1 2 6,-2 3-3,2 2-8,-2 1-7,2 1-6,3 0 20,-1 1-2,0-1-7,1 0-1,3 0 1,0-3-15,1 0 22,-3-3-1,5-1-2,-1 0-7,-2-4 0,1 1 6,-1-2 0,3-2-7,-5-3 6,-2-1-7,1-1-12,-1-2 2,-4-3 20,2 1-7,0-1-14,-1 0 16,-1 3-1,0 2 0,-2 1-1,0 2-6,0 1 0,0 3 1,0 3 14,-2 2-16,2 3 2,0 4 1,0 0 6,0 0-6,1 1 0,3 2 0,0 0 1,0-1-6,0 1 7,3-3-12,1-1 6,0-3 2,1-1 1,3-1 0,-1 1-5,1-4-6,-4 1-5,3-2 22,-3-1-19,0 1 1,3 1 16,-5-1-7,0 0 14,1 3-7,-3 0 0,2 0 0,-2 3-7,-2 1 8,3-1 6,1 1 0,-2-2-2,2-1-1,1-2-13,3 0 1,-2-4 1,3-1 14,1-3-7,1-1 0,1-4-13,1 0 8,-1-1 1,-1-2-6,-3-2 0,-1-2 2,-1-3 1,-4-1 1,-2-4 1,-2-3 1,-2-3 0,-4-3-1,-2-5 2,-4-1 0,-1-2 1,1 3 6,-2 2-6,-1 2 13,-3 4 4,3 5 5,1 3 4,-1 4-3,3 5-15,-2 4 11,1 3-2,1 5-1,2 6 10,0 4-8,3 5 10,1 5-3,4 6-16,2 3 12,2 5 11,3 5-10,3 4 9,2 3-15,3 5 4,-1 1-9,3 4 5,-1 2-7,5 3-15,0 2 15,0-1-21,-3-1 15,3-2 0,-3-2-19,3-2-18,-4-5-1,-1-4-3,-1-4 5,-3-6 4,9 21 3,-5-17 1</inkml:trace>
  <inkml:trace contextRef="#ctx0" brushRef="#br0" timeOffset="18496.057">21628 14874 13,'0'-1'16,"0"0"-2,0 0 11,0-1-22,2-1 18,-2-1-15,4-2 6,2-2-2,2-2-1,1 0-8,5-1-6,1 0-6,-1-3-1,23-13 3,-4 6 1,-2 3 0,-6 4 1,-2 4-1,-9 6 2,-1 3 1,-3 3 1,-4 5 1,-1 1 0,-1 4 1,-2 2 1,-2 2 0,0 1 1,0 2-1,2-1 1,0 2 13,4 1 5,0 1-9,5 2 11,1 0 5,-6-14-10,3 3 11,1 0-4,0 1-1,1 0-4,-3-1-8,4-2 6,-3 0-15,-1-2 18,0-2-14,0 0 6,-4-3 4,3-4-8,-1-3-13,0-3 20,-2-3-21,2-1 14,-3-6-13,1-1 7,-2 0 6,0-4-1,2 0 0,0 0-1,0 1-7,0 1-6,0 3-5,1 1 8,1 2 1,-2 3 7,2 3-14,2 3-4,1 3 15,1 2-6,0 3-13,1 0 16,3 1 0,1 1 1,-3-1 0,5 0-12,-3 0 7,1-1 8,-1-2 8,3 0-22,-5-2 3,2-1 14,-3-1-1,-1-3-6,-2-1-6,-1-1 14,-3-1 5,-2 0-26,-4-2 8,-2 0 8,-5 1 7,1 1-1,-2 3 5,-1 4-1,-3 1-14,2 5 14,-3 3-14,1 1 1,1 3 6,1 3 0,1 0 0,1 2 6,4 0 6,2 0-9,2-1 0,0 1 5,4-3-20,2 0 14,0-3-1,2-2-19,0-3 15,5-1 0,-3-3 0,2-2 6,1-3 6,1-2-8,-2-2 0,1-1 0,-1 0-13,0-1 1,1 2 14,-3-2-1,0 5 6,1 0-8,-3 2 0,0 2 13,-2 5-9,2 0 12,1 4-8,-1 0 6,0 3-10,2 1-7,0 0 7,3-1-7,-1 1 12,3-3-13,11 11-6,3-7 1,-2-7-6,0-7-5,0-6 9,0-4 1,-3-3-5,3-5-6,-4 0 3,-5-5 9,1-4-13,-3-5 16,-1-2-12,-3-7 1,-2-4 2,1-9 1,-5-6 1,0-11 2,0 0 2,-2 0 0,0 3 1,-2 7 2,2 7 0,-2 9 7,2 27 0,-2 2 5,-2 2-1,0 4 0,0 0 5,0 7 18,-2 3 3,-2 5-4,0 4-11,-1 6 18,-3 6-12,2 5 10,4 6-4,2 6-3,-1 2-11,6 2-2,-1 3 12,6-2 3,0-1-4,2 0-9,3-2 4,1-2-3,3-2-7,-3-4-2,5-1-1,-2-5-1,1-2-7,-1-5 6,-1-2-7,-1-4 13,-1-5-14,1-4 0,-3-4 1,3-3-6,-3-5 1,0-2-13,-1-1 22,-1-2 1,0-2-8,1 1 1,-1 1 7,0 2-7,-1-1 1,-1 4 6,0 1 0,-2 4 0,3 3-7,-3 5 0,0 1 7,0 3 0,3 2 7,-1 0 4,0 3-21,-4 0 7,2 0 7,1 1-7,1 0 6,-2-1-1,2-2-13,1 0 7,-1-2-6,0 1-5,9 2-6,-1-3-3,-1-6-5,-1-1 17,1-7-13,-5-3-2,-2-4 8,1-3-10,3-3 16,-6-1-18,0 0 17,3 4 0,-3 4 15,2 4 6,-4 3-2,7 3 6,-3 4 5,-2 1-3,0 3-15,5 3 13,1 0-7,-6-5 17,-2 0-22,3 1 6,1 0 0,2-1 11,-1 1-3,1 0-7,2-3-8,1 1-14,-1-3 3,1-1-12,-1-2-10,0-2-16,-1-2 6,-1-1 5,0-2 4,-3-1 3,-1-2 4,-2 0 2</inkml:trace>
  <inkml:trace contextRef="#ctx0" brushRef="#br0" timeOffset="18647.066">23135 14592 2,'-6'1'3,"0"1"7,-2 0-7,2-2 13,-1 1 3,3-1-1,0 2 3,2-2 5,0-2-17,4 1 11,0-2-7,4-3-3,3-1-14,3-1-5,-2-1-7,13-12 3,-4 0 1,-5-2 0,1 3 2,-3 3 0</inkml:trace>
  <inkml:trace contextRef="#ctx0" brushRef="#br0" timeOffset="18849.078">21626 14610 51,'-9'4'18,"-3"2"-3,-5 1-8,1 0-1,-1 0 13,3-1 3,3-2 4,1 1-16,4-2 12,4-2 2,4-2-15,4-2 6,7-3 4,7-3-22,11-3 1,4-2 0,9-1-6,1-1-12,5-1-4,2 5 1,-3-2 3</inkml:trace>
  <inkml:trace contextRef="#ctx0" brushRef="#br0" timeOffset="19640.123">18966 16242 17,'-4'0'2,"0"1"14,-5 3-16,-1 2 13,2 4-2,0 3 0,-5 4-2,5 5 5,-3 5-2,3 3-1,2 4-2,2 1-1,4 2-13,2-1 0,6-1 1,5-4 7,5-4 5,7-4-13,4-5 7,4-7-7,4-4 7,3-7 0,1-6 6,-2-5-1,1-5-13,-3-5 13,0-5-14,-4-2 8,-4-2-1,-4-4 0,-4-1 0,-7-1-6,-4 0 13,-8 1-13,-4 0 7,-4 4 0,-4 2 0,-7 5 0,-5 5-13,-3 3 8,-4 5 0,0 7 7,-6 2-13,0 7 0,-3 3 2,3 5 1,0 3 0,4 4-1,0 1 0</inkml:trace>
  <inkml:trace contextRef="#ctx0" brushRef="#br0" timeOffset="19863.136">19173 16595 4,'0'8'4,"4"5"0,-2 2 13,2 4-3,-2 4-2,2 4 6,-2 4-4,-2 5-1,2 4-8,-2 4 0,0 4 11,0 3 4,0 4-7,0 0-9,0 2-1,-2 0 6,2 0-1,2-1-7,3-2 0,-3-3 0,0-2 0,2-4-13,0-4 8,0-4-12,-2-4 0,2-7 2,-2-1 2,-2-8 0,0-3 1</inkml:trace>
  <inkml:trace contextRef="#ctx0" brushRef="#br0" timeOffset="20087.148">19030 17126 17,'-4'1'2,"2"0"14,-4 4-3,-1 3 12,-3 3-4,-2 6-2,-3 1-3,-3 7 5,-5 1-16,-4 6 6,-2 0 11,-4 4-2,-2 4-3,-2 3-1,-3-1-10,-1 4 6,2-3-8,-1-1 6,3-3 6,2-6-22,0-1-19,6-7 11,2-4-6,4-5-4,2-6 3,5-7 2,4-7 1,5-10 3,5-6 1</inkml:trace>
  <inkml:trace contextRef="#ctx0" brushRef="#br0" timeOffset="20291.16">18927 17107 3,'8'0'4,"2"2"-1,1 1 0,1 1-1,5 2 8,-1 3-2,1 2 5,1 0-2,1 2-7,2 1 7,-1 0-9,3 1 0,0-2-7,2 1 1,-1-1 13,3-3-1,2-2-14,2-2 7,0-3-6,2-3 1,0-3 0,3-1-1,-1-2 2,0-5 0,-2 2 0,-4 0 0,-2-1 0,-2 1 0,-7-1 0,-1 2-1</inkml:trace>
  <inkml:trace contextRef="#ctx0" brushRef="#br0" timeOffset="20479.171">19342 17574 2,'-8'17'3,"-2"2"0,-5 6 0,-1 3-1,-5 6 0,-4 0 0,-2 4-1,-2 1 1,-2 3 1,0 2-2,-6 2 0,2-2 0,0 1 0,-2 0 0,1 0 0,3-2-2,0-5 1,6-4-1,0-6 0,3-6-1</inkml:trace>
  <inkml:trace contextRef="#ctx0" brushRef="#br0" timeOffset="20678.182">19059 17679 13,'2'1'10,"6"5"4,3 2 5,1 5-2,5 4-3,-3 2-14,3 3 6,1 4 13,1 2-16,-3 2 0,3 1 6,2 2-7,-1-1 6,3-1-1,-2-1 0,2-5-8,-1 0-1,-1-4-12,0-3 2,-3-4 1,1-2 0,0-5 0,-5-4 2,3-1 0</inkml:trace>
  <inkml:trace contextRef="#ctx0" brushRef="#br0" timeOffset="21206.212">19533 18127 29,'-2'-1'14,"2"2"-15,-3 0 13,3 4-14,0 2 13,0 4-7,3 5-1,-1 9-1,2 6 6,0 8 6,0 4-2,0 7-1,2 3-8,1 5 6,1 4-8,2 1 0,-2-2-12,5-7 1,-5-7 0,2-6 1,3-5 1,-1-3 0</inkml:trace>
  <inkml:trace contextRef="#ctx0" brushRef="#br0" timeOffset="21393.223">19326 18145 5,'-2'0'4,"0"-2"6,2 1-1,-2-1-8,0-3 0,4 0 6,2-1 6,0-3-2,4-1-14,5-3 0,3-2 7,5-3 7,4 1-9,4-1-7,2 0 0,0 3 1,4 1-1,2 3 1,-2 4 0</inkml:trace>
  <inkml:trace contextRef="#ctx0" brushRef="#br0" timeOffset="21560.233">19560 18495 2,'-3'-1'4,"3"1"0,0-1-1,0 0 0,5-3 7,-3 0-2,2-2-1,2-2-7,2-2 6,3-2-1,3-2-7,3-1 7,3-1-7,3-1 0,4 0-1,0-1 1,2 1-1,-2-1 0,2 3 0,0 1 0</inkml:trace>
  <inkml:trace contextRef="#ctx0" brushRef="#br0" timeOffset="22989.314">20292 18353 1,'0'0'4,"-2"0"-1,0-2 0,-3-1 0,1-1 7,-4 3-2,-2-1-7,-1 2 18,-3 3-8,-3 3 12,-3 4-10,-3 6 5,-2 5 4,2 6-8,-4 6-3,5 3 11,-1 5-2,0 3-3,5 4-1,-1-1-3,6 1-8,5-3-1,4-4 0,0-7-13,8-4 1,0-3 7,7-4 0,3-3-6,3-3-12,1-5 9,3-8-5,2-7 1,-1-10 9,3-5-6,0-6 8,0-5-6,-2-3-6,-1-4 15,-3-3-6,0-3 13,-5-1 7,-4 0 3,1 5-2,-5 3-1,0 5-2,-2 4-8,-2 5 6,-4 7-2,0 7 0,-2 11-8,0 5 6,-2 7-7,2 5 7,2 5-1,-1 5 6,3 5-8,5 2 7,-1 0-2,4 0-1,0 0-7,5-1-7,-1-5 8,3-4-13,-1-4 7,3-6 1,-1-6-12,1-5 15,1-7-13,-1-7 7,-1-7 2,1-6 7,-1-3-13,-3-5 8,-1-6-12,-1-4 20,-3-5 0,-2-1-1,0 1-7,-2 1 19,1 2-1,-3 5 4,0 4-9,-2 3 0,0 6-16,-2 3 16,0 6-9,0 6 6,2 6 6,-3 8-8,1 6 6,2 5-2,2 5-7,1 4 0,1 2-1,4 1 0,-2-1-12,4 0 0,1-2 8,-1-4-12,3-3 8,-1-4-6,0-3-4,3-6 15,-3-5-6,3-7-5,-3-4 7,3-4-5,-5-5 1,2-4 14,-1-5 0,-3-6-13,2 0 7,-3-3-13,-1 0 22,0 0-8,-2 1 7,-2 3 5,2 4-8,-2 5 6,0 3 0,3 5-8,-3 6-7,0 4 21,0 6-9,2 8-1,0 3-7,0 6 7,2 5-1,3 1-7,-1 3 1,0 1 6,3-1-6,1-2 6,-2 0 0,3-4-13,1-3 7,-1-3-6,-1-4 1,0-5-6,1-5 8,-1-6 1,3-4 0,-3-4 1,-2-5-12,-1-6 7,-1 1 8,-4-4-6,0-3 1,0-1 0,-4-2 7,0-1 0,2 1 0,-2 1-7,3 3 1,-3 5 6,-3 2 6,3 4 7,0 3-16,3 5 13,-1 5-14,0 7 19,0 7-1,2 6-15,2 4-1,0 8 7,3 6-1,-1 2 5,0 4-7,2 2 5,3 2-6,-1-1-1,1-3 6,1-2 5,1-4-27,-3-5 15,0-5-7,3-4-12,-3-9 9,-1-5 7,-1-9 1,-2-7-7,1-7 1,-5-7 0,-4-7 8,2-6-6,-4-3 1,2-1-6,0 1 14,2 1-1,-2 4 6,0 5 6,0 4-3,0 4-1,-2 5-8,4 7-13,2 5 20,-2 8 0,4 7 4,0 6-8,3 9 6,-1 2-14,2 5 6,3 2 0,-1 1 6,3-1-14,-1-2-1,3-1-4,-1-4 7,1-4-6,-1-5 7,1-4-12,-1-5 0,1-6 3,-3-8-5,3-7 14,-5-5-13,1-5 3,-3-5 7,-2-7-18,-1-3 8,-1-5 3,-2-6-5,-2-3 14,-2-6-13,0-6 15,-4 0 6,0 1 7,0 3-3,-3 5-1,3 4 13,0 5-4,0 7-2,-2 5-1,-1 6-9,1 8 11,0 8-1,0 8 10,0 9-9,-1 10-3,3 9 6,0 9 3,2 6-22,4 7 13,2 5-1,3 2 4,3 2-9,0-3-7,5-3 0,-1-2-13,3-5 8,1-4 0,5-4-5,-2-5 0,-1-8-11,3-6 9,-2-6-12,-2-9 10,-1-7 2,1-6 0,-3-3-10,-1-7 15,-1-5-7,-3-7-3,-3-6-12,-4-7 11,0-11-6,-2-3 4,-4-6 9,-4-2 1,0 1-6,-3 1 29,1 3-3,0 5 5,0 6 12,-1 5-5,1 7-8,0 5-3,0 7 12,-3 7-22,3 8 24,0 6-2,1 13 10,3 10-5,4 8-3,0 9 9,4 8-5,5 7-3,3 7-10,3 4 5,-1 1-29,7 0 8,-1-2 12,1-3-8,0-4-7,-1-4-18,1-4 7,-2-3-3,-1-5-24,-3-4 18,1-3-11,-1-7-8,-1-5-2,1-6 5,-5-4 4,1-4 3,-3-4 4</inkml:trace>
  <inkml:trace contextRef="#ctx0" brushRef="#br0" timeOffset="23578.348">21781 17980 2,'-2'3'4,"-2"-1"-1,1 3 14,1-1 3,2 1-1,0-2-10,0 2 5,2-2-8,3 0 0,1-3-14,0 0 1,4-5 1,1-2 0,3-2 1,3-5-1,3-4 2,1 0 0,0-2 1,-1-1 0,1 1 0,-2 2 1,-3 0 0,1 3 0,-3 2 1,-1 2 1,-3 0 0,0 3 0,-1 1-1,-3 1 14,0 5 5,-2 4-9,0 2-1,1 4 5,-3-1-8,0 3 0,2 2 11,-2-1-8,0 1-1,2-2-7,0 0 0,2-2-6,3-2-6,-3-1 8,2-3-7,2-2 2,3-4 8,-1-1-6,1-3 7,-1 0-6,1-4 0,-1-1 1,-2-2 0,1-1 8,-5 0-1,2-1 0,-2-2 0,-2 2 0,1 1 18,-3 0-15,0 1 13,0 2 3,0 3 5,0 0 3,-2 2-17,0 3 11,2 2-15,-2 1 11,0 3-2,0 4-1,0 2 3,0 5-1,2 5-4,0 1 6,2 5 3,2 4-2,1 4-16,-1 1-1,0 5 12,0 2-20,3 4 19,-3 5-7,0 4-2,0 2-13,0 5 7,1 0 6,-3 2-1,-2-1-7,0-1 7,-2-2-1,-2-3 0,-2-3-1,-5-4 0,1-2-1,0-5 6,-3-3 7,-1-3-9,-2-5-1,-3-4 6,1-5-8,-1-6 7,-2-4-9,1-4-13,-3-5-4,2-7 8,-1-4-12,1-5-3,1-5-11,1-5 4,3-4-9,-3-5-2,5-3 6,1-3 3,1-4 3,4-4 3,-1 1 3</inkml:trace>
  <inkml:trace contextRef="#ctx0" brushRef="#br0" timeOffset="23814.362">21679 17667 5,'-2'2'4,"2"-2"6,0 1 6,-2 1-3,0 2 12,2-1-11,0 2-8,4-2 13,0 0-3,7-2-8,1 0-1,5-3 0,6-7-15,1 0-5,5-4 1,4-2 1,0-2 1,7-3 2,-3-1 0,2-1 1,1 0 0</inkml:trace>
  <inkml:trace contextRef="#ctx0" brushRef="#br0" timeOffset="23965.37">22788 17356 4,'0'0'10,"0"1"0,2 1 10,-2 1 5,2-1 2,-2 1-14,2 0 3,-2-1 5,0 0-8,0-2-22,0 3-6,2-3 2,-2 0 1,2 0 0</inkml:trace>
  <inkml:trace contextRef="#ctx0" brushRef="#br0" timeOffset="26309.504">5626 16303 3,'0'-9'3,"-4"1"0,2-2-1,-2-1 1,0 2-1,-3-2 0,-1 2 0,0 2 0,0 2 0,-5 2-1,1 3 0,-1 2 7,-1 3-1,-1 4-1,1 5-7,-1 1 12,1 6 0,4 6-16,-1 3 15,5 4-2,0 4-13,4 1 0,4 1 1,4 1 13,0-3-1,9 0-1,1-6-14,7-3 14,4-4-14,6-8 1,2-5 1,5-6 7,1-8 6,0-7-7,5-7 6,-3-7-1,-1-8-7,1-5 0,-4-6 6,-2-1-6,-1-1 0,-3 0 0,-8-1-6,-3 2 1,-5 0 0,-7 2 7,-6 1-6,-6 3 1,-4 2 0,-8 2-1,-3 4 2,-4 3 0,-3 3 1,-3 5 0,-2 4 7,0 7-8,-2 4 1,0 6 0,0 4 0,0 6 0,2 3 0,4 5 0,2 3 0,5 1 0,5 2 0,5 1-1</inkml:trace>
  <inkml:trace contextRef="#ctx0" brushRef="#br0" timeOffset="26580.52">6044 16585 1,'-2'1'4,"0"3"0,0 1-1,0 5 0,2 1 0,0 4 7,2 5-3,0 2 0,2 5-8,0 3 1,2 3 6,5 4-7,-1 4 12,2 3 6,5 5-15,-1 3 12,5 2-14,0 3 12,2-1-14,1 1 7,3-1 0,0-1 5,0 0-8,-2-3 6,0-3-1,-3-4 7,1-3-9,0-4-14,-5-3 2,-3-3-6,-1-7 1,-1-2 0,-5-6 2,0-4 0</inkml:trace>
  <inkml:trace contextRef="#ctx0" brushRef="#br0" timeOffset="26794.532">6216 17007 1,'0'2'3,"-3"6"0,1 4 0,0 4 0,-2 5-1,-2 5 0,0 4 0,-5 6 1,1 3-1,-4 4 0,-1 3-1,1 4 0,-3-1 0,-1 2-1,1 0 7,-2-2-7,3-2 0,-3-4 0,3-5-1,1-4 0,1-6-1,1-6 0,1-8 0,2-7 0</inkml:trace>
  <inkml:trace contextRef="#ctx0" brushRef="#br0" timeOffset="27147.552">6195 17069 3,'6'2'3,"2"1"0,1 0 0,3 3-1,0 3 0,5 0 0,0 3 0,1-1 1,-1 1-2,3 1 1,1-2-1,0 0-1,1-1 1,1-1 0,0-5 0,2 0-1,0-4 1,-1-4-1,1-3 0,0-3-1,-2-3 0,2-3 0,-5-3 0,-1 0 0,0 1 0,-5-1 0,-2 2 0,-3 1 0,-3 3-1,-2 1 1,-2 3 1,-2 1 0,-4 2 0,0 2 0,0 3 1,0 1-1,-3 4 0,1-1 2,0 4-1,0 1 0,4 6 0,-2 5 0,1 1-1,3 4 1,-2 6-1,2 5 1,0 6-1,0 4 0,0 4 0,0 8 0,0 5 1,-2 2-1,0 3 0,-2 0 0,-2 0 0,0-1 0,-3-2 0,-3-4-1,2-1 0,-5-5-1,3-5 0</inkml:trace>
  <inkml:trace contextRef="#ctx0" brushRef="#br0" timeOffset="27433.569">6534 17680 1,'0'0'4,"0"1"0,0 2-1,2-1 0,-2 3-1,0-1 0,0 3 7,2 3-8,-2 0 6,2 2-1,0 1-7,2-3 7,1 0 5,1 2-14,4 0 14,3-3-15,-1 0 14,4-2-15,-1-1 8,6 0-1,-1-3 0,3 1 0,0-2 6,4-1-1,0-1-1,2 2-13,2-1 1,0 0 0,0 1 7,2 2-6,-2 0 7,-2 1-7,0 1 1,0 1-1,-3 0 1,-3 1 0,0-1 0,-2 1 0,-1-1-1</inkml:trace>
  <inkml:trace contextRef="#ctx0" brushRef="#br0" timeOffset="31177.783">6443 18549 1,'-4'1'3,"-2"0"0,-1-1 0,1 1-1,2 0 1,-2-1-2,2 0 1,2 0 0,0 0 1,0 2-2,4-1 0,2 0 0,4 0 0,2 1 0,3 2 0,3 3 0,1 1 0,-1 1-1,3 2 0,0-3 0,-3 2 1,1 1-1,1-2 0,-3 1 1,-3-1 6,1-3-1,-5-1-7,2 0 13,-3 0-14,-1-4 13,-2-1-15,0-4 14,-2-3-8,-2-3 0,0-5 0,-2-3 6,2-3-1,-2-4-8,2 0 1,0 0 0,2 0 6,0 2-13,2 1 7,0 4-7,0 2 8,5 4-7,3 5 13,1 1-7,1 6 7,5 2-14,-3 4 14,5 1-8,0 2 1,-3 1 0,3 0 0,2 0 0,-3 0-7,1-3 14,-2 0-1,-3-4-1,1 1 7,-5-4-9,3-4-7,-5-2-6,0-5 15,1-3-15,-7-2 15,0-4 7,-4-1-9,0-2 0,-2-1-7,0-1 0,0 0-6,0 2 15,0 2-8,-1 4-6,3 0 14,-2 3-7,2 4-6,2 1 1,5 3 14,1 4 5,4 3-7,1 2-1,5 2-1,-1 2-14,2 0 16,-1-1-9,3 1 9,-1-3-15,1 1 15,0-3-7,0 1 7,-3-3-1,1-3 6,-5-1-14,1-2-6,-3-1 14,-2-2-1,-1-4 6,-3-2-1,-4 1-13,0-3 6,-4 1 0,-4 1 0,0 0 0,-5 0-13,-1 1 14,-1 3-12,-3 3 13,1 2 0,1 5-13,2 5 14,-1 3-1,-1 5-14,3 6 16,3 2-8,2 4 8,2 2-1,4 0-7,2 1-7,2-2 8,4-3-6,0-1 8,5-3 0,-1-3 6,3-3-13,-1-5 13,3-6-1,-3-2 1,3-6 4,-3-2-20,1-4 20,-3-3-20,1-3 7,-5-1 1,0-2 14,-2-1-15,-2 1-7,-1 0 16,-1 1-2,-2 3-1,0 2-6,0 1 6,0 3 0,0 3 0,0 1-1,2 6-6,0 4 7,4 4-7,0 3 7,2 3-7,3 0 7,-1 2-13,2 0 6,1 0 15,1 1-14,1-3 6,-3-2-6,5 0 6,-3-2 0,1-2-7,-1-3-7,1-2 16,-3-3-1,3-3-7,-5-3 13,-2-2-8,3-3 0,-5-2 6,-2-3-7,-2 2-7,0-2 7,-4-1-6,2-2 13,-4 4-7,2 0-13,-2 2 14,-1 4 0,3 0-6,0 2 13,0 3-14,2 4 13,0 3-7,0 2-7,2 2 1,5 4 13,-1 2-7,0-1-13,4 3 8,1-3 7,1 2 0,0-1-7,1-1 13,-1-3-7,3 0-1,-5-2 6,5-3-7,-3-3-6,-2-3 13,3-3-7,-1-3 0,1-3-6,-1-1 7,-2-2 6,3 1-13,-3 0 0,0 2 7,3 3 7,-1 2-14,1 3 7,-1 2 0,3 2 0,-1 3-13,0 1 14,1 1-13,-1 1 14,3-2 0,-3 1 0,1-2 5,-1-3-7,1-1 0,-5-6-13,1-3 8,-1-6 7,-2-3-7,-2-3-6,-1-6 2,-3-2 7,-2 0-6,-5 0 1,-1-4 0,-4-1 1,-5-2 0,-3 0 0,-1 0 1,-4 1 1,1 0 7,-1 5-7,2 3 7,1 4-7,1 7 14,2 4-2,3 7-1,-1 3-8,5 8 7,4 3-7,4 6 12,4 3 0,4 5 10,4 1-8,7 4 3,4 3-8,1 1 6,5 2-3,2 0-1,2-4-2,0-3-7,2-3 7,1-2-2,-1-5-7,0-2 6,-2-4-1,-2-3 6,-2-3-14,-3-7 7,-3-3 6,-4-3-7,-3-3-1,-4-2-14,1-2 22,-5 0-22,-2 1 9,-4-2 7,0 1-1,-4 1 0,4 2-1,-4 1 1,2 2-1,0 1-8,2 3-4,0 3 13,2 2-6,2 4-6,4 3 14,0 3-7,5 3 6,1 0-7,1 2 7,3 0 0,1-3-13,0 3 13,1-2-7,1-4 7,0 0-7,-3-4 13,1-2-7,0-2-13,-3-2 14,-1-4 6,-3-3-15,0-1-5,-1-2 7,-1-2 13,-4 0-7,0-3 7,-3 1-15,-1-1 7,0-2-8,-2 3-4,2 0 14,-2 0-13,0 5 13,2-1-7,0 3 13,0 2-20,0 4 14,4 2-7,0 2 7,3 4-13,-1 1 14,2 3-14,1-1 14,-1 2-7,0 0 7,1-2-7,-1 0-6,2 0-5,-1-1 20,-3-1-7,2-3 6,-1-1-7,1-4-6,-2-2 13,3-2-7,-3-2 7,0-2-14,-2 1-6,3-3 15,-5-1 0,0 0 7,0 0-14,-2 0 0,2-1 15,-2-1-2,-2 2-7,2 3 0,-2 2 0,2 1 6,-2 1-7,3 4 0,-1 0 6,2 3 0,0 6-7,2 2 6,2 3-6,1 0 0,-1 2-6,0 0 7,3-2 7,-1 0-7,2-1 0,1-1 6,1-4-13,1 0 7,-5-3 7,4-2-7,-3-3 0,-1-3 6,3-3-7,-3-2 7,-2-2-20,2-2 8,-1 0 14,-1-2-1,-2-1-1,0 0 0,1 0-7,-1 4 0,0 2-6,-2 0 1,0 1 1,3 2 7,-1 1 6,-2 2-7,2 2 6,0-1-1,0 0-7,3 1-19,-1-2 3,-2 0-5,0-1 3,1 1 2,-1-3 0,0 0 3</inkml:trace>
  <inkml:trace contextRef="#ctx0" brushRef="#br0" timeOffset="31341.792">8890 17029 42,'-2'0'18,"2"-1"-1,-2-1-16,0-1 0,-1 0-6,-1-2 0,0-1-1,0-1 1,0 2-1</inkml:trace>
  <inkml:trace contextRef="#ctx0" brushRef="#br0" timeOffset="31515.802">7771 17767 60,'-2'0'23,"0"2"-4,0-1-7,2 0-9,0-2 6,2 0-1,2-3-1,4-3 6,2-2-22,5-4 8,1-3 8,3-5-16,2-1-4,-1-4 1,3 1 0,0-1 1,-2 0 1</inkml:trace>
  <inkml:trace contextRef="#ctx0" brushRef="#br0" timeOffset="33283.903">7781 18533 4,'-6'-7'3,"-2"-4"0,-3-1 0,-1 1 0,-3 0-1,1 3 0,-1 2 0,1 3-1,2 2 0,-1 3 0,3 5 0,0 4 0,3 5 0,1 5 0,4 6-1,4 2 1,2 4-1,2 0 1,7 1-1,-1-1 0,5-2 0,-3-5 0,5-1 0,0-7 1,-1-3-1,1-4 0,-3-4 0,1-5 0,-3-4 1,-1-6-1,-1-4 0,-4-3 0,-1-4 0,-1 0 0,-4-5 0,-2 2 0,-2-2 0,-2-1 0,-3 2 7,1 3-1,2 3-1,0 2 0,2 1-1,-2 3-1,4 4 1,0 6-1,4 6-1,0 4 0,6 5-7,3 5 1,3 3 0,5 2 8,2 4-1,2 0 0,1 1-1,3-2 0,2-4-7,-2-3 1,2-4 13,0-6-14,-2-3 1,-2-5 7,-2-6-7,-6-4 0,-3-6 1,-3-4 0,-3-7 0,-4-2 1,-4-3 0,-6-3 0,-2-5 1,-4-4 0,-5-1 0,-6-1 0,-1-2 0,-5-3 0,-2 1 0,-2 2 1,2 0 6,2 7-1,2 3 0,0 6-1,5 4-7,-1 4 1,7 7 13,1 7-2,5 5-14,4 8 14,6 4-14,0 5 13,6 5-7,7 5 6,3 3-7,5 7 6,4 2-7,4 3 0,4 2 7,0-3-1,2-4 0,1-4 5,1-4-14,-4-4-6,0-6 8,-4-3 14,-2-7-15,-6-7 0,-2-7-7,-7-5 15,-1-7-7,-7-2 8,-2-4-16,-6 0 2,-6-5 2,-3 0 0,-5-3 7,-3-2-6,-4 0 1,-2 0 0,1 2-1,3 4 2,-2 2 0,5 6 7,3 2 0,1 5-7,3 5 6,3 4 1,4 5-9,4 4 2,4 7 14,2 2-9,5 6 6,7 3-13,3 4 19,6 2-8,4 3-7,4 2 0,2-1 7,2-2-1,-1-1 0,1-2-1,-2-4-1,-2-2-14,1-5 3,-3-4 13,-4-5 7,-2-4-15,-5-3 7,-1-5-7,-5-4 6,-5-3 0,-1-1 0,-4-2 6,-4 0-2,-2-3 0,-6-1 0,-2-1-2,0 3-1,-5 0-13,1 3 14,2 1-14,-3 4-4,3 0 7,2 6 7,1 3-6,3 4 13,4 4-13,2 2 13,4 4-14,3 2 1,1 2 1,2 1 6,3-1 6,1-2-7,1 0 6,2-2-1,-3-3-13,3-2 1,-3-1 13,1-2-7,-1-5 0,-3-4 0,-1-3 6,-1-3-19,-1-3 2,-4-2 13,0 0-6,-2-3 7,-4 1-7,0-2 7,-4 1-1,0-1-6,-2 2 7,0 2-7,2-1 13,2 5-7,-3-1-1,3 4 0,2 3 0,0 3 0,2 4 0,3 2 0,1 4-7,0 0 7,2 3 0,1-1 6,3 2 0,-2-2 0,3 1-2,-1-1-14,3-1 2,-3-3 13,5-2 7,-3-3-22,1-3 14,-1-4-7,-2-2-13,1-3 15,-5-2 6,2-2 7,-3-1-22,-1-1 2,-4-2 13,-2 0-13,-2 2 7,-2-2-6,0 2 7,-3 1 0,1 2-1,0 3 7,0 1-7,0 3 7,-1 0-9,3 3 8,0 5-15,4 2 8,0 3 0,4 2 1,0 1 0,5-1-13,-1 1 20,2 1 0,3-2-8,-3 0-12,2-2 8,1 0 7,-1-3 6,1-2-20,-3-2 8,0-4 0,1 1-7,-1-4 3,-4-3 1,0 1 1,1-1 0,-3-3 1,-4 4 0,4-2 0,-2 3 2,-2 0 0,2 0 0,-2 1 7,0 4-7,2 0 7,-2 3 0,2 2-7,0 2 0,2 1 7,0 1-7,3-1 0,-1 1 0,-2 0 0,2-1 0,2 0 1,3-4-1,-3-2 0,0-4-1</inkml:trace>
  <inkml:trace contextRef="#ctx0" brushRef="#br0" timeOffset="34278.96">9103 17321 3,'0'0'4,"0"0"-1,0 2 0,4 2 0,4 0 13,5 3-15,-1 3 18,7 1-1,1 3-9,3 1 5,2 4-21,0-2 20,2 2-14,-3 1 0,3-2 6,0 0 1,-4-1-2,-2 1-1,-1-2 0,-3-1 0,-3-2-1,-1 0 6,-5-2-1,-4 0-7,-4-2 0,-2-1 6,-4 0 1,-7 1-2,1-1-1,-7 0 0,1-1-20,-5-1 9,0 2 13,3 1-7,1 0-6,0 1 7,5 0 0,1 2 0,3 3 0,4 0 0,2 1 0,4 1 0,2-1 0,4 1 6,2 0-13,3-2 7,3-1 0,3-3-6,-3-3-6,3-3 1,-1-3 0,1-2 3,-3-3 0,1-4 1,-1-4 2,-1-1 0,-1-4-1,-4-1 2,3-2 1,-5 2 0,0-2 0,0 3 0,-2 0 1,1 3 1,-1 1-1,-2 3 1,2 2 0,-2 2 0,2 4 1,-2 2 0,4 5 0,-1 4-1,1 0 1,2 2-1,-2 0 1,2 2 0,3-1 0,-1-1 0,3-2 0,-3-2 0,0-3 0,3-3 0,-3-2-1,0-1 0,-1-7 1,-1-1 0,-2-3 0,0-3 0,0-2 0,-1-1 0,-1 1 0,0-1 0,-2 0 0,0-1 0,0 3 1,-2 1-1,0 1 7,0 2-7,0 3 6,2 1-1,-2 3-7,0 4 7,2 3 7,0 5-16,2 2 8,1 2 5,3 1-1,-2 2-1,0 1-14,3 0 14,1-1-13,2-1 13,-1-3-7,1-1 0,-2-3 0,1-1-7,1-4 8,-2-5 0,1-1-7,-1-5 1,-2 0 13,-1-4-13,-1 0 6,2-2-6,-4-1 13,2 0-13,-3 1 0,1-2 20,0 2-2,-2 2-8,2 2-7,-2 1 0,2 1 7,0 5-7,0-1 7,3 2 5,1 4-1,-2 1 5,2 4-20,1 0 7,-1 1-1,0-2 7,3 2 0,-3 0-22,2-1 22,-4-2-1,3-1-13,1 1 7,-2-6-13,3 0 2,-3-4 0,4-1 2,-1-5 8,1 0-7,-2-4 2,-1-1 0,1-2 1,-2 1 7,1-3-7,-3-3 8,-2 1-8,0-3 1,0 1 8,-2 1-8,0 0 1,-2 5 14,2 1-9,-2 4 0,2 2 12,1 3-1,-3 3-1,2 4-9,0 6 6,2 4-1,0 2 13,0 4-23,2 1 7,-2 2 12,5 0-9,-3 0-1,4 1 0,1-2-1,-1-2-7,2-2 6,1-1-7,1-5 7,3-2-1,-3-3 6,1-5-14,1-4 1,-1-2-6,1 0 1,-1-2 0,-1-1 15,-3 0-8,1 0-7,-4 2-4,-2 1-6,-1 1 2,-1 2 2,-2 4 1,0-1 1,-4 4 1,-2 2 0</inkml:trace>
  <inkml:trace contextRef="#ctx0" brushRef="#br0" timeOffset="34544.975">8244 18708 50,'-2'-1'18,"2"0"-3,-2-2-8,0-1 5,2-4 0,2-3-9,2-2 6,3-2-1,1-3-7,4-4-13,5-3 27,1 0-27,5-3 14,2 0-14,0-1 1,4 1 2,-2 0 1,0 1 0,-1 2 1,-1 0 0,-2 3-1</inkml:trace>
  <inkml:trace contextRef="#ctx0" brushRef="#br0" timeOffset="36396.081">7628 17019 2,'0'0'2,"0"0"0,0 0 0,0 0-1,0 0 0,0 0 0,2-2 1,4-1-1,5-1 0,-1 1-1,5-2 1,1 0-1,3-1 1,-1 0 0,3-1-1,4 1 0,0-1 1,-1 0 0,1 0-1,2 1 0,2 1 0,0-1 0,0 1 0,2-1 0,2 2 0,0-2 0,2 1 0,3-1 0,3 2 0,2-2 0,3 0 0,-1 0 0,1 0 0,1 1 0,1-2 0,0 1 0,-1-1 0,1-1 0,1-2 0,1 2 0,2-1 0,-3-2 0,3 1 0,2 0 0,-2-2 0,1 1 0,1 0 0,0-1 0,0 1 0,-1-1 0,1 1 0,0 2 0,0 0 0,-3 0 0,1 0 0,0 0 0,4 0 0,0 1 0,-3 0 0,3 1 0,0-2 0,-2 2 0,2-1 0,-3 0 0,1-1 0,-2-2 0,2 1 2,-3-2-1,1 0-1,2-1 0,0-1 0,-1 0 0,1-1 0,-2 0 0,2 1 0,-3-1 0,1 1 1,0-2 0,-1 3-1,1-3 0,2 1 0,0 0 0,-1 0 0,1-1 0,2-1 0,-2 0 1,0 0-1,-1-2 0,1-1 0,0 2 0,-2-1 0,1-1 0,-1 2 0,-2 0 0,1 1 0,1-2 0,-4 3 0,3 1 0,-3 3 0,-3-1 0,1 3 0,-3 1 0,-1 0 0,-3 2 0,0 2 0,-1 0 0,-1 0 1,-4 2-1,2-2 0,-2 3 1,-2-3 0,0 2-1,-2 0 0,0 0 0,0-1 0,-4 1 0,2 1 1,-4-2-1,1 1 1,-3 0 0,0 1-1,-1 1 0,-1 0 0,2-3 7,-3 2-8,-1 0 1,-1 0-1,1 0 1,-1 0 0,-1-1 6,-3 1-7,1 0 7,-5 1-8,0-1 1,1 1 0,-3 0 0,-2 1 0,0 0 0,-2 0-1,0 0 0,-2 1-1</inkml:trace>
  <inkml:trace contextRef="#ctx0" brushRef="#br0" timeOffset="37443.141">14807 15098 2,'-4'-6'3,"-3"1"0,3 1-1,-2 0-1,0-1 1,-4 2-1,-3 1 0,-1-1-1,-3 3 1,-4-1 0,-3 1 0,-3 2-1,-4 1 1,-4 1-1,-3 3 0,-3 0 1,-5 4 1,-3-1-1,-3 3 0,-4 0-1,0 2 1,-1 1 0,-1 2 0,-2 0 0,0 2 0,-2 2-1,0 0 0,0 2 1,-3 1 0,1 2-1,0 1 0,2 1 0,0 1 0,0 3 0,0 0 0,2 3 0,-2 0 0,0 4 0,2 0 1,-2 0-1,4 2 0,0-2 0,4 0 0,1 0 0,3-1 1,4 1 0,3-2-1,4 1 0,4-2 0,4 1 0,4-1 0,4 1 0,2 0 0,5 0 0,3 2 0,5-3 0,4 0 0,2-1 0,6 0 0,2-1 0,7-1 0,3-1 0,5-2 0,6-1 0,4-1 0,6-1 0,2-1 0,7-3 0,3 1 0,5-3 0,4-2 0,6-2 0,2-1 0,7-2 0,1-3 0,5-1 0,1-3 0,1-2 0,4-1 0,4-4 0,4-4 0,2-1 0,0-3 0,0-4 0,2 0 0,1-3 0,-1-3 0,-2-2 7,0-2-7,0-3-1,-2-1 1,-4-4-1,2-1 0,-2-3 1,2-2-1,-2 0 0,-2-1 1,0-1 0,-2-1 0,-5-1 0,1 1 0,-4-3 0,-3 0 0,-2 1 0,-3-2 6,-3 0-7,-4 1 0,-6-1 0,-5 1 1,-3 0-1,-7 3 7,-6-1-7,-6 3 0,-4 1-1,-8 3 2,-7 0-1,-4 2 0,-8 2 1,-4-1 0,-4 2 0,-5 2-1,-3-2 1,-1 1-1,-4 2 1,-4 2 6,0-1-7,-1 2 7,-6 1-1,1 1-7,-2 3 7,-2 0-7,-2 3 0,-3 1 0,-3 4 1,-3 0 6,1 3-1,-3 1-6,-2 3 6,1 1-7,-3 1 1,-2 2 6,-2 2 0,-2 0-7,0 0 0,-2 1 7,0 2 7,-2-1-15,2 0 7,-2 1-7,4 1 0,-2 0 8,4-1-9,0 1 1,4 1 1,-2-2 0,5 1 0,3-2-1,-43 8 1,17-4-1</inkml:trace>
  <inkml:trace contextRef="#ctx0" brushRef="#br0" timeOffset="75067.293">9543 12001 3,'0'-9'3,"-2"-2"0,0-1 0,2-2-1,-2-1 0,0 1 0,0 1 8,-2-1-9,0 2 13,0 2-15,-3 0 0,1 5 7,-2 2 5,0 4-7,-5 5-7,1 6 20,-5 8-9,-1 4 11,-1 6-7,-2 8-9,1 3 12,-1 6-2,0 5-7,1 4 5,3 2-1,5-1-2,5-2-7,5-4-6,4-5 13,7-4 6,1-6-15,7-5 19,3-6-15,3-6 6,2-6 0,2-6 4,0-9-1,4-5-21,-2-7 8,0-4 0,-1-9 6,-1-2 12,0-3-1,-2-5-9,-4 0-14,-5 0 1,-1-1 1,-5-1 13,-6 1-1,-2 1-1,-6-2 0,0 6-20,-4 1 21,-3 4-8,1 7-12,-2 4 14,-5 5 0,1 7-14,-3 6-10,-2 4-4,-1 9 4,-1 6 1,-2 5 3,0 3 1,2 5 2</inkml:trace>
  <inkml:trace contextRef="#ctx0" brushRef="#br0" timeOffset="75297.306">9463 12594 2,'0'4'4,"-2"1"0,-3 5-1,1 1 20,-4 7-4,0 5-1,-7 6 9,-1 5-9,-5 7 3,-2 5-1,-4 6 3,-4 5-2,2 5-4,-2 3-1,-2 0-3,2-1-1,-2-1-2,0-3 0,4-3-22,0-5 2,2-6-11,5-4-4,-3-5 2,6-7 3,0-4 2,5-6 1,0-5 2,1-7 0</inkml:trace>
  <inkml:trace contextRef="#ctx0" brushRef="#br0" timeOffset="75653.327">9080 12909 4,'2'5'4,"-2"3"6,2 3-8,-2 1 1,0 5 18,-2 2-9,-2 3 5,0 5 4,-4 2-2,-5 3-9,3-1-2,-3 2-1,3-1-1,0-3 1,-1-2-8,5-4-1,2-2 14,4-3-2,0-4-7,4-5-7,6-3 0,3-6-13,5-6 10,7-3-6,4-5 2,4-4-1,5-3 3,1-4 2,4-2 0,5 0 1,2-1 1,1 3 1,-1-1-1,-1 4 2,3 1 0,-2 4 0,-3 3 1,-3 2 0,-3 5 0,-2 1 0,-3 4 1,-5 3 0,-4 5 0,-3 3 0,-5 4 0,-2 3 1,-7 5-1,-4 0 0,-4 4 1,-4 29-1,-8-6 0,-7-6 0,1-3 0,-5-3 0,9-18 0,-3-2-1,-1 2 0,-3-1 0,-4-1 0,2 1 1,-3-2 0,1-3-2,-2 0 2</inkml:trace>
  <inkml:trace contextRef="#ctx0" brushRef="#br0" timeOffset="75837.337">9458 13393 1,'0'-3'3,"0"0"0,3 1 0,-1 1 0,0 0 0,-2 3 0,2 1 0,-2 6 5,0 1 5,-2 4-14,0 3 7,-5 4-1,1 4-1,0 1 0,-2 5 13,-3-1-16,3 2 13,0 1-15,-3-2 7,1-3 6,2 1-22,2-2 2,-1-4 1,1-2 1,4-2 0,-2-4 1,2-2-1,-2-3 1,4-2-1,-2-3 1</inkml:trace>
  <inkml:trace contextRef="#ctx0" brushRef="#br0" timeOffset="76941.4">9121 13799 2,'0'-4'4,"0"0"-1,4-2-1,-4 2 1,0 0 0,0 0-1,-2 1 1,0 0-1,-2 2 6,0 5-1,-2 3-1,0 4 6,-3 4-8,-1 6 7,2 4-3,0 3-7,-1 3 12,1 2-7,4 3-1,2-1-14,2-2 2,2 0 1,2-2 7,2-2 6,5-1-7,-1-3-7,6-4 8,1-4-7,2-5 1,1-4 0,5-5 1,0-5-1,0-4 2,0-5 1,1-5-1,-1-2 1,2-4 0,-2-4 0,0-2 1,-5 0 0,1-1 0,-4-1 0,-3 1 0,1 0 0,-5 1 1,0 6 0,-4 2-1,1 5 7,-3 3 6,0 5 5,-4 7-3,0 6 6,0 4-23,0 7 21,0 4-16,0 3 12,0 4 0,2 2-9,0 3-7,2 0 0,0-3 13,3-1-8,1-4 0,0 0-7,2-5 7,3-4 6,-1-2-1,3-4-8,-1-3-12,1-3 8,-1-5-6,1-4 7,1-4 7,-1-3 0,-3-3-20,3-4 8,-3 0 8,-2-4-7,1-1 1,-3 1 14,0 0-8,-2-1-6,-1 3-5,1 3 7,-2 0 13,-2 4-1,2 3-1,-2 0-1,0 4 0,0 3 5,0 2-8,0 5 0,1 4 6,-1 1 6,2 2-9,0 2-1,0 2-7,2 0 13,-2 0-7,3 1 12,-1 1-14,2-1 5,-2-2-7,0 0 6,3-1-7,-1-2 13,0-2-14,-2-2 6,3 0 0,-3-3 6,2 0-7,-2-5-15,1 0 15,-3-1-13,0-4 14,0-3 0,0-2-1,0-2 0,-2-3-13,2 1 7,3-1 7,-3-1 0,-2 4-13,0 0 7,2 4 6,-2 1 0,0 3-19,4 2 2,-1 5 14,-1 4 0,-2 2 6,2 3-1,0 4-7,-2 3-13,2 0-11,0 3 2,3 0 3,-3 1 2,2 0 1,2-2 2</inkml:trace>
  <inkml:trace contextRef="#ctx0" brushRef="#br0" timeOffset="78166.47">10186 13809 1,'0'-6'4,"0"0"0,0-3-1,0-2 0,5 0-1,-1 0 0,2-1 14,2 0-16,3 0 13,3 0-15,1 2 13,3-2 0,3 4-8,2 2-7,1 1-1,-1 3 2,0 3 0,0 4 1,-3 1 0,-3 2 13,-3 2-1,-3 4-8,-5 4 12,-4 0-8,-2 1-7,-4 1 0,-2 0 7,-5-2 12,-1-1-9,2 0-7,-5-5-1,3 0 7,-1-4 6,1-4-9,1-3-7,-1-3 7,2-5-7,-1-5-14,3-2 3,2-2 1,2-4 0,2 0 3,2 0 2,2 1 0,0 0 1,2 3 1,0 2 1,2 2-1,-2 4 2,1 1-1,1 4 1,0 3 1,0 1 0,0 3 0,3 2 0,-3 1 1,0 1 0,0 0 0,0 1 0,1-2 0,-1 0 0,2-2 1,0-1-1,1-3 1,-1 0 0,0-2 0,1-1 0,1-4 0,0-1 0,13-12 0,0 0 0,-1-2 0,1-2 0,-4 0-1,-9 12 1,1-1 0,-1 0 0,0 2 0,3 1 0,-3 2 0,0 1 0,1 3 0,-1 3 13,-2 3-2,3 1-14,-3 5 14,0 2 4,0 3-2,1 4 0,-3-1-9,0 0 6,2 0-2,1-3-1,-3 3 0,2-3 0,-2-6-22,1 2 22,-1-3-14,0-4 7,0-1 0,0-3-12,1-2 14,-1-3 6,0-3-1,-2-2-20,0-2 14,0-3-6,0-3 1,1 0 6,-1-1-12,-2 0 7,2 2 7,0 0-14,-2 2 15,2 3-1,-2 3-7,3 1 7,-3 4 6,2 1-2,0 4-13,0 2 0,0 2 14,0 1-14,2 0 1,1 2 19,-1-1-8,0 2 6,2-3-22,3-2 8,-1 0-12,0-3 14,3-4-13,-1-2 8,3-3 7,-1-2-7,-1-5 1,1-2-8,-2-4 2,1-2 2,-1-2 1,-1-3 0,-1-4 0,-4-4 0,-2-4 2,-2 1 0,-4-5 1,2 1 0,-2 1 1,2 4 1,0 1 6,-2 6 6,-2 3-7,2 5 11,-2 6-8,0 5 13,0 5-16,-1 6 12,1 4-8,2 6 12,0 6 9,0 8-2,2 5-4,2 1-10,2 3-1,0 2 6,5-3-4,1-2-8,2 0 6,3-3-1,18 21 4,0-11-8,-6-11-1,2-7 0,0-6-7,-19-8 0,3-3-13,-1-2 8,0-4 7,1-2-12,-3-1 6,1-3 9,-3-3-1,2 1-14,-2-1 15,-1-4-7,1 3 0,0 2 1,-2-1-13,-1 2 15,1 3 0,0 1 0,-2 4 0,2 3 0,-2-1 0,3 4 6,-1 3-7,0 1 0,0 1 7,0 1-1,-1 0-13,1 2 13,0-1 0,2-1-1,-2 2 7,1-1-29,1-2 10,0-1 13,-2-3-13,3-1 7,-1-1 1,0 0-7,0-2-5,1-2 0,1 1 3,-2-2-5,1-4-6,1-2-3,0 0 2,-1-2 3,-1-2 9,2 0-6,1 0 2,-3 2 9,2 1 13,-2 2-8,1 0 6,1 3 7,-2 2-3,5 1-14,-3 5 13,0 2-1,1 0 6,-1 2 4,0 1-9,1 2 6,-1-1-15,-2-1 12,3 0-2,-3 1-1,0-2 0,1 0-2,-1-2-14,6 1-13,-1-4-9,-3-3 2,0-6 2,-1-1 3,-5-3 2,0-2 2</inkml:trace>
  <inkml:trace contextRef="#ctx0" brushRef="#br0" timeOffset="78348.481">11080 13045 59,'-4'0'11,"0"2"10,0 0 11,-1 0-4,1-1 8,2 0-22,0-1 10,2-1 4,2 0-17,0-3 12,2-3-22,7-3-7,-1-1-19,23-16-3,2 2 2,0 3 2</inkml:trace>
  <inkml:trace contextRef="#ctx0" brushRef="#br0" timeOffset="79026.52">10602 13948 3,'-12'-5'4,"-1"3"-1,-1-1 0,1 0 7,3-1 4,0 1-8,4 1-7,1 0 7,1 0-7,2 3 12,0-1 6,4 1-3,2 3 6,7 1-16,1 0 6,3 4-8,5 2 0,-7-4 6,3 1 5,7 3 6,2 0-4,4 3 0,4 1-9,6 4-7,5 1 6,1 1 6,56 25 4,-3-4 0,-49-22-9,3 1 5,6 1-1,0 2-7,6 0 11,66 23-8,-6-8 12,-6-11-1,-62-18 3,6 0-1,2-1-4,4-4 6,3-3-4,76 0-8,-15-1-7,-72-2 19,4-3-16,0 0 6,0-1-2,-2-2 6,0 0 4,-2 0-1,-2 1-10,-4 2-13,-2-1 19,-5 2-2,-3-1-1,-5 1-7,-4 0-1,-4 2-14,-6 0 2,-2 0-5,-5 1-5,1 2 9,-5-1-11,-1-1-5,-3 1-9,-1 2-15,-3-2 6,-4 0 5,0-1 5,0 0 4,-4-1 3,0 1 2</inkml:trace>
  <inkml:trace contextRef="#ctx0" brushRef="#br0" timeOffset="79352.538">13022 14058 2,'-2'0'17,"0"1"-8,0-1 5,-2 3 4,2-3 5,2 1 4,-3 2-17,1 1 17,2-1-8,-2 4 3,2-1-2,2 1 3,0 1-2,5 1-10,1 0-14,2 0 13,3 0 0,1 1-16,3-1 2,3 1 7,5 1 7,25 10-9,-5-4 13,-3-2-8,1-1-1,-6 0-1,-6-1 0,-2-1-19,-6 0 26,-4 1-13,-5 0 0,-6 2 6,-5 0-13,-8-2 20,-5 6-7,-4 0-13,-7 3 20,-6 2-8,13-13 6,-5 3-20,-4 4 14,-2-1-27,-4 3 11,0 1-6,-2 1-3,2-1-5,-4 2 3,4-1 2,3 0 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4T06:09:14.8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4-11-14T06:11:31.450"/>
    </inkml:context>
  </inkml:definitions>
  <inkml:trace contextRef="#ctx0" brushRef="#br0">13593 6449,'0'0,"0"0,50 0,0 0,-26 0,51 0,-26 0,26 25,24 0,25-25,25 74,-50-49,75 25,-50-26,25 26,-75-25,0-25,1 49,-50-49,-1 0,26 0,-25 0,24 0,1 25,0-25,24 0,25 50,-74-50,0 25,0-25,-25 0,24 0,1 0,50 0,-75 0,74 0,-49 0,0 0,-25 0,25-25,-1 25,-24 0,25-25,-25 25,25-25,0 25,-25 0,0 0,25-25,-25 25,0-24,24 24,-24 0,0-25,25 25,-25 0,0-25,0 0,25 25,-25 0,0-25,0 1,0 24,25-25,-25 25,0-25,0 25,0 0,0-25,25 25,-25-25,24 1,-24 24,0-25</inkml:trace>
  <inkml:trace contextRef="#ctx0" brushRef="#br0" timeOffset="1296.074">18529 6449,'25'0,"124"0,50 75,-75-26,198 1,25-1,50 26,0-26,-124-24,-99-25,-50 0,-25 0,-50 0,-49 0,0 0,-24 0,-26 0,-49 0,-25 0,-25 0,-50 0,-49-25,25-24,-25 24,-99-25,173 26,-74-1,124 0,0 25,74-25,1 25,49 0,25 0,24 0,1 0,24 0,-24 0,-25 0,24 0,1 0,-25 0,-25 0,25 0,-25 0,24 0,-24 0,0-25</inkml:trace>
  <inkml:trace contextRef="#ctx0" brushRef="#br0" timeOffset="31720.814">9997 9451,'24'0,"1"0,-25 0,25 0,0 0,0 0,-1 0,1 0,0 0,-25 0,50 0,-50 0,0 0,24 0,-24 0,25 24,0 1,-25-25,25 0,25 0,-26 25,26-25,-25 25,0-25,-1 0,-24 0,0 0,50 0,-50 0,50 0,-26 0,-24 0,25 0,-25 0,0 0,25 0,0 0,-25 0,25 0,-1 25,-24-25,75 24,-50-24,-1 0,1 0,0 0,25 0,-50 0,0 0,24 0,-24 0,25 0,0 0,0 0,24 0,1 25,24-25,1 25,-1-25,-49 0,0 0,25 0,-26 0,1 0,-25 0,25 0,0 0,-25 0,25 0,-1 0,1 0,0 0,0 0,0 0,-25 0,24 0,1 0,-25 0,25 0,-25 0,25 0,-25 0,25 0,-25-25,0 25,0 0,0-25,0 25,0 0,0-24,0 24,-25-25,25 25,-50-25,25 25,1-25,-51 0,75 25,-25 0,1 0,24 0,-25 0,25 0,-25 0,25 0,-25 0,0 0,1-24,-26 24,0-25,26 25,-26 0,25 0,0 0,0 0,25 0,-24 0,-1 0,0 0,25 0,0 0,-25 0,0 0,1 0,-26-50,0 50,1 0,-1-25,25 25,25 0,-24 0,24 0,-25 0,25 0,-25 0,25 0,-25 0,0 0,1 0,-1 0,0 0,0 0,0 0,1 0,-1 0,0 0,25 0,-25 0,25 0,0 0,-49 0,49 0,-25-24,-25 24,25 0,1 0,24 0,-25 0,-25 0,0-25,26 25,-1 0,25 0,-50 0,50 0,0 0,-25 0,25 0,-24 0,24 0,0 0,-25 0,0 0</inkml:trace>
  <inkml:trace contextRef="#ctx1" brushRef="#br0">11849 11441 1,'0'2'2,"0"-1"0,0 0-1,0 1 1,-2-2 0,2 2-1,0-1 1,0 0-1,0 3 0,0-2-1,0 0 1,0 1 0,2-1 0,-2 0 0,0 3 0,2-2 1,-2 2-1,0 0-1,0 1 1,0-2-1,2 2 0,-2-3 0,0 1 0,0-1 0,0 1-1,2-1 1,-2 0 0,0-1 0,0-1 0,0 0-1,0 2-1,0-2 0</inkml:trace>
  <inkml:trace contextRef="#ctx1" brushRef="#br0" timeOffset="1401.08">6242 13351 3,'-4'-2'3,"-2"0"0,0-1-1,-4 2-1,-1 3 0,1 1 1,-5 1-1,-1 2 1,-3 3 0,-1 4 0,-1 0-1,-2 4 0,0 2 0,-1 1-1,-1 2 0,2 2 1,0 0 0,3 0 0,-1 0 0,2-1 0,3-1 0,1 2-1,5-2 1,0-1-1,5-2 1,3 0-1,2-1 1,4-4-1,3-1 0,3-2 0,2 0 0,3-1 0,1-3 0,5-1 0,0-1 0,2-2 0,1-1 7,3 2-7,0-1-1,2 0 0,0 3 7,-4-1-7,0 4 0,-3 0 0,-1 1 0,-4 4 7,-1 1-7,-3 3 6,-5-1-7,-4 4 0,-2 1 0,-6 3 1,-4 0 0,-3 2 0,-3-1 0,-1-1 7,-1 0-1,-3-3-7,1-1 0,-3-3 0,0-2-1,1-2 0,-1-4 0</inkml:trace>
  <inkml:trace contextRef="#ctx1" brushRef="#br0" timeOffset="1691.096">6549 12909 3,'-5'0'4,"1"0"13,0-1-3,-4 1 11,4 1-8,0 3-3,-3-1 11,1 4-16,2 5 18,0 2-23,4 7 25,2 6-3,2 3-16,0 7 12,4 2-10,3 6-1,1 2-1,1 2-2,1 0-7,5 0 12,-3 0-8,3 0 6,0-2-7,-1 1 5,3-2-1,-3 0-13,1-4 6,0-3-19,-3-2-16,1-3 3,-3-4 2,1-3 4</inkml:trace>
  <inkml:trace contextRef="#ctx1" brushRef="#br0" timeOffset="2185.125">6557 13862 3,'0'-2'3,"0"1"0,2-1-1,0-2 0,4 0-1,2-4 1,3-3-1,1-2 0,3-1 0,3-3 0,3-3-1,0 1 2,1-2-2,-1 1 0,2-1 0,-3 2 0,-1 0 0,0 0 0,-1 1 0,-3 3 0,-3 3 1,1 0-1,-5 1 1,2 4 0,-2 2 0,1 0 0,-3 4 0,0 3 6,-2 5 6,3 5-8,-5 4-1,0 3-6,2 3 6,-2 2 7,2 2-2,-2-2-2,2 1-7,2-3 0,1-1 13,-1-4-21,0-1 14,4-4-13,1-4 13,3-3-7,1-5-6,-1-6 13,3-3 0,-1-4-7,3-3-7,-3-4 14,1-2-1,-1-2 7,1-1-3,-3-1-20,-3 1 1,1 0 16,-1 1-16,-3 3 15,0 2 7,-2 3-3,1 2 5,-1 5 6,-2 3-3,0 5 5,0 4-4,0 7-2,-2 2-1,2 7-3,-1 3-1,-1 3-1,2 1-8,-2 2 6,2-1-21,2 0 22,2-3-2,1 1-7,-1-5 0,4-2-12,-1-3-19,1-3 4,3-4 4,-3-7 1,5-3 3,-3-7 0,3-4 4,-3-6 1,1-2 1</inkml:trace>
  <inkml:trace contextRef="#ctx1" brushRef="#br0" timeOffset="3260.186">7469 12749 3,'0'-6'4,"0"3"0,0-1 13,0 3-10,2 3 18,0 3-14,0 4 10,4 6 11,0 4-4,-1 6-4,1 5-2,2 6-10,-2 5-2,3 4-1,1 0 0,-2-1-8,5 0-1,-1-2 0,0 0-7,3-4 22,-3-3-3,3-3-2,-3-2 0,3-3-2,-7-4-7,0-2 0,-4-4-14,3-2 16,-7-1-8,-7-2 15,-1-2-3,-4-3 6,-3 0-14,-3-2 6,-3 0-1,-2-2 0,0 0-7,3 0-12,-1 3 8,0 1 1,3 1 1,-3 4 13,4 2-1,1 3-1,4 4-1,-3 2-13,5 4 14,-1-1 5,3-1-7,4 0 6,2-1-14,2-2 6,2-2 0,4-3-6,2-3 6,5-2-6,3-5-7,1-5 9,4-3 6,-1-6-13,3-1 1,2-6 14,0-2-1,0-2-7,-1-2 0,-1 1 7,-2-3-1,-5 2 0,5 1-7,-4 2 7,-5 2-7,-2 2 7,3 1-7,-5 4-6,-2 2 14,0 4-1,-1 2-1,1 2 1,0 4-1,-2 1-1,0-1 0,0 1 0,3 0-7,-3-1 7,4-3-6,0-1 0,3-2 0,1-2 1,0-4 0,3-3-12,1-3 15,3 0 0,-2-5 6,1 0-1,1-2 0,-3-2 6,1 0-8,-1 2-7,-3-2 0,-1 3 8,-1 2-1,-1 2-1,-2 2 0,-2 2 0,-1 4-7,-1 4 7,-4 4-6,-2 5 7,0 5-1,-1 3 0,-1 3-20,0 3 16,0 0 6,2 0-7,0 0 7,4-1-1,0-3-12,2 0 7,0-3 6,3-4-19,1-3 21,2-2-1,3-4-1,-1-3 7,2-4-22,1-1 9,-1-4 6,1-3 0,-1-1-7,1-1-6,-3-2 14,1 0-1,-3 0 7,2 0-15,-3 2 13,1-1-1,-4 3-1,0 3-13,-1 1 0,-1 2 7,2 4-12,-2 2 6,0 6 9,-2 4-1,2 1-7,-2 2 7,3 0 6,-1 2-8,0-1 6,2 1-13,2-3 7,3 1-6,1-3 13,0-1-7,1-4 6,6-2-1,-1-2-13,1-3 0,-1-3 8,3-4-7,0-1 13,-1-1-13,1-4 13,0-1-1,-3-2-19,-1 1 14,-1 1 6,-1-1-19,-1 3 14,-1 3 6,-1 1-20,-1 4 26,-3 4-14,4 5 13,-1 2 5,-1 2-3,0 2 5,1 0-9,-1 1 5,2 1-9,-1-2 1,3 0-9,-1-2-7,3-4 16,1-1-2,1-3-7,1-6-14,0-2 23,-3-4-15,5-3 8,-3-2-13,1-4 1,-2-4 8,-1-2-19,-1-3-3,-3-2 8,-2-3-3,-1-4 2,-5-3-10,0-5-3,-4-4 17,-2 0 1,-2-3 8,0 4-5,-3 3 1,3 6 14,-4 6 5,4 4-1,0 5 12,0 6 3,-1 8-8,-1 7 3,0 8 11,0 10-11,0 7-1,-1 7 3,1 6-15,4 5 13,2 4 3,2 3-14,2 4-9,5 0-7,1 1-10,2-2-18,3-1-8,1-4 5,5-3 4,-2-7 3</inkml:trace>
  <inkml:trace contextRef="#ctx1" brushRef="#br0" timeOffset="3441.196">9068 12856 61,'0'0'17,"0"0"-9,0 0 5,0 0-1,0-1 4,4-2-2,2-2-1,0-2-15,9-2 13,-3-2-8,7-1 0,1-2-13,3-1-7,0 0 3,0 0 0,-3 0 0</inkml:trace>
  <inkml:trace contextRef="#ctx1" brushRef="#br0" timeOffset="3996.228">6110 14719 2,'-2'-2'3,"0"2"0,0 0-1,2-1 0,2 1-1,-2-1 1,2-1 0,6-3-1,3-2 1,7-2 1,7-3-2,8-2 0,11-4 0,7-6 0,11-2-1,11-6 1,11-1-1,14-5 1,7-4-1,9-2 1,10-1-1,6-4 1,7-1-1,1-3 0,3 0 0,2 0 0,-5-1 0,-3 2 0,-7 2 0,-6 3 0,-6 3 0,-7 4 0,-11 2 0,-9 6-1,-11 3 0,-12 3 0,-14 5-1,-11 4 0,-14 5 0</inkml:trace>
  <inkml:trace contextRef="#ctx1" brushRef="#br0" timeOffset="4610.263">6633 14656 3,'-27'13'3,"1"1"-1,1-2 0,0 0 0,6-2 0,3-1 0,7-5 0,9-3 0,7-5 0,9-3-2,9-6 1,12-6 0,9-6-1,10-5 1,12-5 0,8-3-1,9-2 0,4-3 0,8 0 1,5-1 0,3-2 0,1 1-1,-3-1 0,0 2 0,1 2 0,-5 2 0,-4 1 0,-8 6 0,-8 1 0,-9 7 0,-8 1-1,-12 6 0,-11 6 0,-12 4 0,-13 7 1,-14 7-1,-12 3 1,-13 6-1,-10 6 1,-11 5 0,-14 5 0,-10 4 0,-8 4 0,-7 6 0,-10 3 1,-7 4-1,1 0 1,0 0 0,-1-1 0,7-1 0,4-3 0,6-4-1,7-6 0,10-3 1,8-5 0,10-6-1,9-4 1,12-8-1,10-5 0,13-7 0,12-6 0,11-7 0,11-7 0,16-8 0,10-5 1,8-3 0,8-2-1,7-3-1,7-1 2,1-1-1,4 2 0,-2 0 0,0 1-1,-7 3 0,-1 3 0,-9 5 0,-6 2 0,-10 6 0,-8 4 0,-11 8 0,-14 5 0,-11 8 0,-12 3 0,-13 8 0,-11 6-1,-12 6 2,-9 5 0,-11 5 2,-6 4-1,-11 3 0,-3 3 0,-3 2 7,-4 0 5,5-2-8,1 0-7,4-6 1,7-1 12,8-6 0,6-2-15,7-6 13,10-4-14,8-5 7,10-6 6,11-8-7,12-7 0,13-4 6,9-7-13,16-6 0,9-6 14,9-5-14,9-3 7,7-2-6,7-2 7,2 0-7,2-1 0,2 0-1,-3 2 0,-1 1 1</inkml:trace>
  <inkml:trace contextRef="#ctx1" brushRef="#br0" timeOffset="5251.3">9771 13556 1,'-6'0'3,"-1"0"0,1 1 0,0 0-1,2 0 0,0-1 0,0 0 0,1 1-1,1-1 2,7 0-2,1 0 0,4-1 1,7-1-1,10-2 0,10-2 0,8-4 0,9-1 0,10-3-1,11-3 0,7 0 0,7-2 1,8-2 0,7-2 0,8 0-1,3-3 0,7 1-1,2-3 1,3 1 0,3-2 0,4 1 1,-1 1-1,-1 1 0,0-1 0,1 2-1,-5 2 1,-4 1 0,-4-1 0,-4 3 1,-6 0 6,-5 1 5,-4 0-8,-3-1 0,-3 3 0,-4-1-1,-4 2 12,-5 1-8,-3 0-1,-5 1-7,-5 1 6,-7 3 7,-4-1-22,-7 2 2,-5 2 7,-7 1-6,-8 2 0,-4 1 0,-11 3 0</inkml:trace>
  <inkml:trace contextRef="#ctx1" brushRef="#br0" timeOffset="5854.334">15173 12134 2,'-4'-5'3,"0"0"0,-3 1-1,1-1 0,-2 2 0,0-1 0,-3 2 0,-1-2 0,-3 4 1,1 0 5,-3 4-1,-1 2-1,-5 3-1,0 4-6,-4 3 12,1 5-14,-3 3 1,0 5 0,0 6 6,2 4 0,0 5 7,4 2-3,2 4-1,7 2 0,2 0-8,5 1 1,7 0 0,4-2 6,7-2-1,3-2 7,5-1-22,6-3 8,2-5-6,6-2 13,2-3-6,4-4 6,5-4-13,-1-3 7,3-4-6,-1-5-1,3-4 1,-5-3 0,0-5-1</inkml:trace>
  <inkml:trace contextRef="#ctx1" brushRef="#br0" timeOffset="6158.352">15516 12783 2,'-4'-14'2,"2"-2"0,0-1 1,2-3-1,2-1 0,4 0 0,2-1 0,5-1-1,3 0 1,5 2 1,2 0-2,8 2 0,0 2 0,6 3 0,0 2 0,5 3 0,-3 3-1,0 5 0,1 6 1,-5 3 0,-4 5-1,-4 2 0,-5 5 1,-5 3-1,-7 2 1,-6 3 0,-6 1 6,-6 0 5,-4 0 6,-7 1 3,-2-1-2,-5-3-15,-3 0 5,-2-3-1,-5-2 13,1-3-4,0-3-2,0-5-21,2-4 14,2-4 6,0-5-9,4-4 6,0-5-14,8-4-6,3-4 1,5-4-6,5-4-4,6-2 1,6-2 2,3 1 1,5 2 0,1 1 2</inkml:trace>
  <inkml:trace contextRef="#ctx1" brushRef="#br0" timeOffset="6557.375">16155 12344 1,'0'0'3,"0"0"0,0 1 0,2 2 0,0 0 0,0 3 13,1 2 3,-1 3-1,2 4-16,0 3 19,-2 6-9,4 0-14,-2 3 14,2-1-9,3 1 12,1-2-14,0-1 12,5-3-14,-1-1 14,5-3-15,0-3 13,3-3-8,1-3-7,0-5-5,4-3 19,0-2-13,2-6 13,0-3-8,0-3-6,-3-1 6,-1-3 6,-4-2-13,0-2 0,-5-4 14,-1 1-8,-5-3-6,0 0 7,-6 1-1,1 0 20,-3 4 3,0 2-8,-2 4-10,2 2 12,-2 1-8,0 3 6,2 4-9,-2 4-1,0 4 12,0 5-22,0 4 14,0 4-2,2 5-13,0 0 19,2 4-2,0 1-14,2 2 1,3-3 0,-1 0 6,2-2 1,3-1-28,3-3 10,1-1-25,-1-2 4,1-3 4,-1-4 5,20 6 0,-9-9 3,-3-4 2</inkml:trace>
  <inkml:trace contextRef="#ctx1" brushRef="#br0" timeOffset="6849.391">16823 12195 4,'2'0'3,"0"0"0,5 2 0,-1 0 7,2 2 4,5 3-8,1 3-7,5 1 13,-1 6-1,3 0-8,2 5 12,-1 4-2,-1 3 0,-2 1-3,1 0 5,-3 1 5,-1-4-9,1 0-8,-5-1 12,1-4-1,-3-2 4,1-4 5,-5-2 9,0-2-3,-2-3-4,0-5-4,-2-1-15,0-6-1,-2-4 0,0-2 13,-2-6-10,2-5-1,-2-2 7,2-3-3,0-2-8,0-2-6,2 0 0,0 0-6,0 2-6,3 1 3,-1 3-12,0 1-2,0 3-4,-2 3 3,2 2-2,0 3 2,0 0 3,1 3 2,1 3 3</inkml:trace>
  <inkml:trace contextRef="#ctx1" brushRef="#br0" timeOffset="7206.412">17620 12043 2,'2'-9'4,"0"-1"-1,-2 7 7,0-2-1,-2 1 5,2-2-2,-2 1-1,-3 2-2,1-1 12,-2 2-8,-2 1-9,-3 3 12,-1 3-8,-2 2 6,-1 2-3,-4 4 5,3 1-14,-3 1-1,3 1 7,1 3 6,3-2-9,2 3 6,1-1-8,5-1 6,2 1 0,6-2-16,4 2 15,5-3-8,1 0 7,7-1-8,6 1 13,2-2-14,4-1 0,-2 0-6,2 0 8,0 0 0,-2-2 6,-2 1-7,-2 2 6,-6 0-7,-5 1 7,-3 1-1,-5 3-13,-4 0 14,-8 0-1,-4 1-19,-7 1 14,-3-2 0,-3-1 1,-2 1-7,-2-4 0,1-1-11,1-4-5,0 0 3,-2-4 2,5-5 0</inkml:trace>
  <inkml:trace contextRef="#ctx1" brushRef="#br0" timeOffset="7563.432">17965 12145 2,'6'0'4,"4"-2"-1,1 1 0,5-1-1,1-2 8,4-1 4,1 1-8,1-3 6,-2-1 5,4-1-3,-1-1-1,1 0-1,0-2-9,2 0 6,-2 0-13,0-2 13,-3 1-1,-5-1 6,-1-1-3,-5 0 5,-3-3-1,-6 2-15,-4 0 6,-4 0-1,-5 3 6,-1 1-1,-4 4 6,-5 3 3,0 3-9,-4 3-7,1 4 25,-1 4-3,-2 4 2,2 3 4,-2 4 3,4 3-18,-1 4-1,3 2-3,4 1-1,1 3 5,3-1-8,7 0 5,2-1 4,8-1 12,4-2-4,7-1-10,4-4-2,5-2 6,5-2-16,6-5 0,7-4-13,1-4-6,3-3-4,-1 0-23,-3-2-7,-3-2 12,-4-2-15,-4 2 6,-6-2 4</inkml:trace>
  <inkml:trace contextRef="#ctx1" brushRef="#br0" timeOffset="8737.499">4598 13605 3,'-2'-5'3,"0"2"-1,-2-1 0,4 2 0,-2-1-1,0 2 0,2 0 1,-2 0 0,2 2 0,2 1 0,-2 1 0,4 4-1,0 2 7,2 5-7,5 2-1,-1 4 7,4 4-8,3 4 7,4 6-1,-1 3 0,5 4-1,2 2-7,2 3 1,6 2 0,-2 2 0,4 1 0,1 2 0,-1 0 7,2-1 6,-2 2-7,1-1-1,-3-1-7,2-2 7,-4-3-7,2 0-1,-4-3 2,0-3 0,-2-2 1,-4-4 0,0-1-1,-2-5 1,-5-2 0,-3-5-1,-3-3 0</inkml:trace>
  <inkml:trace contextRef="#ctx1" brushRef="#br0" timeOffset="10237.585">4656 13624 1,'-4'-3'4,"-4"-2"-1,2-2 0,-1 1-1,1-2 0,2-1-1,0-1 1,2-2-1,2-2 0,4-2 1,2-4-1,4-2 0,5-4 0,6-2 0,3-7-1,10-1 0,9-3 0,5-5 0,5-3 0,9-2 0,7-4 0,7-2 0,9-3 0,6-4 1,8 1-1,7-3 0,3 0 0,5 2 0,4 2 0,2 1 0,0 3 0,0 2 0,2 2 0,2 3 0,-4 3 0,0 1-1,-2 2 1,-3 3 0,-1 1 0,0 2 0,-2 1 0,-5 1 0,-1 1 0,-3 4 0,-4 0 0,1 3 0,-7 0 0,-2 5 0,-2 0 0,-7 5 0,-3 2 0,-3 4 0,-7 2 0,-3 4 0,-4 4 0,-6 3 0,-2 3 0,-5 4 0,-3 3 1,-5 3-1,0 4 0,-3 1 0,-3 4 0,0 3 0,-4 2 0,2 4 0,-4 2 0,0 3 0,2 1 0,-2 2 0,-2 2 1,0 3 0,0 3-1,0 0 0,-3 1 0,1 0 0,0 0 0,-2 1 1,0 0-1,-1-1 1,1 0-1,0 0 0,0 3 0,-3-2 0,3 1 0,0 0 0,-1 0 0,1-4 0,0 4 0,0-4 0,2-1 0,-3 0 0,1-2 0,-2-2 0,-1-2 0,1-3 0,0-1 0,-3-1 0,1-1 0,-7 0 0,1-2 0,-3-3 1,0-1-1,-3 0 0,-1-1-1,-2-1 1,-2-3 0,-2-1 0,-2 0 0,-2 0 1,-2-4-1,-3 2 0,-3 1 0,0-2 0,-3 0 0,-4-1 0,1-1 0,-7 2 0,0-2 0,-6 2 1,0-1 0,-6 1-1,-4 1 0,-5-1 0,-4 1 0,-1 2-1,-9 0 1,0 1 0,-6 1 0,-5 1 0,-3 2 0,-7 1 0,-2 2 0,-1 0 0,-7-1 0,2 2 1,-4-1-2,-5 0 1,3 1 0,-2-1 0,0 1 0,-2 0 0,-1 1 0,1-1-1,-2 0 1,1-1 0,3 0 0,0 1 0,2-1 0,0-1 0,0 1 0,2-2 0,0 1 0,4-2 0,2-1 1,2-3-1,4-1 0,3-1 1,3-2-1,3-2 7,6-3-1,-1 0-8,7-2 14,3-3-1,3-1-16,2 0 15,5-1-8,1-3 12,5 1-20,1-1 13,5 0-13,2-2 13,4-1-14,2 2 14,5-3-14,1 0 8,0-1 6,5 0-14,1 1 14,3-1-7,1 0 0,1-1 6,4 0-1,-2 0 0,1 1-8,3-1 1,0-2-6,2 2 13,0-1 0,0-3-7,0 2 7,-2 0-15,4-1 15,-2-1 0,0-1-15,-1 2 9,1-3 0,0-1 0,-2-2 14,2 0-3,-4-2-1,2-2-7,0-1-7,-3-1 1,1-3 13,-2 1-1,2-4-8,-2 1 0,-1-1 0,-1-1-6,2 1 1,-1 1 19,1 3-14,0-1 0,0 3 6,1 1-7,-1 1 8,4 2-8,0 3 0,0 0 6,2 3 6,-3 0-8,3 2-7,-2 2-5,2 3 13,2 0 0,-2 3-7,2 1 7,-2 0-1,2 0 0,0 1-1,0-1-6,0 0 0,0 0 7,0-1-6,0-2 0,0 1 13,0 1-8,0-3-6,0 0 13,0-1-14,0-1 13,0-1-7,-2-1-6,2-1 13,0-3-7,-2 0 7,0-1-2,-2-1-1,2 2-1,0-1-6,-1 1-6,-1 0 13,2 2-7,0 0 7,0 1-1,0 1-13,2-1 14,-2 2-1,2 0 0,0-1-1,-2 1-19,2 1 15,0-1-14,0 2 23,0 0-8,2 2 6,2 1-7,-2 2-6,4 3-7,1 0 22,-1 3-14,0 0 1,2 3 13,1-1-7,1 1-7,-2 0 1,0-1 13,1 0-7,-1-2 0,2 1-13,-3-3 21,-1 1-2,0-5-13,-2 2 1,0-1 19,0-1-7,-2-2-2,3-3 0,-5-1 12,0-2-9,0-2-6,-5-2-1,3-2 6,0-2-1,-2 0 6,0-2-14,0 1-6,0 2 1,0 0-13,-1 2-3,3 1 8,-2 4-4,2 3 3,-2 5 0,2 0 2,0 6-1</inkml:trace>
  <inkml:trace contextRef="#ctx1" brushRef="#br0" timeOffset="11045.631">6131 15206 3,'0'-1'2,"-2"-1"1,2 2-1,-2 3 0,2-1 0,-2 5 0,-1 4 0,1 4-1,-2 2 0,-2 5 1,0 4-1,-4 3 0,-3 5 0,1 4 0,-5 5 0,-1 2 0,-1 5 0,-4 3-1,0 1 0,-1 0 0,-1 0 0,0-1 0,-2-4 0,2-2 0,0-3 1,5-3 0,-3-6-1,2-1 0,5-6 0,-3-4 0,3-4-1,1-6 0,1-5 0,1-4-1,3-5 1,0-6 0,1-4 0,5-6 0,2-1-1,2-3 1,0-3 1,2-1-1,0-3 1,2 1-1,-2-1 1,5 2 0,-5 0 1,2 3-1,0 1 1,-2 3 0,0 2 1,0 0-1,-2 4 0,2-1 0,2 4 0,-4 0 0,2 2 0,1 2 0,-1 2 0,0 3 0,0 3 0,0 2 12,0 5-14,0 5 13,-2 3-1,0 3 4,0 4-2,-2 2-14,0 0 13,0 3-14,2-1 7,0 0-1,0-4 6,0 0-2,2-2-7,0-3 12,2-3-6,2-2 10,0-2-14,3-3 19,3-4-22,1-2 12,3-5-1,5-4 5,1-3-8,3-3-8,2-1 0,2-4 0,0 1 6,2-1 0,-2 1 5,0 0-14,-2 1 1,2 1 0,-4 3 6,0-1 0,-3 3 6,-3 0-1,-3 1-2,1 1-7,-3 1 0,1 2 7,-5 1-1,1-2-14,-1 3 8,-2-1 6,0-1-1,3 2-13,-5-1 1,0 1 7,-2 0-12,3-2-19,-5 2 4,-2 1 2,2-1 1</inkml:trace>
  <inkml:trace contextRef="#ctx1" brushRef="#br0" timeOffset="12101.692">14215 11901 1,'-4'-2'4,"2"1"-1,-2 0 0,2-1 0,2 2-1,-2-1 0,2 0 0,0 1 0,-2-1 0,2 1-1,0 1 1,2 1-1,2 8 0,2 0 0,2 5 0,3 4 0,3 3-1,3 5 1,1 3 0,3 5 6,2 3-1,2 6-1,2 5-7,2 2 7,-1 7 6,3 3-8,5 3 18,-3 3-15,2 2-1,2 1 0,-2 2 6,0 1 4,-1 1-2,-3-1 0,-2-4-9,-1-1-7,1-5 1,-2-3-7,-4-4 8,-2-5 14,-1-3-9,-3-5-21,0-6 3,-5-6 1,2-4-1,-5-7 3</inkml:trace>
  <inkml:trace contextRef="#ctx1" brushRef="#br0" timeOffset="13322.762">14211 11844 2,'-6'0'4,"0"-2"-1,-3 1-1,5-3 0,-2 1 0,2-1 0,2 0-1,2-3 0,4-3 0,4-4 1,7-1 0,8-3-1,8-4-1,8-5 1,8-1-1,9-4 1,13-1-1,11-6 1,7-1-1,8-4 1,11-3-1,12-2 0,10 1 0,6 1 0,11-1 0,8 0 1,4 4-1,2 1 0,5 1 0,-3 3 0,-2 3 1,-1 2-1,-5 3 0,-2 2 0,-11 3 0,-3 4 0,-9 1 0,-8 4 0,-10 3 0,-9 1 0,-8 4 0,-8 0 0,-9 2 0,-7 4 1,-9 1-1,-5-1 1,-5 3-1,-7 1 0,-1 1 7,-5 1-1,-4 1-7,-2 1 6,-2 1 0,-4 1-1,-2 2 13,-1 1-15,1 0-1,-4 4 0,1 1 13,-1 2-2,-2 2-1,-1 5-2,3 1 5,-1 3-8,3 6 0,0 3-7,-1 5 0,5 1 12,2 3-1,-2 2 5,4 1-14,4 1-1,2 3 8,2 2-2,5 1 5,1 1-7,3-1-1,1 0 13,3-2-3,0 1-1,1-2-20,1 0 19,0-2-1,-1 0 0,1-2-9,-2 0 13,-1-2-21,-1 0 14,-1 0-1,1 0 5,-5-2-7,-1 0 6,-5-2-14,0-3 13,-4 0-14,-2-2 13,-2-3-7,-4 0-13,0-4 14,-4 1-6,-3-6 7,-3 0-7,-3-2 7,-1-3 6,-5 0-14,0-2 13,-4-2-7,-6 0 12,-2-3-14,-7 0 0,-3-2 7,-7 0-14,-6 0 14,-4-1-13,-8 1 7,-3-2-7,-10 1 14,-1-1-1,-10 3-7,-5-1 6,-4-1-7,-7 2 7,-6 2-7,-4 0 0,-6 2 1,-7 0 0,-1 3 0,-5 1-13,-7 1 8,-6 1 14,-1 4-1,-4-2-7,-2 3 0,-5-1 0,1 1 6,2 1-13,-1-2 13,5 1-1,2-2 1,0 0-16,2 0 15,4-1-7,4 0-12,4-2 14,3 0-12,5-1 14,3-2-13,4-1 7,1-1 1,5 1 14,9-3-9,1-2-13,9-2 15,1-1 5,9 0-13,6-4 6,5 0 0,5 1-14,5-2 22,6-4-14,2 3-7,6-2 15,2-1-7,2 1 14,5-1-9,1 0-13,5 0 14,-3-1-6,5-1 14,2 1-9,-1 1 6,1-2-7,2 0-6,2 0 13,0 0-8,-1 0 7,3 0-1,-2 1-13,2-1 13,-2 0-7,2-2-6,0 0 13,0-2-7,-2 1 7,2-3-14,0-1 14,-3 1-13,1-1 13,0 1-13,0 1 13,0-1-13,-2 0 13,-1 0-7,-1 0 7,-2 3-14,-1-1 14,-3 1-7,2 2-6,-7-2 13,2 2-13,-1 0 7,-1 0 6,1 1-7,-1 0-6,0-1 13,3 0-13,-1-1 14,1 0-8,-1-1 1,3-2 0,-1 0-7,1-1 14,1-2-7,3-1-13,0 0 20,3 1 0,1-2-20,0 2 14,0-1 0,4 2-13,-2-1 21,-1 1-8,1 1 6,0-1-1,2 1-7,-2 1 7,2 2-7,0-2-6,2 3 7,0-1 0,-2 1-19,2 2 8,2 0-4,-2 0-12,4 2-2,0 0 2,0 0 4,2 2 1,-1-1 3,1 2 0</inkml:trace>
  <inkml:trace contextRef="#ctx1" brushRef="#br0" timeOffset="15237.871">19318 13023 1,'-3'-1'3,"1"0"-1,0-1 1,0 0 0,0 2 0,0-1-1,2 0 0,-2 1 1,2 0-1,-2-1 0,2 1-1,0 1 7,2 0-8,0 4 13,2 1-14,2 3 0,5 3 12,-1 0 6,3 5-15,3 0 6,3 3 5,3 1-14,3 2 6,4 2 7,2-2-2,4 4-8,5-1 12,3 2-14,1 0 6,-1 2 1,0-1-2,1 0 5,-3 2-7,1-1 0,-1-1 19,-2 1-4,-2 0-8,-1 0-1,-1-1-14,-2-1 7,-2-1 0,-2-2 13,-2-1-3,0-2-1,-5-2-1,-1-1-8,-2-3-14,-3-2 9,-1-2 6,-3-3 7,-2-1-2,-1 0-1,-1-2-1,-2-3-13,0 0-5,1-3-12,-5-1 10,-2-4-12,0 0 3,0 0 1,-2-2 4,-3-2 1,1 1 2</inkml:trace>
  <inkml:trace contextRef="#ctx1" brushRef="#br0" timeOffset="15619.893">20256 13495 1,'0'0'3,"0"0"0,0 0 0,0 0-1,0 0 1,0 0-1,0 0 14,0 2-3,0 0-8,3 1 0,-3 1 6,2 0-8,2 3 6,0 0-8,0 3 6,4-2-1,1 2-7,-1 1 1,2-1 6,3 2 6,-1-2-16,2 3 15,3-1-22,4 1 22,-3-3-8,1 2 6,2-1-1,-1 1-8,1-2 0,0-1 7,-5 0-14,1 1 1,-5 0 1,-1-2 7,-3 0 12,-2 0-8,-4 2 0,-2 2 5,-4-1-2,-6 3-7,-3-1 0,-1 1 6,-3 0 0,-1 0 4,-3 0-1,-2 0-8,0 0-13,1-1 14,-1 0-1,-2-2 6,2 1-26,1-2-5,1 0 4,0-2 1,3 0 1,-1-1 1,2-2 0</inkml:trace>
  <inkml:trace contextRef="#ctx1" brushRef="#br0" timeOffset="31389.795">15138 13648 1,'0'0'2,"0"0"0,-2 0 0,2-1-1,-2-2 0,0 1 0,-1 0 0,1-1-1,-2 2 1,2-2 0,-2 0 0,0 1 0,2 1-1,0-2 1,-2 1 0,-1 1 0,3-1 0,-2-1 0,2 2 1,0 0-1,-2 1-1,2 0 0,0-1 1,0 1-1,0 0 0,2 0 0,-2 0 1,2-1 0,-2 1 0,2 0-1,0 0 1,0 0-1,0 0 1,0 0-1,0 0 1,0 2 0,2 0-1,-2 3 0,2 2 0,2 1 0,-2 3 7,4 0-1,-2 4-7,0 3 0,3 3 13,-1 2-1,2 2-2,0 5-7,-1 0 6,1 1-14,2 5 20,1 0-14,-1 3-7,2 0 14,1 3-7,1 1 6,1 2-1,1 1 0,3 1-1,-1 2-1,1 2 13,2 2 5,1 0-16,1 1 5,2 3 5,0 0-8,2 4 13,2 3 3,0 4-8,2 3 9,0 2-2,2 1-16,0 4 0,0 2 5,2 4 12,0 3-16,-2 3 13,5 1-4,-3 3-8,0 1-1,2 2 6,0 1 4,1 1-15,-1-1 6,0 0 13,2-3-10,1-2-7,-3 0 12,0-2-14,2-3 11,1-3 11,-1-2-14,-2-4 4,3-1-8,-3-4 5,0-2 6,-2-2-15,-2 0 12,2-3-2,-2-1-14,1-3 7,-3-1-7,0-2 0,0-3 8,-4-3-9,-1-4 1,-1-4 0,-2-3-24,0-2 8,-1-5-23,-3-3 12,-2-4-3,-3-5-15,-1-4 6,-5-5-3,-2-6 5,-4-8 3</inkml:trace>
  <inkml:trace contextRef="#ctx1" brushRef="#br0" timeOffset="33200.898">19963 12607 3,'-4'1'3,"0"0"-1,1 2 0,-1-1 0,0 1 0,0 2 0,0 1 0,0 1-1,0 1 0,2 2 1,2 1-1,-2 2-1,-1 1 1,3 2 0,3 0 0,-1 2-1,0 1 0,2 1 1,2 2 0,0 2 0,2 0 0,1 3 0,1 1-1,-2 3 0,3 2 7,1 1-7,1 4 6,-3 1-7,4 3 13,-1 1-1,1 2-8,1 2 12,-1 1-21,1 3 20,1 1-2,1 4 12,-1 0-4,3 2-8,-3 1 4,3 2-2,2-1-7,1 2-1,1-2 5,2 3 5,2 0-7,0 3-2,2-1 5,2 3-1,0-2-8,2 3-7,0-2-5,0 0 7,0 0 13,2-1-8,1 1 0,-3 1 7,0-1-3,2 1 0,-2-1-1,0-2-7,0 0 0,0-1 0,0-1 0,2-1 6,1-2-13,-3 2 14,0-2-1,0 0-1,2-1 0,2-2-1,-2-1 1,-1-2-1,3-1-7,0-3 7,-2-3-1,0 0 0,3-3 0,-3-1 0,2-1-7,-2 0 1,0-4 7,0 2-7,-1-3 7,-3 0-1,0-2-13,-2-1 15,-3-2-1,-1-1 0,-2-2-1,-4-1-14,-3-3 9,-1 1 7,-5-2-13,0-1 13,-6-1-6,3-1 6,-7 0-13,0-1 1,-5 0 1,3-2 7,-4 0 0,0 1-12,-2-1 14,-3 0 0,1 0-7,-2 0 0,-3-1 1,1 0 1,-3 1 6,-1-1-6,-3 1 0,0-2-6,-4 0 20,-2 2-1,1-2-20,-3 2 7,-4-3 1,-1 1 0,-1-1-6,-2 0 1,-4-2-7,-3 1 3,-1 0 8,-1-1 6,-3-2-6,-3 1 0,-2 0 7,-4-1-1,0 0-6,-4 0 6,-2 2 0,0-1-1,-4 0-6,2 1 7,-5 0-1,1 1-12,0 0 13,-3 1-6,1 0-12,-3 1 20,1 2 0,-3-1-7,3 1-6,0 0 7,-1 1-7,1 0 15,-3-1-15,3 3 8,-5-1 0,0 0-6,3 1 1,-3 0 6,3-1-12,1 0 20,-1 1-14,-1 0 13,1-2-7,1 0-6,1 1 13,2-1-7,-1-3 0,3 3-13,2-1 20,-1-1-7,3-2-6,0 0 13,2 0-8,2 1 8,-2-2-22,4 1 15,0-1 0,2 0-13,0 1 21,4-2-14,0 1-6,3-1 21,1 0-8,2-2 0,5 2 6,0-2 0,3-1-8,1 0 0,4 1-14,2-2 9,0-1-6,4-1 21,2 1-8,0-2-13,0 0 20,2-1-1,5 1-13,-1-2 13,2 1-14,1 0 7,1-1-12,3 1 14,-1-1-7,3 1 1,-1 0 6,3-1-6,0 1 12,-1-1-7,1-1-6,2 2 13,-3-1-8,3 0-12,2 1 20,-2-3-1,1 1 0,-1 1-2,-2-1-1,1 0-7,-1-1-6,0 0-6,-1-1 15,1 1 0,0-1-7,-3-2 14,5-1 0,-2 1-8,-1 0-8,1 1 2,4-1 13,-2 0 1,1 0-2,1 1-14,2-3 0,0 3 16,0-1-16,0 0-4,2 1 20,-1-1-7,1 1-13,0-1 8,2 1 13,-2-2-7,0 2-7,2 0-5,-2 0 20,2 0-2,0 0-1,0 0-13,0 0-5,0 0 1,0 0-6,-2-1 1,2 1 1</inkml:trace>
  <inkml:trace contextRef="#ctx1" brushRef="#br0" timeOffset="42205.414">15667 14024 2,'-4'-1'2,"0"0"0,2 0 0,-2 1 0,-3-1-1,3 1 1,0 0 0,-2 2 0,-2 2-1,2-1 0,-1 3 2,-1-1-1,0 2-1,2 1 0,-1 0-1,1 2 0,0 2 1,0 0 0,2 1 0,-1 3 0,3 0-1,-2 2 1,2 2 0,4 1 0,-2 0-1,4 2 7,1 2-7,1-2 0,4 0 0,-2-1 0,5-1-1,1-1 1,-1 0 0,1-3 0,3-2 6,-3-1-7,1-2 6,-1-3 0,3-2-8,-5-2 8,3-2-8,-1-3 1,-4-1 7,3-3-7,-1-3-1,-1-2 1,-1 1 0,-2-3 0,-2-2 1,1-2 0,-1 0 0,-2-2 0,-2-1 1,2-2 0,-2-1-1,0 0 1,2 0 0,-2 0-1,3 2 1,-1-1-1,0 1 1,0 2 0,2 0 0,0 3-1,1 3 1,1 0 0,-2 3 0,2 1 0,3 3 0,-1 1 0,2 2 0,1 3 0,-3 1 0,3 0-1,-1 2 1,0 1 0,1 1 0,-1 0 0,1 0 0,-1 1 0,-4 1 0,1 0 0,-1 1 0,-4 0 0,0 2-1,-4 2 1,-2-1 0,-2-1 0,0 2 0,-4-1 0,-1 0 0,1 0 0,-4-2 0,-1 0 0,1-2 0,-3 0 0,3-4 0,-3-3 0,1 1 0,-1-4 0,3-2 0,-2 0 0,1-2 0,1-1-1,-1-1 0,3-1 0,2-1 0,-1 0-1,3-2 0</inkml:trace>
  <inkml:trace contextRef="#ctx1" brushRef="#br0" timeOffset="42570.434">16091 14072 2,'-2'4'3,"2"0"0,0 3 0,0 1 0,4 2-1,-2 0 1,2 1 0,3 1-1,-1 0-1,0 1 7,2-2-1,3 1-8,1-3 1,0 1 0,3-2-1,-1-4 0,3 0 7,0-3-7,-1-1 7,-1-3-7,1-3 0,1-2-1,-3-3 1,-1 0 0,-1-2 0,-4-1 0,0-1 1,-3 0 0,-3-3 6,-4 1-7,0-3 0,-3 2 19,3 2-14,-2 1 5,-2 2-1,2 2-7,0 0-7,2 5 1,0 4 19,0 1-20,2 3 13,0 2-1,0 0-13,2 5 1,0 0 0,0 1 0,2 1-1,2-1 2,0 0 0,0-1 1,1 0 0,3-2 0</inkml:trace>
  <inkml:trace contextRef="#ctx1" brushRef="#br0" timeOffset="42802.448">16459 13973 2,'2'0'3,"2"1"0,3 4-1,-1 1 0,2 1 0,0 2 0,1 2 0,-1-1 0,0 2 0,1-2-1,-1 2 0,0-2 0,0 1 1,-1-2-1,-1-2 6,-2 0 6,0-1-8,2-2-7,-4-1 0,0-2 13,0-2 0,-2 0-15,0-4-1,-2-1 15,2-2-15,-2-2 0,0-3 2,0-2-1,0 0 0,0-2 0,0 0 1,2 1 0,0-2-1,2 3 1</inkml:trace>
  <inkml:trace contextRef="#ctx1" brushRef="#br0" timeOffset="43042.461">16757 13837 2,'-2'-3'3,"2"-2"0,0 3-1,0 1 1,-2-1-1,0 2 1,0 0 7,-2 0-9,0 3 0,-1 1 0,-1 2 0,0 2 6,0 4-1,0 2-8,-1 1 1,-1 1 0,2 2 13,2 0-14,2 0 7,0 2-1,2-2-1,0 2-7,2 1 1,2-3 14,0 1-2,2-1-14,0-2 7,1-1 6,-1 0-13,-2-3 0,2-1 1,-2 0-1,0-2 1,-4-1 0,0 0 0,-4-1 0,-2 0-1</inkml:trace>
  <inkml:trace contextRef="#ctx1" brushRef="#br0" timeOffset="43327.478">16757 14066 4,'6'-7'3,"1"-1"-1,1-1 1,0-3 0,2-1-1,1 1 0,-3-2 1,2 0 5,-1 0-1,-1 1-1,-2-1-7,-2 0 7,-2 1-1,-2 3-1,0-1-6,-2 2 6,0 0 0,-2 3 6,2 1-2,0 3-1,-2 3-13,0 4 13,-1 2-13,1 2 13,0 2-7,0 2 6,4 3-13,-2 0 7,2 0 0,4 2 0,0-2 0,2 0-7,11 14 1,2-5 0,5-5 1,3-5-2,2-5 1,2-4 1</inkml:trace>
  <inkml:trace contextRef="#ctx1" brushRef="#br0" timeOffset="44011.517">17371 13692 1,'-2'-2'3,"0"-1"0,-2 0 0,2-1-1,0 0 1,0 0-1,-2-1 0,2 1 1,2-1-1,-2 0-1,2 1 0,-2 2 0,2-2 0,0 1 0,2-1 0,-2 2 6,0-1-1,2 0 0,-2 2 5,0 0-8,0 2 14,0 1-10,-2 2-7,2 1-6,-2 6 19,-3 2 6,-1-1 3,2 5-2,-2 2 3,2 1-15,0 1 6,-1 1-3,1 2 5,2-1-7,2-1 4,0 0 5,4-1-9,3-3 0,-1 0-2,2-3-7,2-2-6,3-4-13,1-1 10,3-2-19,-3-5 4,5-1 2,-3-1 4,20-6 0,-3-3 4,-11-4 1,1-1 2,-8-2 1,-1 1 2,-6-5 1,1 2 1,-3-3 0,-6 3 1,0-3 0,-6-1 1,2 3 1,-1 1 1,3 3 13,-4-1-2,4 10-1,0 0 5,0 0-14,0 2 13,2 0-7,0 0-15,2 2 28,8-3-9,5 5 5,1 1-1,7 3-9,0 3 0,-2 3-1,-11-3 6,4 2-13,-1 3 6,1-1-6,-3 4 7,1 0 6,-2 1-8,-3 2 0,-3 0 0,0 1-6,-2-2 6,-4 0 14,-4-1-15,-5 15 6,-7-6-13,3-5 13,-6-5-1,-1-5 0,1-5-1,0-4-13,3-3-6,1-4-4,1-6 1,1 0 1,1-3 2,5-5 0</inkml:trace>
  <inkml:trace contextRef="#ctx1" brushRef="#br0" timeOffset="44721.558">17903 13347 1,'0'0'4,"0"0"0,2 4 6,0 2-1,0 1 11,0 1-2,0 3-9,4 0 18,-1 2-15,1 1 10,2 1-8,-2 2 4,3 0 11,1-2-17,0 1 11,-2-1-15,1-1 5,1 0-8,-4-2 12,3-1-14,-1-1 5,-2-2-13,0 0 7,-2-2-1,1 0 6,-3-2-19,-4 0 14,-1-2 0,-3-1 6,-4-1-1,0-1-1,-3 0-1,-3-1-19,1-1 14,-1 3 0,-1-1 0,1 1 0,1 2 0,1 2 0,1 2 0,3 2 0,-1 1 6,1 3-1,4 2 0,-2 1-7,1 2 6,5 0 0,0-1 0,2 1-21,4-2 22,1-2-19,1 0 8,2-2-7,2-2-4,1-1 9,1-3 1,1-3-13,-1-1 3,0-2 9,1-1-6,1-3-4,-1-2 2,-1-1 0,0-1 3,-1-3 2,-3 0 0,0-1 3,-1 2 0,-1 0 2,-2 1 0,-2 2 1,2 1 0,0 1 2,-2 0 0,0 4 0,3 0 1,-3 2 0,2 2 0,-2-2 0,0 2 0,2 1 1,2 0-1,-2-2 1,0 0 1,3 0-1,1-2 0,0 0 1,1-2 0,1-3-1,2-1 1,-1 0-1,1-2 1,0-2 0,1 1-1,-1-1 1,15-13 0,-6 1-1,-5 3 1,-1 0 1,-5 1-1,-4 2 0,-4 2 0,-4 2 0,-4 3 0,2 6 7,-2 2 5,0 2 6,-3 1 3,-3 4-2,2 0-3,-3 4 4,1 2-1,-1 2 3,1 3 4,2 2 3,-1 3 2,3 1-3,0 3-3,2 0-4,1 0-9,3 1 6,2-1-3,4 0-1,1-4-9,1-3-1,4 0 12,3-4-8,-1-3-20,2-1-4,20 3-18,1-9-9,-4-5 4,-2-4 5,0-3 4,-7-2 3</inkml:trace>
  <inkml:trace contextRef="#ctx1" brushRef="#br0" timeOffset="45031.575">18585 13751 3,'0'-1'3,"0"-1"0,0-2 0,0 1-1,0-3 0,0 0-1,0 0 0,2-1-1,-2-1 0,0 0-1</inkml:trace>
  <inkml:trace contextRef="#ctx1" brushRef="#br0" timeOffset="45166.583">18492 13578 4,'0'0'4,"0"0"-1,0 0 6,0 0 0,0 0 5,0 0-15,0 0 13,0 0-14,0 0-1,0 0-1,2 0 0</inkml:trace>
  <inkml:trace contextRef="#ctx1" brushRef="#br0" timeOffset="45683.613">19373 13205 3,'-2'0'10,"-4"-3"6,0 3-2,-4-1 11,-1 2-10,-1-1 12,-5 4 2,-1 2-3,-1 3-4,-2 1-8,3 3 4,-1 2 11,3 4-5,-1 1 5,3 2-17,3 5-1,3 0 23,2 2-16,4 2 9,6 0-2,4-1-16,2-1-14,5-1 27,4-1-23,1-4-7,5-2-4,2-4-11,0-4-11,4-4-9,2-4 5,-2-3 4,4-5 3,31-6 5,-6-7 2</inkml:trace>
  <inkml:trace contextRef="#ctx1" brushRef="#br0" timeOffset="45955.628">19719 13107 2,'-6'1'4,"-1"1"6,1 0 12,-4 2 3,2 0-8,-3 2 9,3 2-2,0 0 3,-1 3-4,3 0 4,-2 3-16,4 0 12,2 0-17,0 1 12,4 1-21,0 0 7,2 1-7,4-1 7,3-1 13,1 1-22,4 0 7,1-1 6,4 0-14,-1-1 7,3 0 13,0-2-21,0 2 7,-5 0 13,1 0-14,-1 0 12,-3-1-14,-3 1 7,-1 0 0,-3 0-7,-4 0 14,-2 0-3,-6 0-19,-2 1 6,-13 13-23,-4-7-4,1-5 3,1-3 3,0-6 2</inkml:trace>
  <inkml:trace contextRef="#ctx1" brushRef="#br0" timeOffset="46165.64">20023 13210 49,'0'0'31,"0"3"9,2 3-5,0 2 8,2 1-5,0 3-6,0-1 3,0 3-10,1 3 16,-1 0-6,0 3-16,2 0 10,-2-1-23,0 1-14,3 0-6,-3-4-29,0 0-1,2-3 4,0 0 4,-2-4 4</inkml:trace>
  <inkml:trace contextRef="#ctx1" brushRef="#br0" timeOffset="46348.651">20043 13134 15,'-2'-1'16,"2"1"10,0 0 4,0 0-24,0-2 13,2 2-3,1-4 4,5-2-1,6-3-16,3 0-19,1-2 1,5-1 2,0 1 1,4-1-1,-2 2 2,26-8 1</inkml:trace>
  <inkml:trace contextRef="#ctx1" brushRef="#br0" timeOffset="46528.661">20108 13424 5,'0'2'17,"-2"-1"10,4 0-9,-2 0 3,4-2 5,2-1-4,2-3-2,3-1-9,3-3-2,3-2 13,3-3-10,3 0-14,2-3 0,31-19-6,-3 3-13,-9 3 3,-5 7 1,-6 0 2,0 6 1</inkml:trace>
  <inkml:trace contextRef="#ctx1" brushRef="#br0" timeOffset="46679.67">20298 13588 1,'0'0'4,"0"0"0,0 0-1,4-2-1,0-1 1,2-3-1,3-2 1,13-13-2,9-3-1,-4-1 0,8-2-1</inkml:trace>
  <inkml:trace contextRef="#ctx1" brushRef="#br0" timeOffset="47056.691">20805 12945 4,'0'-1'24,"0"-1"-10,0 0-8,2-1 25,0 0-11,4 0-2,0 0-3,4-2 6,3 2-23,1-1 19,5 2-8,-3 1-14,3 2 7,2 1-6,-3 3 13,1 1-8,-2 1 20,-3 2-3,-2 0-2,-3 3-15,-1 0 19,-4-1-9,-2 3-2,-4-1 7,0 0-3,0 0-14,-2-1 12,2 1 6,-2-4-15,2 2 6,0-3-1,4 0 5,2 0-7,2-1-8,4-1-6,3-2 8,20 1-6,-2-1 7,0 1 6,-2 0-1,-17-2 1,1-1-9,1 3-5,-4-1 7,-1 1 6,-1 1 0,-6 1-20,0 1 15,-6 13-6,-13-4 13,1 0-20,6-9 2,-1 0-6,-3-2-17,1-2 4,1 2 3,-1-4 2,1 1 4</inkml:trace>
  <inkml:trace contextRef="#ctx1" brushRef="#br0" timeOffset="47351.708">21437 12891 57,'0'0'17,"-2"1"-9,0 2 12,0 3 17,-2 2 8,-4 4-12,0 1 21,-1 3-19,1 3 8,-2 2-11,1-2 2,5 1-5,0 0-3,2 0-3,6-3-10,2-1-14,7-3 13,-1-4-8,5-3-1,3-3-12,3-5-12,0-3 8,2-2 9,-3-3 0,1 0-5,-2-3 7,0-1-6,-5-1 0,-1-2-4,-3-1-11,-4 1 8,-4-2 9,-4 0 0,-2 2-11,-4 2 14,-2 2 7,-4 1-14,-1 3-23,-1 1 9,-3 2-9,1 3 4,1-1 2,3 2 2,-1 1 4,5 0 1</inkml:trace>
  <inkml:trace contextRef="#ctx1" brushRef="#br0" timeOffset="47629.724">21727 12720 1,'0'0'11,"0"0"6,0 0-3,0 0 11,-2 0-4,2 3 17,-2 2 8,2 1-18,0 2 22,0 3 0,2 2-12,0 1 7,2 4-5,2-1-5,3 3 8,1 1-11,2 1-5,3 1 4,1-1-11,7 2 5,0-1 3,4 0-5,2-1-21,-2 0 19,2-1-22,-5 0 6,1-3 6,-6-2 5,-1 0-7,-3-3-16,-5 2 8,-1-3-25,-7-2 2,-7 1-15,-3-3 4,-17 2-15,-4-2-8,-6-3-5,0-7 7,0-7 7,18 5 5,-1-4 4,-1-5 4</inkml:trace>
  <inkml:trace contextRef="#ctx1" brushRef="#br0" timeOffset="47769.732">21812 12599 12,'4'-4'23,"12"-4"10,9 1 1,-10 4-3,5-1 8,5 0-17,0-1-4,2 1 18,2 2-4,0 1-12,0 1 11,2 0-4,-2 2-9,-2 1-22,0 2-13,-3 2-9,-1 3-11,-4 0 3,-7 3 3</inkml:trace>
  <inkml:trace contextRef="#ctx1" brushRef="#br0" timeOffset="50464.886">15984 14722 1,'0'0'3,"0"-5"0,0 0 0,0-4 0,0 3 0,-2-3 7,2 1 4,0 1-8,-3-1 13,3 1-10,-2 0-1,0 3 5,0-1 6,0 1-3,-2 1-21,0 2 19,0 1-8,-2 2 1,-1 3-2,1 3 12,-2 3-15,2 2 12,-3 4-20,3 1 7,0 2 13,2 2-15,2 1 13,0 1-8,2 0 12,2 0-15,0 1 8,2-1-9,4-1 7,1 0-14,3-3 14,0-2-14,3-1 14,1-3-1,1-2-14,-1-4 14,1-3-13,2-3 7,-1-4-6,-1-2 13,-1-2-7,1-2 6,-3-2-13,1-3 1,-1-2 7,1-3 6,-3 0-7,-1-3 6,3 0-20,-6-1 15,3 0 6,1-1-7,-2 2 6,1 1-1,1 2-1,-2 3 0,1 4-1,1 1 0,-1 6-13,3 1 14,-4 5-7,1 1 1,-1 3-6,-2 3 13,1 3-1,-3-1 6,-2 2-14,-2 1 13,-4 1-13,0 2 0,-4-2-5,-1 0 7,-3 0-6,0-2-5,-3-3-6,-3-1 3,1-2 1,-1-2-4,-3-1 3,3-3 1,-1-1 1,1-3 2,3 0 0,-1-4 1,3 0 1</inkml:trace>
  <inkml:trace contextRef="#ctx1" brushRef="#br0" timeOffset="51190.928">16354 14766 2,'6'4'4,"0"2"0,0 1-1,3 2 0,-1 0-1,0 0 0,3 1 1,-3 0 11,2-2-14,1 2 0,-1-2 6,0-1 6,3-1-1,-1-3-2,3-1-14,-3-2 1,2-2 0,1-1 8,-1-3-9,-1-1 2,-3-1 7,3-3 0,-5 1-1,0-2-1,-2-1 6,-2-1-13,-2 2 13,1-1-13,-6 2 13,3 0 5,-2 1-8,0 2 7,2 2-3,0 3-1,0 3 5,0 1-20,0 3 13,2 4-7,3 0 14,-1 2-2,2 2-21,2-2-6,0 2 3,1-3 1,-1 1 1,4-2 2,-1-1 1,-3-3 1,2 0 1,1-2 0,-3-1 0,0-2 2,0 0 0,-3-2 1,-1-1 0,0-2 1,-2-1-1,-2 0 1,0-1 0,0-1 1,0 0 0,0-1 0,2 3 0,-2-1 0,2 1 1,2 1 0,0 2 0,1 1 0,1 3 13,2 3-15,0 0 1,-2 2 13,3 1-1,-3 0-2,0 0-1,0 0 5,1-1-8,-1 0 13,-2-1-9,-2 0 12,2-2-4,-2 2-14,0-4-1,-2 0 0,0 0 6,-2-3-1,0 2-13,0-4-12,-2 0 2,0-1 1,0-2 1,2 1 2,-1 0 1,3-1 1,0-1 1,5 1 0,-3 0 1,2-1 2,2 0 1,2 0 0,3 1 1,-3-1 1,11-10 0,-1 4 2,-1 4 0,-5 1 1,-6 6 0,1-1 0,-5 0 7,2 2 5,-2-2 6,-2 2 9,2 0-2,-2 1-4,0 2 11,-2 0 2,2 0-11,-2 4 17,0 3-5,-2 1 2,1 1-5,1 1-11,4 2-2,1 0-3,3 2 5,0 0-9,4-3-2,1 3-1,1-1 0,5 0 4,-1-2-2,3 1-20,1 1 26,-1 0-14,0-2 7,-3 3-9,1 0-6,-7 0-7,-2 1-4,-1 0-5,-5 3-22,-2-1 6,-7 1-10,-1-2 6,-2-1 5,-1-1 3,1-2 2</inkml:trace>
  <inkml:trace contextRef="#ctx1" brushRef="#br0" timeOffset="51486.944">17510 14358 15,'-4'-3'29,"0"-1"9,-3 0-11,1-1 15,2 0-12,0-1 3,0 3 9,0-2-11,2 3-5,2 1 10,0 1-4,0 3-11,2 1 10,4 5-10,2 2-3,0 4-2,5 2 11,-3 3-3,5 4-10,1 3-14,1 2 18,1 1-7,1 3 4,2-3-15,-1 1-18,1-1-5,0-3-29,-1-2-7,1-2 8,-2-3 5,-1-4 3</inkml:trace>
  <inkml:trace contextRef="#ctx1" brushRef="#br0" timeOffset="51744.959">17696 14627 29,'0'0'7,"-2"-1"-1,2 1 12,0 0-7,2-2 4,-2 1-2,6-3-1,3-3-2,3-3-1,2 0-8,3-4 0,4-1 0,-1-1 6,1-1 6,0 0-15,-1 2 1,1 1-1,-4 2 14,-3 2 4,-1 1 6,-3 4-4,2 2-9,-1 6 13,-1 1-16,0 3 5,-1 4-7,-3 2 13,2 2 3,-2 0-2,-2 2-15,1 2-1,-1-2-20,0 2-3,0-3-11,-2 0 3,0 0 3</inkml:trace>
  <inkml:trace contextRef="#ctx1" brushRef="#br0" timeOffset="51897.968">17950 14356 2,'-2'-1'3,"0"1"0,2 0-1,0 0 0,0 0 0,0 0-1,0 0-1,0 0 0,2 0-1,3-3 0</inkml:trace>
  <inkml:trace contextRef="#ctx1" brushRef="#br0" timeOffset="52081.979">18056 14203 2,'0'0'4,"0"2"0,2-2 6,-2 2-1,2 1 5,2 3 11,-2 0-4,2 1-1,1 2-10,1 3 11,2 2 5,0 1-10,1 5 5,-1 0-4,4 1-8,1 3 6,-1 0-9,3 0 12,-1-2-15,1 0 7,-1-2-8,3-3-20,-1-1-10,1-3 2,-3-1 3,3-5 3</inkml:trace>
  <inkml:trace contextRef="#ctx1" brushRef="#br0" timeOffset="52372.995">18364 14209 1,'-2'3'1</inkml:trace>
  <inkml:trace contextRef="#ctx1" brushRef="#br0" timeOffset="53010.032">18366 14378 3,'2'2'3,"0"1"0,2-1 0,-1 1 7,-1-1-2,0 0-1,2-1 6,-2 0-2,2 0-14,0-2 14,0 0-15,2-1 13,-1-2-13,1 0 0,0-3-1,0 0 2,0-2 0,1 2 0,-3-1 0,0 1 0,0 0 0,0 2 0,0 0 0,-4-1 1,2 1-1,0 3 1,1-1 0,-1 1 1,-2-1-1,0 2 1,2 0 0,-2 1 1,0 0 1,0 0 0,0 0-1,0 0 0,2 0 1,-2-3 0,2 2-1,2-3 1,0-2-1,0-1 0,0-1 1,0-2-1,1-2 1,1-2 0,2-3-1,-2 1 0,0 0 0,1-3 0,-1 1 1,-2-1-1,-2 1 7,-2 0 5,0 0-7,-2 2 6,-2 1 4,2 1-8,-4 4-13,-1 0 0,3 3 14,-2 4 5,-2 2 6,2 2-10,1 3 5,1 2 6,2 4-16,0 1 12,0 2 5,4 2-3,0 3 5,0-1-17,2 3 6,5 1-14,-1 1 13,4-1-8,-1 1 7,1-1 4,3 0-8,-1-3 5,1-1-13,1-2 6,1-1-13,-3-3 14,3 1 6,-1-4-22,-3-2 15,1-1-7,1-4-12,-3-1 8,-2-3 1,1-1 7,-3-3-20,0-1 10,-2-2-12,-1-1 22,-3-2 0,-2-1-14,0-1-4,-2 0 27,0 0-1,2 2 0,-3 1 11,1 3-3,2 1-1,-2 2-15,2 2 18,0 2-1,0 3-10,0 4-1,2 0 6,3 3-14,-1 0 6,0 1 0,0 2 5,4-1-7,-2-2-27,3 0 4,-1-1 2,4-2-16,-1 0 3,-1-3 3,2-2 3,-1-1 2,-1-3 3</inkml:trace>
  <inkml:trace contextRef="#ctx1" brushRef="#br0" timeOffset="53219.044">18286 14320 11,'-7'4'17,"3"0"-3,0-1 11,2 0 3,0-1-9,0 0-3,4-2 5,2-1-10,2 0-1,3-4-8,1 0-6,4-2-6,1-3 1,-1 1-6,3-1 1,-3-2 2,3 1 0,-3 0 1</inkml:trace>
  <inkml:trace contextRef="#ctx1" brushRef="#br0" timeOffset="53438.056">17378 14723 3,'-7'1'4,"1"2"19,0-2-16,0 0 18,4 1-8,-2 0 3,1-2-8,3-2 17,5 0-9,-1 0-10,4-5 11,2 0-8,5-3-8,-1 1-13,3-1-13,-1-2 3,3 0 1,0 1 2,-1-1 1</inkml:trace>
  <inkml:trace contextRef="#ctx1" brushRef="#br0" timeOffset="53733.073">19469 14270 1,'0'0'4,"0"0"0,0 0-1,0 0-1,0-5 0,0 0-2,2 0-1</inkml:trace>
  <inkml:trace contextRef="#ctx1" brushRef="#br0" timeOffset="53879.081">19295 14127 5,'0'0'4,"0"0"25,0 0-4,0 0 4,0 0-3,0 0 2,0 0 3,0 0-17,0 0-1,2 0-15,-2 0 1,0 0-20,0-3 2</inkml:trace>
  <inkml:trace contextRef="#ctx1" brushRef="#br0" timeOffset="55662.183">20081 14050 2,'-2'0'4,"2"1"0,-2 0-1,2 0 20,0 4 2,2 2-14,2 2-3,2 4 18,0 2-2,2 4-10,5 2-1,1 2-3,1 3-13,1 0 0,1 5 13,2-1-14,-3 0-12,3-1 0,-3-1 3,1-3 2,-1-2 0,-1-2 1,-3-4 1,-1-2 0,-3-3 0,-2-4 2,-4-3 1,-2-3 2,-2-4 0,-2-3 1,-2-3 1,-5-3 0,-1-3 0,-3-1 1,1-3 0,-3-4 0,-1-2 1,-1-2-1,1-6 1,1 0 0,3-3 0,-1-4 0,5 0 0,4 1 1,3-2-1,6 0 1,-1 3-1,4 2 0,4 1 0,0 2 1,5 5-1,-1 2 1,3 4 0,2 6-1,1 3 13,-1 4-8,2 6 6,-3 4-1,-1 5-8,-3 3 18,-1 6-7,-3 2 3,-6 7-8,0 1 13,-4 5-10,-4 0-8,-2 3 6,-2-1-7,-3 2 13,1-1-3,0 0-7,-1-4 11,3-3-7,0-3-15,2-2 1,-1-1 13,5-3 0,0-2-1,4-3-8,4-2 1,1-4 0,3-1 6,2-4-1,3-2-1,6 0 0,1-2-1,-1-4-12,6 2 1,0-2 13,0 1-13,0 0 7,1 2 0,-1-1 1,-2 2-7,0 1 0,0 2 2,-2 0 7,-3 0 0,1 1-1,-5 0-12,1-1 7,0 0 7,-5 0 6,0-2 0,1 0-16,-3-2 8,0-3 7,1-2-21,-3-3 22,0 1-2,3-4-1,-3-2-1,-2-2-13,5-2 8,-5 1 6,2-2-13,-2 1 7,-2-1 0,0 2 12,-1 3-1,-3 1-1,-3 3-15,-3 4 15,0 5-2,-2 3-1,-5 4-14,-1 6 14,2 1-8,-3 4 7,3 3-7,-3 2 12,5-1-13,4 1 6,-1 0 0,3 0 0,0-1-9,4-1 15,2-4-14,0 0-1,2-4 2,3-2 14,-1-3-15,2-4-13,0-3 15,3-3 1,-3-3-6,4-2 0,-1-4 1,1-4-6,3 1-4,-3-3 2,2-1 14,1-2 0,2 1 0,-1 0 0,1 1 0,-1 1 6,-1 2 0,-3 3-14,0 1 14,-1 4-1,-3 1 0,0 3 12,-1 2-22,-3 4 15,-4 3-2,0 2-1,-2 5-8,-5 0 13,-1 2-14,0 2 7,-2-1-1,1 1-1,1-3-6,0 2-6,-1-1 20,3-1-14,2 0 0,0-2 7,2 1-1,0-1 1,2-1-15,4 1 22,2 0-2,2 0-14,3 1-13,1 0 16,3 2 0,1 2 13,3-1-8,1 0-12,1 2 7,2 1 0,0 1 7,-1 2-1,1-2-7,2 1 14,-4-2-8,-1 0-7,-1-3 13,-2-1 5,-3-3 6,-2 1-10,-1-5 11,-1-4-8,-2-2 10,-1-3-9,-1-3 12,-2-4-17,-4-2-1,0-1 7,-2-3-3,-4-2 6,1 1-4,-1-1-1,-2 1-8,-2-1-13,-1 2-6,1-1-11,0 1-3,-1 0-23,3 2 7,-2 0-2,1 0 5,-1 0 5,0-12 4</inkml:trace>
  <inkml:trace contextRef="#ctx1" brushRef="#br0" timeOffset="55956.2">21382 13880 2,'0'-1'4,"0"-2"6,-2 0 0,-1 0 23,3-1 3,-2 1 2,0 0-17,0 2 28,-2-1-12,0 2 8,-2 1-13,0 3 4,-1 0 1,1 2-10,0 2-5,-2 2-8,1 0-2,3 3 11,0 0-15,2-1 11,2 1-15,0 1 0,4 0 5,0 0-6,3-2 5,1-1 5,4 0-8,1-2 6,3-1-7,1 0 5,1-2-13,3 1 6,-2-1-13,-1-1 22,1-1-3,-3 0-7,-1-1-12,-3 2 7,-1 0-19,-1 0-4,-6 2 5,-2 1 1,-4 2-9,-4 0-3,-4 2-15,-1-1 5,-3 0 5,-1-1 4,-1 0 3</inkml:trace>
  <inkml:trace contextRef="#ctx1" brushRef="#br0" timeOffset="57149.268">22215 13427 5,'0'-1'4,"2"-2"19,0 1 3,0-3-9,0 1 10,0-2 4,0 1 2,1 1 2,-1-1-17,-2 1 17,0 1-24,-2 1 12,-1 2-4,-5 3-21,-2 4 13,-5 2 12,-3 4-4,-3 0-1,0 2-3,1 1 5,-1 2 3,0 0-8,1 1-3,5 0 5,1-3-8,3 1-8,1-2-6,4-1 14,6-1-2,2-2-7,4-6 6,4 1-7,3-2-12,5-2 7,1-3-5,0 0 14,1-2 0,1 0-7,-2 2-6,1-3 8,-3 2 6,-1 1 0,-1 1-20,-3 1 15,-1 2 13,-5 2-14,-2 2 19,0 2-8,-4 2-2,0 3 6,-2 1-15,-2 1 7,2 0 6,0 2-8,0-2 7,2-1 4,2 0-27,0-1 14,2-2-6,2-2-32,3-3 5,-1-2-3,2-4-14,3-2 6,-1-5 5,4-1 4,-1-1 4,-1-3 3,-3-1 2,1-1 5,3-1 1,-5-1 4,0 0 1,-1 0 1,-3-1 3,0 2 2,-2-2 1,0 4 2,0 0 13,1 2 5,-3 1 6,2 2-3,-2 2 11,0-1 2,0 3 4,2 3-4,0 2 3,0 1-5,3 3 4,-3 3 2,4 1-11,-2-1 11,2 1 2,1 2-12,-1-2 5,2 1-11,1-2-7,-1-2 4,-2 0-2,1-2 18,-1-2-17,-2-2 6,4-1-16,-1-3 0,1-3 12,0-2-15,1-2 0,-1-1 14,-2-1 4,3-2-9,-1 2-7,-2 0-13,1 0 1,-1 2-6,0 1 3,-2 1-4,1 2-6,1 1 4,-2 2 2,2 0 3,1 3-18,1-1 17,-2 1-12,2 1 5,3-1 1,1 0 4,1 0-12,-1-1 11,1-1 1,1-1 3,1-1-4,-1-1 1,1-1 3,0-1 2,-3-1 0,0-1 3,1 0 7,-3-2-12,3 0 14,-5 0-6,1-1 13,-1 0-1,-4-1 0,0 1-7,-4-1 6,0 1 6,-4 1-1,0 1-2,-2 2-7,-2 1 18,-2 0-14,-1 1 6,3 3-2,-2 0-14,2 2 7,0 0 6,1 1-13,1 1 7,2 1-7,0 3 7,4-1 0,0 5-7,4-1 20,1 3-15,3 1 0,-2 4 6,7 2-13,-1 1 7,3 4 0,1 1 0,1 6 0,0 2 7,1 4-1,-1 2-1,20 42-7,-6-10 0,-6-7 7,-6-7 13,-9-8 3,-3-5-14,-7-4 17,0-24-10,-6 0 6,-3 0-16,1-2 6,-6-1-1,-1-2-8,-1-3 14,-3-2-9,1-4-1,-5-3 5,2-3 0,1-2-22,-1-6-10,1-2 8,1-5-16,1-4-23,1-4 7,3-3 5,1-4 5,3 0 2,2 0 4,6 1 3</inkml:trace>
  <inkml:trace contextRef="#ctx1" brushRef="#br0" timeOffset="57315.278">23334 13328 3,'2'3'10,"4"2"6,-2 2 4,1-2 11,-1 0 2,0 4-11,0 0-2,0 1 9,0 2 4,0 1-4,-2-2-4,0 2-22,3-2 7,-3-2-15,2 0 0,0-2-18,-2-1-5,4-2 4,-2-3 1,0-2 3</inkml:trace>
  <inkml:trace contextRef="#ctx1" brushRef="#br0" timeOffset="58341.337">23423 13269 3,'0'-2'4,"2"4"6,-4-2 6,2 0-3,0 0 6,0 0 9,0 2-3,4 0 3,2 2-3,0-1 3,5 1-16,-1 2 4,3-1-7,-1 1 4,0 1-14,1 0 19,-1-1 5,1 1-22,-3-1 12,0 0-2,-1-1 0,-1 0-9,-2-3 13,2 2-15,-4-2 13,1-1-8,-1-1 7,2-1-9,-2-2 6,0-1-14,0 0 13,0-2-7,1-1 6,1 0-13,0-1 13,2 1-13,-2 0 13,3 0-13,-1 2 13,0 2-14,3 0 8,-3 3 6,2 0-14,1 3 14,-3 0-14,2 1 7,1-1-6,-3 0 7,2 2 6,-2-1-13,1-2 13,-1 0-7,2-1 6,-3 1-13,1-4 7,0 1 6,2-2 1,1-3-2,-3-2-7,2 1 7,1-1-1,-5-3-7,4 0 1,-1-2 0,-3-2-7,0 1 2,-2 0 7,2 2-6,-4 3 0,5 0-5,-5 0 14,0 5-1,0 1 6,0 3-1,-4 3-13,2-1 7,0 5 6,0 0 7,0 2-16,2 2 7,2-2-7,0 0 7,2-2-14,3 0 14,5 4-1,3-5-13,1-3-6,1-6 9,-11-1 1,2-2-19,1 1 4,-1-2 9,3-2 7,-3-1-13,0-3 16,3 2 0,-5-1-6,0-2 7,2-1-6,-3 2-7,1 3 3,-2-1 1,0 2 7,-1 1 7,-1 4-13,-2 2 7,2 1 6,-2 1-7,0 3 1,0 2-7,2 1 8,-4 1-7,4 0 26,3 0-8,1 0-8,-4 0 13,2-2-15,2 1 12,1-1-1,-1-2-14,0-2-13,3-1 21,-3 0-1,0-3-13,0-2 14,3 0-7,-3-1 6,0-1-13,1 0-5,1 0 7,-4 0 0,2 0 2,-1 0 7,-1 1 0,0 1-8,0 2 1,-2-1 14,3 2-8,-3 1-14,2 1 15,-2 1 7,2 1-2,0 1-1,1 0 5,-1 0-14,2-2 7,0 1-7,1-1 0,1-1 6,-2-2-6,5 0 6,-3-2 0,0 1 0,1-2-1,1 0-1,-4-1 0,3 1-6,-1-1-7,0-1 8,-1-1-5,1 0 7,-2-1-13,1 1 15,1 1 0,-4 0-1,2 2-6,-1 0 7,1 0-13,-2 2 22,0 0-15,0 3 7,1 0 6,-3 0-7,8 4 0,3 1-1,-1-2 0,-1 2 0,1-3 13,-4 2-2,3-1 0,-3-1-2,0 1-8,-3-2 0,-1-1-6,-2-1-7,2 1-10,0-2 15,1 1 1,-1-1 1,2 0-7,-2-1-10,1 1 8,-1-1 3,0-2 1,0 1 8,2 2 0,-1 0-6,1 2 7,0 1 19,-2 1-8,3 3-2,1 0 7,-2 3-9,3 1 19,-3 4-11,2 0-8,-2 3 12,3 2-21,-3 2 14,2 2-9,-3 0-13,-1 4 8,-2-2-12,-2 2-18,0 0 5,-2-1 1,-2 0 2,-2-2 3</inkml:trace>
  <inkml:trace contextRef="#ctx1" brushRef="#br0" timeOffset="58487.345">25036 13276 73,'0'-3'14,"0"2"-8,0-1-7,-2-2-7,-2 0-1</inkml:trace>
  <inkml:trace contextRef="#ctx1" brushRef="#br0" timeOffset="60890.482">16319 15573 4,'-2'-2'4,"2"-2"6,0 1 0,-2-2 4,-1 2 11,3-2-16,-2 2-1,0-1 19,0 2-11,0 0-8,0-1 19,0 2-17,0 0-1,2 2 12,0 0 9,0 4-9,4 3-4,0 5 12,2 3-4,3 5 3,3 3-3,1 3-10,1 5 5,0 1 3,3 4-15,0 2 0,1 2 10,-1 0-14,-1-1-1,-1-1-13,1-1-12,-1-5-3,-1-1-10,-1-4-9,-1-5 5,-2-4 5,-1-3 4,-1-5 1,-4-2 3</inkml:trace>
  <inkml:trace contextRef="#ctx1" brushRef="#br0" timeOffset="61057.492">16219 15671 1,'-2'-5'4,"2"-1"0,0-1-1,2-1 7,0-2 4,1-1-14,1 0 6,4-3 6,4-1-14,3-3 13,1 0-14,5-3 0,0-1 1,4 1 0,-1-1-1,3 0 1,0 1-1,-2 2 0,-2 3-1</inkml:trace>
  <inkml:trace contextRef="#ctx1" brushRef="#br0" timeOffset="61237.502">16447 15859 1,'0'0'4,"0"0"0,0 4 6,4-2 6,0-1-9,0 2-8,2-3 13,3-2 0,1-2-3,3-3-13,1-1 0,0-5-1,5-1 1,0-2 1,1 1 0,3-1-1,-2 1 0,-1 3 0</inkml:trace>
  <inkml:trace contextRef="#ctx1" brushRef="#br0" timeOffset="62373.567">16920 15763 4,'-4'0'3,"0"0"0,-2 1 0,-2 1 0,-3 3 0,-1 2 13,2 0-3,-3 3 12,-1 3 2,1 2-15,-1 4 10,-1 1-2,1 3-9,2 1-2,1 2-1,3 1 13,0-1-10,1 0-8,3-3-6,2-1 13,2-3-2,4-2-19,3-3 14,-1-4-7,2-5 7,2-1-19,3-5 8,-1-4 7,1-3-7,-1-4-4,0-2 1,1-3 8,-1-3-6,1-1-6,-5 0 9,2-2 7,-4 2 6,3 1 6,-5 3-2,0 3-8,0 1 6,0 3-7,-2 4 6,0 5 0,-2 3-9,0 4 1,0 1-8,-2 6 8,2 2 8,0 2-22,2 1 21,-2-1 1,5 1-2,-3-2-1,2-2-1,0-3-6,2 0-13,0-4 1,1-3-3,1-4 14,2-2-6,0-5 0,-1-2-4,1-2 2,0-3 7,1-1 1,-1-3-7,0-3 2,-1 0 7,1 0-6,-2 3 1,1 2 1,-3 3 0,0 2 7,-2 1-6,0 5 19,0 2-8,1 5-1,-3 1-1,2 5-6,0 3 19,0 1-3,0 4-2,2-1 0,1 1-3,1 0-1,0-1-1,0-1 0,3-2-2,-3-3-7,4-2 0,-1-2 0,1-5-7,1-1-4,-3-6 8,2-1-6,3-6-6,-3-3 15,1 0 0,-1-3-12,-2-1 14,-1-1-6,-3-1 0,0 2 1,-4 0 13,0 2-1,0 2 5,2 3-1,-4 1-14,2 4 6,-2 4 12,-2 5-8,2 3 12,0 4-16,0 3 6,0 3-1,0 2 6,2 1-9,1 0 6,-1 1-2,2-1 0,0-2 4,0-1-14,2-2-7,0-1 1,3-5-6,-1-1-4,0-4 2,-2-4 1,5-2 2,-3-5-5,0-3 1,1-1-4,-1-1 9,-2-3-6,0-1 16,1 2-13,-3-2 8,-2 1 13,0 2-7,0-1 6,0 5-1,0 0 7,-2 2-3,2 3 5,-2 3-8,2 3-7,0 3 14,2 5 3,-2 2-8,3 4 0,-1 1 4,2 4 5,0 1-21,0-1 20,3 2-3,-1-2-8,2-1 5,-2-3 0,3 0-22,-1-4 8,0-3 14,5-2-22,-5-6 15,5-3-7,-3-6 7,1-2-13,-1-2 1,-2-2 7,1-5-6,-3 0 13,-2-3-7,0 1-12,-4-2 20,0-1-13,-2 2 7,3-1 0,-3 2 0,0 4 6,0 3-1,-3 1 6,3 5-14,0 2 13,0 4-2,3 4-7,-1 4 12,0 3 5,-2 3-9,4 4-8,2 0 0,0 2-6,3 2 19,3 0-2,-2-2-7,5-1-1,-1-3-1,5-1-7,-3-2 1,3-2-14,-2-5-9,1-2 2,-3-5 4,1-2 1,-1-4-3,-1-3 9,-4-2 0,1-4 9,-3-4-6,-4-2-11,-2-2 14,-4-2-5,-2-3-5,-2-1 8,0-1-6,-3 0 9,5 3 1,-2 2 26,0 3-4,2 5-2,0 3-1,-1 5-9,3 5 12,0 4-9,0 7 7,2 5-3,0 1-2,4 5 12,1 5 4,3 5-11,0 3-2,4 4-1,1 2 4,1 2-8,5 0-14,-2 1-5,3-3 1,1-2-6,2-3-4,-1-4-23,1-3 4,-2-5 4,2-3 4,-1-6 3,20-2 2</inkml:trace>
  <inkml:trace contextRef="#ctx1" brushRef="#br0" timeOffset="62544.577">18058 15260 4,'0'0'18,"0"4"3,0 2-9,0 0 12,2 1-10,2 1-8,2 0 19,1 0-23,-1-1 18,4 1-7,1-2-3,-1 1-1,2 0-14,-1-2-12,1-3 1,-2 0 2,1 0 1</inkml:trace>
  <inkml:trace contextRef="#ctx1" brushRef="#br0" timeOffset="62821.593">18116 15302 3,'0'0'4,"0"0"-1,0 0 0,0-1 0,-2-2 7,0 0 4,0 0-2,2 1-14,-2-2 13,0 1-7,2 0 11,-2 0 5,4 0-2,-4 1-3,2 1 6,2 1 9,0 1 3,0 1-10,2 2 2,2 1-2,0 3 10,3 1-11,-1 3 4,2 2-4,0 3 11,1 3-11,1 0 4,1 0-10,-1 4-8,3-2-1,-3-1-8,0-1-19,1-1-9,1-1-16,-1-3-2,-5-1 5,15 9 5</inkml:trace>
  <inkml:trace contextRef="#ctx1" brushRef="#br0" timeOffset="63311.621">18184 15442 3,'0'0'4,"0"0"6,0 0 0,0 0 16,0 0-8,0 0-3,0 0 4,4 0-1,3-2-3,-1-1-9,4-1-19,0-2 1,3-2-1,-1-2 3,15-8 0,-2 1 1,-2 3 1,-7 4 1,-3 3 1,-1 2 1,-2 3 0,-1 1 1,-5 1 2,0 2 0,-2 2 1,-4 3 0,0-2 1,2 1 0,2 2 0,0 3 6,0-8 0,0 4 5,2 0-7,0 0-7,3 1 14,-1-1 4,2 0-15,2 0 0,-1-1-6,3-1 13,-2-3-7,3 1 6,-1-5 6,1 0-1,1-4-2,1-1-7,-3-1 6,0-2-1,1-1-7,-3 1-13,-2-2 14,1 0 6,-3 0 7,-2-1-15,0 1 6,-2 3 18,0 0-15,0-1 0,-2 3 10,2 3-8,1-1-1,-1 5 0,2 1-2,-2 5-1,2 2 5,4 1-7,1 3-7,-1 2 26,6 2 3,1 3-22,-1 4 0,3 2 18,-1 3-16,3 2 13,-3 3-3,1 4-2,-3 2 5,-1 1 3,-3-3-15,1 1 13,-7-2-10,-2-2 6,-4-2-3,-2-2-20,-7-4 1,1-2-1,0-4-17,-7-2-16,0-6-8,-1-3 5,-1-6 4</inkml:trace>
  <inkml:trace contextRef="#ctx1" brushRef="#br0" timeOffset="64062.664">18906 15226 11,'2'-3'23,"0"1"10,0-2-5,-2 0 10,2-1-5,0 2 9,-2-1-19,-2 1 11,0 0-5,-4 3-4,0 2-2,0 2-4,-5 2-8,1 3-2,2 2 5,-3 3 6,3 1-10,-2 3 5,1 1-1,3 1-15,2 0 13,2-1-14,2 0 19,2-2-21,2 0 20,2-3-15,3-2 0,-1-1 6,2-4 5,1-3-26,1-1 0,0-3 16,1-4-13,-1-1 1,1-5 1,-1 1 14,3-4-1,-3 1 6,2 0-14,-3 0 1,-1 2 0,-2 0 1,-1 3 0,-1 2-6,0 0 7,-2 3 0,0 2-7,2 3 8,1 2 0,-3 2-6,0 1 7,0-1-13,2 1 8,0 0-6,1-1 1,-1-1 2,2-2-6,0 0 2,-1-3-12,3-2 4,0-1-5,-1-3 10,-1-2 8,0-2-13,2-2 3,-1 0 2,-3-2 7,2-2 2,-2-2 1,1 1 6,-3 0-6,0-3 0,0 3 13,-2-1-1,0 3 7,0 2-16,-2 2 7,2 1 19,-4 2-11,2 6-8,-2 1 6,0 4 18,-2 4 3,2 1-18,-2 4 12,2 1 2,2 3-15,0 0 3,4 2-1,2 1-9,0-1 18,5 1 4,1-4-11,2-1-7,1-2-9,2-3 13,-1-1-8,1-3-20,-3-2 2,1-2 0,-1-1-17,-4-1-3,3-1-9,-5 0-14,-2-1 6,-4-1 6,0 0 5,-4 2 4,0-3 3,-2 2 4,-4-2 3,2 1 4,-3-1 1,1 0 3,2-1 2,-2 0 1,3 0 2,-1-1 2,4 0 1,0 0 2,0 2 0,4-2 0,-2 0 1,2 1 2,2 2-1,0-1 7,1 3-7,3 2 1,-2 2 0,2 0 1,1 3 6,-1 2-7,0 0 7,0 1-7,1 1 6,-3 0-7,0 0 0,2-2 1,-1-1-1,1 0-1,0-3 0</inkml:trace>
  <inkml:trace contextRef="#ctx1" brushRef="#br0" timeOffset="64180.67">19613 15294 1,'0'0'3,"0"0"0,0 0 0,0 0-1,0 0 0,0-2-1,4 0-1,-2-1 0,3-1-1</inkml:trace>
  <inkml:trace contextRef="#ctx1" brushRef="#br0" timeOffset="64356.681">19543 15059 9,'0'1'10,"-2"1"-7,2-1 24,0-1-9,0 0 3,0 0 5,2 0-23,-2 1 12,2-1-2,2 0-20,-2 0-5,2 0 0,3-1 0,-3-3 1,2 2 1</inkml:trace>
  <inkml:trace contextRef="#ctx1" brushRef="#br0" timeOffset="64908.712">21156 14737 39,'0'-1'12,"0"1"12,0 0-4,0 0 11,0 1 3,0 0-5,-2 5 3,-2 5-3,0 4 2,-4 3-11,-1 6 5,1 4-4,-4 3-15,1 3 6,-3 5-2,-1 2-14,-1 2-6,-1 0 8,-1-2-6,1-2-5,0-2-18,1-3-4,1-4 5,-1-3 2,1-5 2</inkml:trace>
  <inkml:trace contextRef="#ctx1" brushRef="#br0" timeOffset="65067.721">20714 14920 12,'0'-3'17,"2"1"-3,2 1 4,0-1 11,2 2 3,2 1 2,5 2-11,-1 3 4,7 1 3,-1 2-23,5 3 5,4 2 5,2 2-7,4 1-16,2-1-11,2-1-11,5 0 3,-3-2 2,0-2 3,-1-2 0</inkml:trace>
  <inkml:trace contextRef="#ctx1" brushRef="#br0" timeOffset="65253.732">21471 14753 11,'0'0'9,"2"4"19,-2 1-10,6 2-3,2 2-2,0-1-1,3 1 12,3-1-10,3 2 11,1-2-4,3-2-21,2 0-12,2-3 1,-1-3-5,3-2 0,29-8 3,-6-4 0,-7-1 1,-6-3 1</inkml:trace>
  <inkml:trace contextRef="#ctx1" brushRef="#br0" timeOffset="65426.742">22095 14401 3,'-2'0'4,"2"4"13,-2 1 3,-2 2-8,0 3 18,0 4-4,-3 1 2,1 2 4,0 7-10,0 1 15,0 4 3,-1 4-5,3 3 2,-4 2-11,0 5-10,-1 3 11,1 4-4,-2 0-2,2 0-3,-1-3-9,-1-1-7,0-5-19,1-3-5,1-5-23,0-4-1,-5 19 4</inkml:trace>
  <inkml:trace contextRef="#ctx1" brushRef="#br0" timeOffset="66014.775">22184 14578 98,'-2'-1'44,"2"0"8,0 1-1,2-2-7,0 0-5,4 0-12,3-2-2,3-2 9,5-1-5,1-1-9,7-1 3,2-1-8,4-1-9,2-1 12,2 2-8,0 0-8,3 0 0,-5 2 6,-4 1-8,0 2 7,-3 2-8,-3 3 13,0 2 6,-7 6-3,-3 3 11,-5 2-23,-8 5 6,-4 4 12,-4 5-2,-5 3-3,-1 5 5,-5 2 3,-1 2 4,1 2-3,0-1 2,5 3-16,-3 0 0,5-3 22,4-2-3,-1-1-10,7-3 3,2-4-8,4-2 10,5-7-9,3-2 5,7-5-21,1-6 0,7-3 0,2-5 0,4-5 0,2-4 0,5-2 0,-1-3 0,2-1 0,3 0 0,-3-2 0,1 0 0,-1 1 0,0-1 0,1 0 0,-1 1 0,-4 2 0,1 0 0,-1 0 0,-4 1 0,-2 2 0,-2-1 0,-4 3 0,-1-1 0,-1 2 0,-2 1 0,0 0 0,-5 2 0,1-1 0,-3 2 0,-4 0 0,3 0 0,-3 1 0,1 0 0,-3 1 0,0 0 0,0 0 0,-1 0 0,-1 1 0,-2 0 0,2 0 0,-2 1 0,0-2 0,-2 2 0,3-1 0,-3 1 0,2 0 0,0 0 0,-2 0 0,0 0 0,0-1 0,0 1 0,-2 0 0,0 0 0,2-1 0,0 1 0,-4 0 0,2 0 0,0-1-26,-4 0-87,-2 1 4</inkml:trace>
  <inkml:trace contextRef="#ctx1" brushRef="#br0" timeOffset="67093.837">16647 16729 1,'-4'1'3,"2"0"-1,-2 1 0,0 0-2,2-1 0,0 0 0</inkml:trace>
  <inkml:trace contextRef="#ctx1" brushRef="#br0" timeOffset="67430.856">16856 16545 4,'2'-7'10,"1"-2"6,-3 0 4,2-1-9,-2 1 12,0 1-4,2 0 5,-2 0 10,-2 1-18,0 2-8,-1 4 6,1 2 16,-4 4-2,0 4-4,-4 5-4,1 5 11,-1 3-4,2 2-9,-1 4 3,3 3-2,2 2-15,2 2 5,2 1-7,2 1 6,6 3-1,5-1 0,3 3 5,3-1-2,4-2-14,6 1 13,0-3-1,2-2-19,-2-3 20,2 1-14,-2-4 14,-5 0 11,-1-2-3,0 0-1,-7-2-9,-3 1 5,-5-1-7,-6 0-7,-2 0 13,-8 3-8,-2-1-7,-9 0 7,-4 0 0,0-2-14,-3 0-17,-3-6 3,-2-4-22,2-2-8,-2-6 7,2-2 4,0-6 5</inkml:trace>
  <inkml:trace contextRef="#ctx1" brushRef="#br0" timeOffset="69206.958">17316 16924 35,'2'-1'7,"0"2"5,2 1 18,-2 1-11,0 2 18,0 3-5,-2 3 3,0 5 14,0 1-6,0 5 1,-2 1-5,2 4-19,-2 0 11,2 1-3,0-1-11,0-2 5,2-3-22,0-3 0,0-3 0,2-4-14,2-4-3,3-6 2,-1-4-6,2-9-2,1-4-17,1-7 11,3-3 11,-3-6-12,-2-2 10,1-2 10,-3-4-5,-2-2-5,-2-4-3,-2 0 15,-2-3-12,-4 2 9,-2-3 14,0 4 0,-3 3 12,-1 6-1,0 2-15,-1 5 12,1 7-7,2 3 12,-2 6 18,-1 8-11,3 6 3,2 6 10,-1 6 2,5 5 1,2 7-11,5 5 10,1 4-6,4 5 3,5 5-10,1 4 2,5 4 4,2-1-10,1-1 3,3-3-10,0-2 6,4-3-4,0-5 6,-2-3 2,0-4-2,-2-6-3,0-6-8,0-3-2,0-7-1,-5-5-1,3-4-14,-4-5 1,-2-5-19,-3-3-2,-1-2 9,-5-4-10,-2-2-4,-4-2 24,-2 1-12,0-1 15,-2 2-11,0 4 14,0 0-7,0 3 8,0 2-6,0 3 7,0 0-6,0 5 7,2 0-6,1 4-6,1 1 8,2 1-13,2 2 15,3 0-6,-3 0 7,4-2-13,-1 1 15,1-2-1,-2 0 0,1-3-6,-1 0-6,-2-2 7,1-1-11,-3 1 8,2-4 1,-4 1 7,0 0-20,-4 1 16,0-1-6,0 1 1,-2 0 13,2 1-13,-2 3 14,0 2-1,2 2 6,0 2-1,0 4-8,0 3 0,4 2-14,-2 2 15,4 3-1,1 1 7,1 1-8,2 1 12,3-4-26,1-2 14,1-4-6,1-3-13,3-4-23,1-6-1,-1-1-8,0-2 6,-1-5 6,1-3 4,-3-2 5,-3-1 3,-1-6 4,-1 0 1,-5-2 4,-2-6 1,-4-1 2,-2-5 3,-4-5 0,-5-4 2,1-4 2,-2-1 0,-1-1 2,-1 3 13,3 1 11,1 7 18,2 2 1,2 5 2,-1 5-5,1 4-10,2 3 2,4 5 4,0 6 9,2 4-5,4 5 8,3 4-5,1 5 8,2 6 0,3 5-19,1 7-2,3 4 3,0 2-11,1 2 4,-1 0 5,4 1-3,-5-2-23,1-2 13,-3-4 5,3-1-15,-5-2 13,-3-3-9,-1-4-7,-4-2 6,-1-2-1,-3-4-7,-4-2 1,-5-2 6,-3-2-19,-5-4 8,1 0-7,-5-1 9,1-2-6,1 0 8,-1-1 0,-1 3 0,5 2-12,1 2 14,-1 1 0,3 5 6,1 1-7,4 4-6,2 4 0,2 2-4,4 3 7,4-2 7,4 2-19,1 0-5,3-2 9,5-2 8,-3-3 1,3-1-6,-1-4-13,1-2 4,0-3 1,-1-4-3,-3-2 1,-1-4 16,-1-5-12,-1 0-4,-4-4 21,-2-2-14,-1-3 2,-3-2 8,-2 1 0,0-2-6,-2 2 20,0 2-2,-1 1-7,3 5 7,0 4 4,-2 2-8,2 5 5,2 2-13,1 4 13,1 6-8,0 1 12,0 4-2,4 2-14,0-1 0,3 0 14,-1-1-16,3 0 14,-1-2-2,0-2-7,1-2-13,1-3 14,-1-3-7,-1-2-6,1-3 8,-1-1-12,0-5-5,-3-1 21,-1-2-13,0-2 2,-4-1 13,0-1-6,-2-3 0,1 2 6,-1 0 0,-2 2-7,2 1 14,0 2-15,-2 1 20,2 2-2,0 5-1,0 0-9,2 3 6,0 5 5,2 1-8,-1 1 6,3 3-9,-2 1-13,4 0 14,-1 0-1,-1-1-6,2 1 6,1-1-7,-1-3-19,0 0-3,3-3-4,-3-2-3,2-2 18,1-2 2,-3-2-6,1-2 3,-3-1 8,2-2-6,-4 0 2,1-1 2,-1 0-13,-2 1 16,0-1 1,-2 3 1,0 0 19,2 3-14,0 3 19,3 2-9,-3 2-8,2 2 13,2 3-9,1 1-7,3-1 0,0 1 0,3-1 0,-1-1-6,3 0-13,1-3-10,1-3 10,0-2-11,-1-2 11,-1-4-11,-3-5 5,1-2 8,-3-1-3,1-6 7,-3-1 9,-4-2-12,-2-3 2,-4-3 7,0-3-4,-6-2 14,0-1-7,-2-2 13,-3-1 6,3 2-3,0 4 25,-1 2-5,3 5-11,0 3 11,2 4 2,0 4-11,0 4 4,2 5 3,0 5-4,-3 5 4,5 3-5,0 4-14,2 4 10,5 6-15,1 6 12,4 1 4,1 2-8,1 0 9,3 2-21,-1-4 13,5 0-3,2-4-7,0-1-7,1-3 0,1-4 0,-4-2-26,0-6 17,-1-3-12,1-4 10,-5-2 8,-1-6-6,-3-1 1,1-4-4,-5 0 8,-6-5-6,0 1 8,-4-1-7,-2 0 9,0 2-6,0 2 7,-3 2 20,3 4-3,2 2 4,-2 4-2,2 4-9,0 2-1,2 3 5,0 4 6,4-1-16,0 6 12,5-2-1,1 1-21,2 2 19,3-3-1,1 0-8,1-1-19,4 0-5,-3-3-16,1-1-15,-1-3-6,3-2-7,0-1 7</inkml:trace>
  <inkml:trace contextRef="#ctx1" brushRef="#br0" timeOffset="69357.967">20097 16402 28,'0'0'7,"0"0"6,0 0 18,0 0-5,-2-1-8,2 1-3,0-4-21,0-1 7,0-2-13,-2-1 0,2-2 0</inkml:trace>
  <inkml:trace contextRef="#ctx1" brushRef="#br0" timeOffset="69507.975">20033 16227 12,'-2'0'17,"2"0"-16,0 0 31,0 0 3,0 0-10,0 0 3,0 0 2,0-1 4,0 1-11,2-2-16,0 2 12,2-3-15,0 1-26,1-2-5,-1 2 3,0-2 0</inkml:trace>
  <inkml:trace contextRef="#ctx1" brushRef="#br0" timeOffset="72528.148">20701 15893 4,'-4'-2'4,"2"-3"-1,-4 2 0,2-2 7,-1 1 4,-1 1 11,2 1-2,0-1-4,2 0-1,0 0 3,0 3 4,2 2-4,0 0 5,4 4-10,0 5 17,2 5 3,3 2-18,1 3-1,2 2 16,1 3-17,1 1-2,3 2 12,-3 0-11,1 0-8,-1-2 6,1-1 4,-5-1-8,0-4 6,1-4-3,-3-2-8,-2 0 6,0-5-14,-2-5 13,-4-3-6,0-5 5,-2-3-13,-2-2 13,-2-7-1,-2-1-1,-3-5-7,-1-2 12,0-4-7,-5-2 0,1-4-8,-1 0 8,0-2-15,3 1 9,2-1 0,1 5-6,1 3 1,4 5 7,-1 5 0,3 2-12,4 4 14,4 4-8,3 6 2,3 4 7,2 6-7,3 3-6,1 3 14,1 2 6,4 0-8,-3-1 1,3 1-1,0-3 0,-3-1-14,3-3 15,-2-3 7,-3-1-15,3-5 13,-3-5-13,1-1 13,-3-6 5,1-4-8,-3-4-1,-1-1 0,-3-6 7,-2-1-15,0-2 7,-2 0 6,-2-2-14,0 0 7,1 2-13,-1 1 0,0 5 15,0 3 0,0 3-13,0 4 13,0 5-6,4 5 13,2 6-15,3 5 1,-1 8 0,3 4 7,3 7-7,1 3 7,3 6 0,1 4-1,2 2-14,2 2-4,-1 1 2,3-1-24,0-1 4,-2-3-8,2-4-8,-2-5 5,-1-3 5,-1-4 5,0-6 3,-4-4 5,-1-6 2,-5-1 4,-1-7 1,-4-2 4,-2-3 2,-3-2 1,-3-3 3,-3-3 1,-1-2 1,-2 0 1,2 0 8,-4 0 6,4-2-7,-1 1 6,3 0 5,0 1 6,2 1-10,2 1-13,3 0 13,1 1-7,4 1 12,2 3 0,3 1-3,2 1 5,1 1-7,1 5 4,1 1 11,-1 4-8,-4 1 10,-1 2 4,-4 2-3,-1 3-5,-3 1 11,-4 1-5,-4 2-2,-4-1-10,-5 1-1,-1-2-15,-3-1 12,1-2-1,-3-3-1,-1-3-8,3-1-18,-1-5 2,-1-4-12,3-3-9,3-2-2,1-1 6,2-2-4,4-1 11,4-1-4,2 0 5,2 1 9,2 1 1,2 1-4,1 2 9,3 3 14,0 1 5,3 2-7,1 3 12,3 1-1,0 3 10,1 3 4,3 0 3,-2 2-17,2 1 4,1 2 5,-1 1 4,0-2-4,-2 1-9,-3-2-1,1 0-3,-5-3 5,1-1 12,-3 0-17,-2-3 6,1-3-9,-3-3-1,0-3 12,1-4-15,-3-3 13,0-2-9,-2-3 6,0-2-21,0-1 14,3 0-20,-3 0 21,0 1-7,0 5 12,2 4-20,0 0 20,1 4-14,-1 5 13,4 3-8,-2 4 6,3 0-8,-1 6-12,0 1 7,3-1-19,-3 3 10,3 1-18,-1-1 4,0 0-16,1-2-7,-3-2 4,3-2 6,-1-3 3</inkml:trace>
  <inkml:trace contextRef="#ctx1" brushRef="#br0" timeOffset="72672.156">22409 15843 2,'0'5'11,"3"2"-8,-1 2 13,0 4-9,2 0-7,0 0 0,0 4 12,-2 0-1,2 3-1,0 0-8,3 1 0,-1 1-7,-2-1 0,0-3-1,2-1 0</inkml:trace>
  <inkml:trace contextRef="#ctx1" brushRef="#br0" timeOffset="72870.168">22478 15567 86,'-2'-1'33,"2"-1"2,2 0-18,0-3 18,2-1-12,4-2-2,5-2-9,3-3-2,5-2 0,6-3-16,2 0-23,0-1 9,4-2-4,-2 1 1,0 1 2</inkml:trace>
  <inkml:trace contextRef="#ctx1" brushRef="#br0" timeOffset="73691.214">22767 15486 1,'2'6'4,"0"4"-1,0 3 0,7 2 0,-3 2 0,2 2-1,3 3 7,-1 2 11,0 0-15,3 2-7,-1-1 0,0 2 13,3-3 0,-3-2-15,-1-2 7,1-2-1,-2-2 6,3-3-14,-3-4 1,-2-2 1,3-5-1,-3-2 1,0-1 1,1-3 0,-1-3 0,0-4 1,-2-2-1,-1-2 1,1-2-1,-4-3 1,0-1 1,2 1 0,-4 2 1,2-1 0,-2 4 1,2 2-1,0 3 0,0 4 13,0 2-14,0 4 20,0 4-10,1 3 12,1 4-2,2 2 9,0 5-2,2-1-11,1 1 6,1-1-4,0 0-1,1 0-3,3-2-14,1-1 13,-1-5-2,1-1 0,-1-2-8,1-4 6,1-2-1,-1-3-1,1-4-14,-3-2 1,-1-3-6,0-1 3,-1-1 20,-3-2-14,-2 0 14,0-3-2,-2 1-1,1-1-7,-5 1 6,2 2-7,2 1 0,-2 2 0,0 3 6,0 1-6,0 3 12,0 3 0,2 3 4,-2 5 11,5 1-16,-1 1 11,0 3-2,4 1-15,1 0 5,-1 1-7,0-2 12,3 0-7,-1-3 5,1 0-14,1-3-6,-2-1-6,1-3 15,-1-3 0,1-2-19,1-1 14,1-2 1,-5-2-6,2 0 7,-1-1 1,-3 0-14,-2-2-3,-2 0 15,-2-2 0,0-2-13,-4-1 15,0 1 7,0-1-1,0 2-7,0 3-6,0 0 21,0 4-16,0 1 14,0 3-2,2 3 5,-2 2 6,2 5-16,0-1 12,2 7-8,0 0-14,2 2 13,2 1-7,0 0 8,3-2-16,1-3 2,5 0 7,-3-1-13,2-3 2,-1-1-6,1-3-3,1-2 2,-3-2 7,3-1-4,-5-2 2,2-1-6,-1-1 16,-3-2-12,0-1 14,-1-1-13,-3-1 14,-2-1 0,-4 0-6,0-1 7,0 3 0,-3 0 6,3 0-1,-2 4 5,2 1 6,-2 5 3,0 1-2,0 3-3,0 3-8,-1 2 12,1 1 3,0 3-8,0 2-3,2 1-14,2 2 13,0 1 5,2 1-15,0 1 7,4-2-1,1 2-8,3-2 1,4-1-14,1-1-4,3-3-5,1-2-8,27 5-16,-5-5 5,0-5 3,-3-4 4</inkml:trace>
  <inkml:trace contextRef="#ctx1" brushRef="#br0" timeOffset="74118.239">23913 14927 40,'0'0'6,"0"0"25,0 0-5,2 4 11,2 3-11,2 3-4,-1 1 11,-1 3 2,2 1-11,2 3 3,5 2-9,-1 2-3,3 2 12,-3 1-11,2 0 4,3 3 5,-3-2-10,3-1-15,-3 1-25,1-3-10,-3-1 11,3-2-17,-5-3 5,3-2 3,-3-2 3</inkml:trace>
  <inkml:trace contextRef="#ctx1" brushRef="#br0" timeOffset="74419.256">24223 15195 17,'0'0'16,"0"0"-3,0 0 6,0 0-4,0 0-1,0 0-2,0 0-14,0 0 0,2 0 14,2-2-3,3 0-13,-3-2-7,2 1 1,2 0 2,-1-1 0,3 0 1,-2 0 1,0 0 0,3-1 2,-1 1-1,-2 0 0,3 0 2,-1 0 0,0 1 0,-1-1 0,1 1 1,0-1 0,-1 0 1,1 0 0,0 1 0,-1-1 0,1 1 1,0-2-1,1 0 0,-1 1 1,0-1-1,3 0 0,-1 1-1</inkml:trace>
  <inkml:trace contextRef="#ctx1" brushRef="#br0" timeOffset="75038.291">24575 14753 4,'-2'-1'3,"2"-1"0,0 0 0,-2-1-1,2 1 0,0-1 0,0 1 1,0 0-1,0 1-1,-2-1 0,0 2 7,2-2-8,0 2 7,0 0-8,0 0 7,0 0 5,0 0-13,0 0 20,0 0-16,0 0 6,-2 0 11,2 0-1,-3 0-3,3 0 5,3 0-16,-3-1 0,2-1 6,2 1 5,2-2-1,0 1-15,0-3 6,5 2-1,-1 2-6,11 0 6,4 1 0,-7 2-7,1 4 0,4 3 1,-5 3 6,-8-5-13,1 0 14,-3 3-1,0 2-7,-1 1 7,-1 0-7,-2 3 19,0 1-14,-2 3 19,-2-2 3,0 5 4,0-3-10,0 1-8,0-1 4,0 1 12,0-2 2,2-2-8,0-2 2,0 0-1,2-3 2,3 0-14,-3-3-2,4-3-13,0-2-7,1-2-23,-1-4-15,2-1 5,1-2 5,-3-3 4</inkml:trace>
  <inkml:trace contextRef="#ctx1" brushRef="#br0" timeOffset="75208.301">24889 14910 3,'0'0'4,"0"0"6,0 0 12,0 0-16,0 0 6,0 0-8,0-1-7,0-2 0,2-2 0,0-1-1,0 1-1</inkml:trace>
  <inkml:trace contextRef="#ctx1" brushRef="#br0" timeOffset="75551.321">24877 14703 4,'-2'-1'4,"2"0"19,0 1-3,-2-1 4,2 0 3,0 1-3,0 0-10,2 0 12,0 0-10,2-1-9,2 1 7,0 0-3,3 1-14,-1-1 1,0 1 12,0 0-7,3 0-13,-3 2 7,2 1 1,-1 1-12,-1 0 14,-2-1 0,0 2 0,1 0 6,-1 2-1,-2-1-7,0 1-19,0 1 22,0 0-12,3 0 7,-3-1 7,0 0 0,0 0-7,2 0 0,0-1 7,3 2 0,-3-1-1,2-2 0,0 2-19,-1-1 1,-1 0 16,0-2 6,0 5 0,-2-2-8,0 0 1,-1 1 6,-3 2-1,2-1-20,-4 2 15,-1 1-6,-1-2-5,0 1 1,0-4 0,0 1 2,0-1 1,0-1 0,0-1-1</inkml:trace>
  <inkml:trace contextRef="#ctx1" brushRef="#br0" timeOffset="75846.338">25166 14773 10,'0'0'10,"0"3"24,-2 0-10,-2 2 10,2 2-18,0 0-2,0 2 12,0 0-4,2 1-15,0-1 11,4 0-8,-2 0 6,2 1-3,2-3-8,3 0-7,1-3 0,0 0-18,3-3 1,-1-2 3,3 0 1,-1-3 3,-1 0 8,-3-1-6,2-2 14,-1 0-13,-3-1 0,-2 0-4,-2-2 8,-2 2 7,-2-1 12,-2 1-1,-2 0-9,-4 1-6,2 1 19,-5 1-15,1 2-7,-2 0-5,1 2-7,-1 1 3,-3 1 0</inkml:trace>
  <inkml:trace contextRef="#ctx1" brushRef="#br0" timeOffset="78744.504">17338 17444 2,'-2'-2'4,"-2"0"6,2-1 6,-2 2 3,2 0-1,0-1-3,0 2-2,2 1 24,0 2-10,2 2 2,0 4 3,4 3-10,2 4-16,3 3 6,1 3 5,5 2 4,-1 4-16,3 2 13,-1 2-15,3 3-1,2-1 6,-3 0-1,3 1-7,0-2-12,0-2-6,-3-3-3,-3-1-5,-1-4-3,-1-2 3,-3-4 2,-3-4 3,-3-4 1,-2-3 4,-2-5 1,-4-4 1,-2-5 2</inkml:trace>
  <inkml:trace contextRef="#ctx1" brushRef="#br0" timeOffset="78946.515">17407 17594 3,'-13'-24'3,"1"-4"0,-1 0 0,3-3-1,2 0 0,-3 0 1,7 0 0,2-1-1,2 3 6,0 0-1,4 1-7,2 4 12,5-1 6,-1 5-16,5 3 19,1 5-15,3 3 6,-1 6 4,5 3-8,0 5 5,0 7 6,-3 3-10,1 5-13,-2 6 6,-5 3-6,-4 3 0,1 3-5,-7 2-6,-4 0 2,0 1 2,-4-1-1,-2-3 3,1-3 0,1-7 0,-2-1 1</inkml:trace>
  <inkml:trace contextRef="#ctx1" brushRef="#br0" timeOffset="79395.541">17655 17467 2,'14'-1'4,"1"1"-1,5 0 0,1 1 14,2 2-3,4 0-8,-3 2 19,3 1 2,-2 2-15,2 2-2,-4 2 11,0 0-8,-5 0 4,-1 0-2,-1 1-1,-3-3 10,-3 1 4,-4-3-4,0 1-22,-3-1 6,-3-3 5,0-2-2,-3-3 6,-1-3-15,-2-3 6,0-2-7,0-4-1,2-2 0,-1-3-12,1-2-6,4-2-3,2 1 15,0-3-13,5 2 16,-1 4-12,2 1 8,0 1 0,5 4 2,-1 2-12,3 3 8,1 4 8,1-1-14,-3 2 23,5 2-8,-3 1-8,3-1 9,0 0-1,-1 0 8,-1-1-2,1-1-1,-1-3-7,-1 1 0,1-2-13,-2-3 3,-1 0 14,-2-1 0,1-1 6,-1 1-14,-4 1 1,-3 1 13,-3 0-7,-2 1 13,-4 2-2,-3 1-8,1 3 6,-2 3-2,-2 2 7,-1 5-3,3 1-14,0 4 13,1 1-14,1 1 6,4 2 13,2 0-15,4 3 6,5-1-7,1 0 0,6-1 0,1 0 0,6-3-6,0-4-13,1-1-9,3-5 2,0-4 2,2-2 3,0-4 2</inkml:trace>
  <inkml:trace contextRef="#ctx1" brushRef="#br0" timeOffset="80254.59">18848 17244 5,'2'1'4,"0"-1"-1,2 0 7,3 3-8,3-2 6,0 0 5,3 2-8,1 1 19,1 2-3,-1 1-8,1 2-3,-3 0-1,-2 2 5,-1-1 12,1 0-4,-4 0-8,-2-2 3,0 0-1,-4-2 10,2 0-16,-4-4 0,2 1 10,-4-3-15,0-3 13,0 0-3,0-4-21,0-1 7,0-3 13,1-2-15,1-1 7,2-3-13,2 2-6,1-1-24,1 1 18,2-1-5,0 1-4,2 5 5,3 1 2,-1-1 3,5 6 1,-1 1 4,0 1 1,1 2 1,2 2 0,-3 1 3,3 0 1,-1-1 1,1 2 0,-3-2 1,-1-2 0,-1-1 2,0-4-1,1 0 2,-3-2 0,2-3 0,-3 0 0,1-3 0,0-1 1,-3-1 6,1 0 6,-2 0-7,0 1 5,1-1-1,-1 2-7,-2 4 6,0-1 5,-2 3 0,2 4-3,-2 0-7,-2 7-6,2 3 6,0 2 0,-2 2 0,2 4 6,3 1-1,1 2-20,0-1 21,0 0-14,5 1 7,-1-2 0,2-3 0,1-1-7,1-5 1,3-3-6,-1-3 1,1-3 1,-3-3 2,3-3 0,-1-3 2,1-4 1,-3-1 0,3 0-1,-5-1 2,3-1 0,-3 1 14,1 1-15,-3 2 1,-2 0 14,-1 2-2,-1 2-2,-2 0 6,-2 2-1,0 2-8,-4 2-1,0 1 0,-2 1-1,-2 1 6,-3 2-1,1-1-1,2 1-13,-3 1 7,1 0 7,4-1-14,0 0 14,0-1-8,0-1-6,4 0 1,0-2 1,2-3 1,4 1 0,0-1-7,2 0 3,5 0 7,1 2-6,3-1 7,1 3-7,3 3 1,2 2 7,2 7 0,0 3-6,1 6 0,3 6 1,2 4 7,0 3-8,0 4 9,3 4 5,-1 0 5,0 0-14,-2-1 20,0 0-4,0-3 4,-2-2-1,-4-5 3,-3-3 4,-1-3-3,-4-6-10,-3-3-1,-2-6-2,-3-4 0,-1-6 10,-2-2-2,-4-7-8,-2-3 4,-2-3-14,-2-5 6,-4-1 6,-1-4-14,1-1 7,-4-2-21,1-1 3,1 2-6,-2 0-9,-1 0-4,1 1 4,-1 3 3,3 1 2,2 2 4,0 1 0,1 3 3,5 0 2</inkml:trace>
  <inkml:trace contextRef="#ctx1" brushRef="#br0" timeOffset="80495.604">20219 16805 2,'4'-5'4,"-2"0"0,1 1 6,1-2-1,0 1 17,-2 2-2,0-2 9,2 3-17,-2-1-2,0 2 12,0 1 3,0 0 9,0 4-6,-2 3-3,2 1-17,-2 4 6,0 0-3,0 3-8,0 1-1,0 1 6,3 2-2,1-1-1,0 0 5,2-1-7,2-1-2,5 1-1,-3-2 6,5-1-7,-1-3-1,3 0 0,-1-1 0,3 0 0,-3-3-7,-1 1 7,-3 2-13,-4 2 8,-1 2-20,-3 1-16,-6 2-1,-2 0 4,-3 1 3,-3 1 3</inkml:trace>
  <inkml:trace contextRef="#ctx1" brushRef="#br0" timeOffset="80688.615">20840 16848 173,'0'0'22,"-2"0"9,2 0 3,-2-1-16,2 1-23,-2 0-5,2-2-18,0 1 2,0-3 2,0-1 3</inkml:trace>
  <inkml:trace contextRef="#ctx1" brushRef="#br0" timeOffset="80844.624">20761 16580 38,'0'0'12,"0"0"6,0 0-3,0 1 12,0-1-11,0 2-8,0-2 5,-2 0 0,2 1-29,0 1 3,2 0 0,-2 0-1</inkml:trace>
  <inkml:trace contextRef="#ctx1" brushRef="#br0" timeOffset="81450.658">21307 16776 3,'-2'0'4,"2"0"6,-4 0 6,2 0-3,-4 1 18,-1 0-5,5 1-2,0-1 10,0 2 2,0-2-5,0 0 9,0 1-17,0-2-4,2 2 5,2-1 2,2 1-8,2-1-3,5 0 5,5-1 3,3-1-2,2-2-10,8-1-14,2-2 1,8 1 0,6-4 13,5-1-8,12-3 0,6-1-19,11 0 8,4-1-6,8-2 2,4-1 2,8 1-6,5-1 22,1 1-7,1 1-14,0-2 9,1 3 1,-3-1 1,-5 0 0,-4 0 1,-3 0-14,-5 0 16,-5 1-6,-7 0 7,-5 1 6,-3-1 7,-7 1-9,-2-1 12,-6 2-8,-4 0-14,-7 1 13,-2 1-7,-5 1 14,-5 1-23,-4-1 2,-4 3 1,-3-2-11,-1 4-6,-2 0 4,-3 0-11,-3 1-3,-3 1 5,2 0 1,-3 2 2</inkml:trace>
  <inkml:trace contextRef="#ctx1" brushRef="#br0" timeOffset="106250.077">5630 15157 3,'-2'-4'2,"0"2"0,0 0 0,0 0 0,0 0 0,0 1-1,0-1 0,-2 0 0,-1 0 1,3 2-1,0 2 0,-2-2 1,2-2-1,2 4 0,0 1 0,0 2 0,0 3-1,0 1 1,2 3 0,4 2 0,-1 3-1,3 4 0,0 3 0,5 3 1,1 5 0,0 4 6,3 4-1,2 9 6,1 5-1,3 6-2,2 6-1,0 7-1,4 2-1,0 5-7,4 4 0,0 6 6,4 3 0,2 2 0,3 3-9,3 2 9,3 4 5,3 3-20,1 3 0,4-1 8,-2 3 1,2 1 13,2 1-8,-3 2 5,1-3 6,2 1-1,0-3-9,2-2 12,-4-3-2,0-5-1,-3-5-3,-3-7-1,0-4-2,-3-5 7,-5-4-9,-1-6-1,-4-4 6,-2-5-1,-4-6-2,-2-5-13,-6-6 6,0-3-13,-2-6-4,-5-7-12,-1-5 4,-5-7 1,-6-6 3,-2-9 1</inkml:trace>
  <inkml:trace contextRef="#ctx1" brushRef="#br0" timeOffset="108042.179">9748 13721 2,'-2'-1'3,"2"-2"-1,-2 1 0,2-1 0,-2 1 0,2-1-1,-2 2 1,2 1 0,0 0-1,0 2 0,0 3 1,2 4-1,0 4 0,4 3 0,-2 5 0,2 2 0,1 4 0,3 3 0,0 5 0,3 2 0,1 4-1,3 6 0,-1 0 0,5 8 0,0 2 1,1 3 0,3 3 0,0 0-1,0 0 7,4 1-7,0 1-1,0 0 7,2 2-7,2 1 0,-2 2 0,0-1 0,0-1 0,0-1 7,0 0 5,0-1-14,0-2 7,2 1 7,2 2-15,0 0 13,1 0-7,-1 0 6,0 0-8,0-2-6,2-1 1,-2 0 13,1-1-1,-1-3-1,2 2-7,-2 0-6,0 0 7,0-1-6,1-1 13,-3-1-1,2-1-7,-2-2 7,2-1-7,-4-3-6,0-1 13,0-2-7,-2-1-6,0-2 13,-2-1-1,0 0 0,-2-2 0,-3 0-1,1-2-1,-2-2-6,-5 1 6,1-3 0,-3-1-1,-1-1 6,-3 0-7,-2-4 6,-1-1-1,-5 1 1,-2-3-2,-2-3-1,-5 2-13,-3-2 8,-4 0-14,-3-1 16,-4 1-1,-1-2 7,-7 0-20,0 1 20,-6-2 0,-1 0 0,-3 1-22,0 0 15,-5 3 0,-1-1-6,-5 1 13,-1 2 0,-3 0 0,-2 1-2,-2 1-1,-2 1-20,0 1 15,-2-1 8,-2 1-2,-2-1-20,-3 2 21,1-2-13,-4 2 7,2-2 0,-1 0 0,-1 1 0,-1-3 0,1 1 0,0-1-6,-1-2 7,1 1 6,-3-3-13,5 1 0,0 1 1,-1-3 7,3 1 0,2 0-1,0 1 0,0-1 0,2 2 0,-1 0-6,1-1 0,0 2 7,2 0-6,0-1 6,2-1 0,2 0 0,2 0 0,5-2 6,-1 0-8,2-1 0,5-1 7,-1-2 0,3-2-2,2 1-14,1 0 8,3-3 0,2-1 0,0-1 1,-3 0 7,5-1-9,0 1-5,0-3 1,4 1 7,-2-1-1,2-1 0,0-1 0,0-1 7,5-2-14,-1 0 14,4 0-7,0-4 7,3-2-9,1 0 1,3 0 0,1 0 0,5 0 8,0 0-8,0 0 6,1 0-7,3 0 7,0 0-7,2 0-7,0 0 8,2 0-6,0 0 13,0 0-7,0 0 8,-2 0-8,2 0 6,2 0-7,-2 0-7,2 0 16,-4 0-8,2 0 6,0 0-7,2 0 0,-2 0 7,0 0-14,-2 0 8,2 0 0,-2 0 0,0 0 8,-2 0-16,2 0 2,-3 0 14,1 0-7,0 0-7,0 0 7,-2 0 0,2 0 7,-3 0-7,1 0 0,0 0 7,0 0-2,0 0-7,-1 0 7,1 0-7,0 0-7,2 0 8,-2 0-6,4 0-5,-3 0 1,1 0-1,0 0 2,2 0 0,-2 0 1</inkml:trace>
  <inkml:trace contextRef="#ctx1" brushRef="#br0" timeOffset="115015.578">6273 15797 3,'0'0'2,"0"0"0,3 0 0,1 2 0,4 1 0,4 3 0,3 0 0,3 1-1,3 2 0,4 4 0,0 0 1,0 2-1,-1 2 0,-1 1-1,0-2 1,-2 0 0,-3 1 0,-1-2-1,-3-2 1,-1-1-1,-3-1 1,0-2-1,-4-2 1,-1-1 0,-3-3-1,-2 0 0,0-4 1,-2-2-1,-3-1 1,1-7 0,-2-3-1,-2-2 0,2-4 0,-1-3 0,1-3 0,2-2 0,2 2-1,2 0 0,2 2 1,2 0-1,2 2 1,1 3 0,1 3 0,4 1 0,-1 4 0,3 3 0,-1 2 0,1 1 0,1 2 0,-1 1 0,0 2 0,1 0 0,-1 0 0,-1 0 0,-1 0 0,-1 2 0,-1-2 0,-2 0 0,0 0 0,-3 0 0,-1-2 0,0 2 0,-2 2 0,-2-1 0,0 0 0,-4 1 0,0 3 0,0 1 0,-3 1 0,3 1 0,0 0 0,0 2 0,2 3 0,2-1 0,0 1 0,2-1 0,2 1 0,2-2 0,3-2 0,1-1 0,2-3 0,3-3 0,-1-1 0,1-2 0,3-4 0,-1 0 0,4-5 0,-3 0 0,-1-2 0,-1-2 0,1 0 0,-3-1 0,1 0 0,-3 1 0,1-1 0,-5 1 0,-2 0 0,-2 1 0,-2 1 0,0 1 0,-4 1 0,0-1 0,-2 2 0,0 0 0,0 2 0,0 1 0,-3 0 0,3 1 0,2 1 0,-2 0 0,4 1 0,-2 1 0,4 2 0,2 0 0,2 2 0,3 1 0,3 3 0,3 0 0,3 2 0,1 4 0,4 1 0,1 6 0,1 4 0,4 3 0,0 3 0,0 4 0,2 3 0,0 1 0,0 2 0,-2 1 0,-4-1 0,0 0 1,-5-3-1,-3-1 1,-3-2-1,-1-2 1,-7-3-1,-2-2 13,0-2-14,-6-5 6,-2-2 6,-2-3-7,-2-6-1,-5-2-1,1-5 0,-1-4 6,-3-4-14,-3-3 1,5-4 0,-3-3-1,3-4 2,1-4 0,5 0 0,2-2-1</inkml:trace>
  <inkml:trace contextRef="#ctx1" brushRef="#br0" timeOffset="115594.611">7554 15597 1,'6'0'3,"0"0"0,4 1 0,1 2 0,-1 1 0,2 0 0,1 2 0,-3 1 5,3 1-1,-1 0-7,0 1 0,1-1 0,-3-1 6,1-2-7,-3 1 7,-2-1 12,0-2-15,-2 1-7,1-2 19,1-2-1,-4-2-8,2-3-1,-2-3-13,2-1 20,-2-4-22,0 0 22,4-2-8,1 1-1,-1-1-7,0 1 7,2 1-6,1 3 6,-1 1 0,0 3-13,3 2 20,1 3-1,2 1-1,1 2-8,-1 3-12,3 2 8,-3-1 6,3 1 6,-1-1-13,3 1-6,-4-4 20,1 1-13,1-4 6,-1 0-12,-1-4 7,1-2 7,-1 0-15,-1-3 3,-1-2 7,-1-2 0,-2 0 1,1-3 6,-3 1-7,-2-2 0,0 0 6,-4-1-13,0 2 7,-4-1 1,0 2 6,0 1-7,-2 3 6,2 2-13,-4 1 7,2 3 7,0 3-7,-1 2 13,1 3-2,0 3-1,0 2-8,2 4-6,0 1 1,2-1 0,2 2 13,0-1-1,2-1-7,2-2 0,3-2-1,-1-1-6,2-1 1,1-4 1,1-2 6,0-2-6,3 0 7,-3-4 5,1-1-13,-3-1 13,0 0-1,1-2-13,-5 2 13,-2-1-13,-2 2 0,0-1 1,-4 0 7,-2 1 6,0 0-7,-4 1 6,-1 0-1,-1 1 0,0 2-1,-1 1-7,1-1-14,0 3 3,-1 0 1,3 3 0,0-1 1</inkml:trace>
  <inkml:trace contextRef="#ctx1" brushRef="#br0" timeOffset="115752.62">8551 15316 3,'-3'-3'3,"3"0"1,-2 0-1,0-3-1,-2 0 0,-2-1 0,0 0-2,-3 0 1,-1-3-1,-2 2-1</inkml:trace>
  <inkml:trace contextRef="#ctx1" brushRef="#br0" timeOffset="115869.627">8325 15143 4,'0'0'4,"0"0"0,0-3 6,2 1-8,0 1 6,2-2 5,0 0-1,1 2-1,1-1 4,0 0-21,0 0 1,0 1-1,1 1-2</inkml:trace>
  <inkml:trace contextRef="#ctx1" brushRef="#br0" timeOffset="116771.679">6726 16670 2,'-4'0'3,"2"-1"-1,0-1 0,-2 1 0,2 0 0,0-1 0,0 1-1,0-2 1,0 2-1,0-2 0,-1-1 1,3 0-1,0-2 0,0-1-1,3-1 0,-3-1 1,2-1 0,0-3 0,0-1 0,0 1-1,0 1 0,0-2 1,0 0 0,0 1-1,-2-1 0,0 2 1,0 1-1,0 3 1,-2-3 6,-2 3-8,2 1 0,-2 0 1,-3 2 0,1 3 0,-2 1 0,0 1-1,2 1 1,-3 0 0,1 0 0,2 3 6,0-1-7,-1 0 0,1 1 1,2 2 0,0-1 0,2 4-1,0 2 0,4 0 1,2 4 6,0 2-1,2-1-6,1-1-1,1 1 1,2 1 0,0-1 0,1-1 0,1 0 0,1 0 1,1-2-1,1 0 1,-1-2 0,1 0-1,1-1 1,1 0-1,-3-3 1,3 0 0,-3 0 0,3-2 6,-5 0-7,0 0 0,-1-1 0,-3 2 1,0 1-1,-3 0-1,-3 1 1,-4 2 0,-1-1-1,-3 0 0,-2 0-1</inkml:trace>
  <inkml:trace contextRef="#ctx1" brushRef="#br0" timeOffset="116968.69">6784 16267 2,'2'0'4,"2"2"-1,3 0 0,-1 3 0,4 3-1,1 0 0,3 2 1,3 2-1,-3 5 0,5 1 6,3 3-8,3 1 7,0 1-8,0 3 0,2-1 0,0 2 0,0-1-1,-3-2 0,-1-2 0</inkml:trace>
  <inkml:trace contextRef="#ctx1" brushRef="#br0" timeOffset="117258.706">7217 16507 3,'2'0'3,"2"0"0,0 0 0,4 2-1,2 2-1,1 0 1,-1 0-1,5 1 1,-3-2 0,5 2-1,-3-2 0,3 1-1,-1-1 0,1-2 0,-3 2 1,1-3-1,-1-3 1,-1 1-1,-3-4 1,0 0 0,1-1 0,-5-1-1,-2 0 0,0-2 0,0-2 0,-4-1 1,2 0 0,0 2-1,0 2 0,0 0 0,1 1 0,-1 1 0,2 1 0,0 3 0,2 3 0,2 1 1,1 1-1,-1 3 0,2 1 0,1 1 1,-1-2-1,0-1 0,1 0-1,1-1 0,0 0-1,3-3-1</inkml:trace>
  <inkml:trace contextRef="#ctx1" brushRef="#br0" timeOffset="118572.781">7928 16251 4,'0'0'4,"0"0"-1,2 0 0,4 4-1,3 0 8,1 3-2,2 0-8,1 4 0,1-1 0,3-1 0,-3 2 0,3 1 7,-3-1-1,1-1-8,-3-2 1,1 0 6,-1 0-6,-2-2 6,-1-2-7,-1-1 7,0-3 6,-4-3-8,2-1 6,-1-4-2,-3-2-13,2-4 7,0-1 0,-2-1 6,2 0-7,2-1 6,1 0-7,-1 2-6,2 1 13,2 2-13,-1 2 1,3 0 7,2 4-7,1 1 1,-3 0 7,5 3-7,-1 1 0,1 1 15,2 0-2,-3 1-1,1-1-7,1 0-6,-1-1 13,1-2-7,-1 0-6,0-2 13,-3-1-1,-2-3-7,3-1 7,-3-2-7,-1 0 6,-1 0-7,-2-1-6,-1-1 1,-5-1 13,-2 1-7,-2 0-6,-3 0 14,1 3 5,-2 1-14,-2 3-6,-1 2 7,1 2-6,-2 4 7,2 1 0,-1 4 7,1 2-8,0 3-6,2-1 7,1 2-6,3 1 13,0 1 0,2-3-14,2 2 14,5-3-14,-3-1 7,4-1-6,0-2 0,3-3 1,-1-1 1,0-3-1,1-2 1,1-3 0,0-1 1,-1-1 1,1-1 0,-1-2 1,-1 2 0,2-2 0,-1 2 0,-1 0 0,0 1 0,-1 1 0,-1 1 1,2 2 0,-2 2 0,1 2 0,-1 1 0,0 3 0,-1-1 6,1 3-7,-2 1 0,2 1 0,-2 0 1,3-1 0,-3 1-1,2-2 1,0 0 0,3-3 0,-3 0-1,2-2 1,1-3-1,-3-2 1,2-1 0,3-2 0,-3-2 6,0-3-7,1 2 0,1-2 0,-1 2 7,-3-1-7,0 1 6,0 1 0,1 1-1,-3 1 7,-2 2-15,4 0 13,-2 3-1,1 2-14,-3 0 1,0 2 1,2 2 0,-2 0 7,0 2 0,1-1 5,-1 1-7,0-2 0,2 1 6,0-2-13,0 1 1,1-2 13,1-2-14,-2-2 1,4 0 1,-1-3 6,1-2 0,3-1 0,-3-3 0,2 0-1,-1-1-6,-1-1 7,2 1 0,-1-4-7,-1 1 7,2 0-7,-1-1 7,-3 3 0,0 0 0,1 2 0,-1 1-1,0 3 0,0 2 6,3 0-7,-3 3-6,0-2 7,1 2-6,-1 0 0,2-1 13,1-1-13,-1 0 7,0-1 6,1 0-14,-1-2 1,0 0 13,1-3-13,-3 1 13,0 0-8,0 1 7,-1-3-7,-1 2 0,-4 1 6,0 0-1,-2 1-7,0 1 7,-4 1 6,2 2 11,0 1-2,-2 1 3,1 2-2,1 4-4,-2 2-1,2 1 4,2 0-9,-2 3-8,2 0 7,2 2 4,2-1-8,0 1 6,5-1-14,1 0 6,2 0-13,3-3-17,2-3-5,-1-4 3,5-2 3,1-2 2</inkml:trace>
  <inkml:trace contextRef="#ctx1" brushRef="#br0" timeOffset="118713.79">9794 15522 11,'-3'0'9,"1"0"0,0-1 5,-2-1-15,0 0 0,0-1 0,0-2 0,0-1-1,2 0 0,-1-1-1</inkml:trace>
  <inkml:trace contextRef="#ctx1" brushRef="#br0" timeOffset="118847.797">9734 15405 3,'0'-2'10,"0"2"13,0-2 2,0 1-8,4-2-3,-2 0-2,2 1 0,0-2-15,-2 1 13,2-1-21,-2 2-1,0 1 2</inkml:trace>
  <inkml:trace contextRef="#ctx1" brushRef="#br0" timeOffset="119556.838">7361 17247 4,'-6'-4'3,"0"2"-1,0 1 1,-5 1-1,-1 1 0,0 2 0,-3 2 0,1 3 1,-7 1-2,4 3 0,-1 0 0,-1 1 0,3 1 0,1 3 0,5-2 0,4 0 0,1 1-1,5 1 0,7-1 0,3-1 0,7 0 0,1-2 0,7 0 0,2-3 0,2-2 0,2-1 0,2-2 0,-2-1 0,0 1 0,-2-1 0,-2 0 0,-4 1 0,-7 1 0,-1 3 0,-7 2 0,-4 1 0,-6 5 0,-6-1 0,-5 2-1,-1 1 0,-3-1 0,-1-3-1,-3-4 0,0-4 0</inkml:trace>
  <inkml:trace contextRef="#ctx1" brushRef="#br0" timeOffset="121145.929">7583 17349 2,'12'-13'3,"2"-4"0,1-3-1,2 0 1,-3-1-1,0-1 0,1 1-1,-5 3 1,1 1 0,-5 4-1,0 2 1,-4 0 0,-2 4-1,-4 5 0,-4 2 0,-1 5 0,1 4 0,-2 4 12,-1 3-8,1 2-7,2 1 0,0 2 0,1 2 1,3 1 0,2-2 0,4-1 1,0-1 6,7-3-1,-1-3-1,4-2 0,5-3-7,-1-5 1,5-1 13,-2-4-8,1-3-7,1-4 0,0-4 8,-3-2-9,3-3 2,-2-3 0,-3-2 1,-1-1 0,-3 1 0,0-1 1,-1 0 0,-1 3 0,-2 2 0,-1 2 0,1 3 0,-4 3 0,0 3 7,0 4-7,2 4 0,-1 5 6,-1 1 0,2 2-1,-2 4-7,2 1 7,1 0-7,1 1 7,0-1 0,0 0-1,3-2 0,-1-2-7,2-2-1,-1-2 2,1-3 0,-1-3 1,1-5 6,0-1 0,1-4-7,-1-2-1,-2-4 1,1-1 1,-3-2 0,0-1 0,-1-1 7,-1 1-7,0 0 0,0 2 1,0 2 0,-1 2-1,-1 2 1,2 2 0,-2 4 7,2 0-8,2 5 0,-1 2 1,1 2 7,0 3-8,1 1 7,1 1 0,0 0-1,1 1-1,1-1-7,0-2 1,3-3 7,-1 1-7,-1-3 7,1-2-7,-1-4 0,-1-2 0,0 0 1,-1-1 0,-1-3 1,-2 1-1,1-3 1,-3 0 0,-2-2 0,0 1 0,-2-1 0,0 2 0,2 2 0,-2-1 1,1 4 0,-1 0 0,0 1 0,0 2 0,0 4 0,2 1 0,-2 1 0,2 4 0,0 1 0,0 1-1,5 2 1,-3-1 0,2 0-1,0 0 1,1-1 0,1-1 0,0-2 0,1-1 0,1-2 0,-1-2 0,1-2 0,0-4-1,-1-2 1,1-1 0,-2 0-1,-1-2 1,-1-2 0,-2 0-1,0-1 1,-1 0 0,-3-2 0,0 1 0,2 1 0,-2 1 0,0 1 0,-2 3 0,2 1 0,0 0 0,2 5 13,0 1-14,0 2 0,3 4 6,1 1 6,0 3-14,0 3 14,3 0-8,1 0-7,1 1-1,-1-2 9,3 2-8,-1-1 14,3-1-8,-3 0-6,5-2 0,-3-2 0,-1-1 14,1-2-15,-1-2 8,-1-1 6,1-1-14,-3-2 7,-2-2 0,1 1 6,-3-1-8,0 0 7,1 0-14,-3-2 7,-2 2-6,2 0 7,-4 1-7,2-2 1,0-2 7,-1 0-7,-1-1 8,2-2-7,-2-2-1,2-1 2,-2-1 0,0-2 0,0-3 1,0-1 0,-2-3-1,-2-2 2,-2-2 0,-4-1 0,-1-2 0,-1 1-1,0 2 1,-3 1 0,1 1 1,0 4 6,-1 3-7,3 2 0,2 4 1,-3 2 6,5 5-7,0 5 12,2 3 0,-1 5-2,5 4 5,5 8 18,1 2-4,2 6-11,7 4 5,1 3-2,7 1-16,2 0 6,6 2-2,-2-2 0,4-2-1,0-2-8,2-3 1,0-3 0,2-3 0,-1-2 0,-3-4 0,-2-4 6,-2-3-1,-2-3-7,-3-3 13,-1-4-8,-6-3 0,-1-3 13,-5-2-15,-3-3 0,-4-3 6,0-2-1,-4 2-7,0-1 0,0 0 0,-2 4 0,2 2 7,0 3-1,0 2-1,0 2-7,4 3 7,0 4 0,2-1 0,3 4-1,-1 2 6,2 0-14,3 1 7,-1 1-7,5-1 7,-3 0-14,3-2 16,1-1-15,-1-3 15,2 0 7,-3-2-9,1-1 6,-1-2-7,-1-3-12,-3 0 13,0-2 6,-1-2-1,-3 0-13,-2-3 7,-4-1 0,0 1 0,-2-2 0,0 2 0,0 0-7,0 3 7,2 1 0,-2 1-6,0 1 0,0 4-6,0-2 2,3 4 14,-1 3-14,4 0 2,0 2-6,2 1 14,3-1 0,1 1 0,0 0 0,1 1 0,-1-1 0,1 0 0,-1-2-7,-2 1 13,3 0-7,-1-3-6,-1-1-6,-1-1-17,-2-1 2,-2-3 4,-1 0 2,-1-2 3,-4-1 1,0 0 4,-4-1 1,-3 0 0,-5-3 2,-7 1 2,-3-3 0,-5-1 1,-6-1-1,-7 0 3,-5 1 1,-5 1 1,-2 1 0,-1 4 1,-3 1 1,4 2 0,0 2 13,3 4 6,3 2 3,7 0 11,2 1-4,2 0 2,6 1-3,2 0 3,4-2-5,4 1-8,5-2 3,2-1-2,7-1-21,5-2 0,5-3 1,3-1-13,4-3-11,7-1-3,4-2 3,-1-1 2,5 1 3,2 1 1</inkml:trace>
  <inkml:trace contextRef="#ctx1" brushRef="#br0" timeOffset="121546.952">10048 16340 2,'0'0'4,"0"0"6,0 0 6,0 0-16,-2 0 7,2 0 5,-2 0-14,0 1 7,0-1-1,2-1 0,-2 1-7,2 0 14,0 0-15,0 0 13,0 0-1,0 0-7,0-3-7,0 2 14,2-2-1,-2 0-8,0-1-6,0-2 14,0 1-14,0-1 14,-2 0-1,-1 1-7,1-1 6,0 0-7,0 0 7,-2 2-13,2-1 1,-2 0 7,0 2-7,-2 2 8,-1 1 0,-1 1-1,0 2 13,2 2-1,-3 2 4,3 2-14,0 2-1,0 0 13,0 1-1,1 2-15,3 2 7,2 0-1,2 1-1,3-1 0,-1 0 0,4-1 6,2 1-2,1 0-13,-1-2 13,2 0-13,1 0 13,-1-2-13,-1 0 1,-1-1 6,0-1-6,1 0 7,-5 1 0,2-2-13,-4-1-5,0 3 0,-4-2 3,0 0 0,0 1 0</inkml:trace>
  <inkml:trace contextRef="#ctx1" brushRef="#br0" timeOffset="121784.965">10455 16415 52,'0'0'-3,"0"0"1,0 0 0,0 0 0,0 0-1,0-2 0</inkml:trace>
  <inkml:trace contextRef="#ctx1" brushRef="#br0" timeOffset="121946.975">10406 16221 55,'0'0'4,"0"0"13,0 0 17,0 0-24,0 0 5,0 0 5,0 0 3,0 0-8,0 0-15,0 0-7,0 0-11,0 0 0,2 0 0</inkml:trace>
  <inkml:trace contextRef="#ctx1" brushRef="#br0" timeOffset="123028.036">7576 18072 3,'-2'-10'3,"2"-2"0,0-2 0,0-1 0,0 0 7,0 0-8,-2 2 6,2 0-1,-2 3-8,0 0 7,0 5-1,0 0-7,-2 6 13,0 4-7,0 5 5,-1 4-1,3 6-1,0 3-7,2 3 6,0 2-1,2 1 0,5 0 6,1 1-8,2-3 0,3-2-1,-1-4-6,0-2 6,1-5-12,1-3 7,3-5 0,-1-5 8,-1-4-15,1-4 15,-1-4-14,-1-4 2,1-2 7,-1-5-7,3 0 8,-3-3 0,1-3-1,-1 1 7,5-3-1,0 0-1,-1 1-7,3 0 7,-3 3-7,3 4 0,0 5 0,-3 2-6,1 4 1,-2 6 14,-1 3-1,-3 6-1,-1 2 0,-4 5-1,-4 4-1,-2 4-6,-2 2 6,-2 1 6,-4 0-1,0 1-13,0 0-6,-3-5-1,3-3 3,-2-3 1,0-4 1,-1-3 0,1-5 0,2-4-1,0-4 2</inkml:trace>
  <inkml:trace contextRef="#ctx1" brushRef="#br0" timeOffset="123670.073">8029 17765 4,'4'0'3,"1"2"1,3 2 5,2 2 0,3 1 11,1 2-9,1 3-8,1 0 1,3 2 17,-1 2-15,1-3 13,2 3-16,-3-4 12,3-1-8,-2-1-7,-1-3 0,-3-1 6,1-2 1,-1-4-8,1-5-7,-3-2 14,-1-6-7,-2-1 7,1-3 5,-5-3-14,-2-2 13,-2-1-8,-2-1-6,0 1 7,0 1-7,0 3 7,-2 2-7,0 2 7,2 4 6,0 3-14,0 6-5,-2 2 7,4 3 7,0 4-1,0 4 6,6 5-14,1 2 7,1 1 6,2 2-7,1-2 0,-1 0 0,1-3 0,1-1 0,-1-2-13,1-3-5,-4-2 1,1-3 3,-1-5 1,0-4 0,-3-4 2,1-3 2,0-3 0,-4-5 1,0-2 1,1-1-1,-3 0 3,-2-4 0,0 2 0,2 1 2,-2 2 0,0 1 0,2 1 1,-2 4 0,0 3 0,2 1 0,0 4 0,0 1 1,4 3 0,-2 2-1,3 2 0,-3 3 0,2 1 1,2 2 0,-2 1 0,3 0 0,-1 1 0,2-1-1,-2 0 0,-1-1 1,-1-3 0,0 1 0,2-4 0,-3-2 0,1-1 0,0-3 0,0-3 0,0-3 0,-2 0 0,3-2 0,-3-1 0,-2-1 0,2 0 0,-2 0 0,2 0 0,-2 1 0,2 2 0,-2 2 0,-2 1 0,3 1 0,-1 3 0,0 1 1,0 5 6,2 2 5,0 2-14,2 3 20,0 3-3,1 1-8,1 3-1,4 2 7,1 1-9,-1 1 6,1 3-2,-1 1 6,2-1-1,-1 1-9,-3 0 0,1 0-1,-3-2 6,-2 0-20,-2-1 8,-2-3-6,-4-1 0,0-4-5,-2 0 2,-4-3 1,-1-3-1,-1-2 2,-2-7 1,-3-1 1</inkml:trace>
  <inkml:trace contextRef="#ctx1" brushRef="#br0" timeOffset="123911.087">8790 17651 2,'7'-6'3,"1"-1"-1,2-1 0,5-2 0,-3-3 0,5-2 0,1-1 0,3-2-1,0 0 1,1-3 0,-1-1-1,4-2 0,-2 3 1,-5 0-1,1 2 0,-7 0 0,1 3 0,-5 1 6,-4 2-1,-2 2 6,-4 4-1,-4 3 4,-2 3-2,-3 3 12,1 3-16,-2 3 5,-1 2-1,3 3-9,-1 2 19,3 3-2,0-1-10,6 2-8,4-1 6,0 0-13,4-3 6,5 0 14,1-2-29,4-4 2,3-2 8,4-2 0,4-5-19,4-4 3,2-4 1,0-3 1,2-2 2</inkml:trace>
  <inkml:trace contextRef="#ctx1" brushRef="#br0" timeOffset="127554.295">10393 15026 1,'0'-2'3,"-2"1"-1,0 0 0,0 0 0,2 1 0,-2 0 0,0 0 0,2 1 0,0-1-1,-2 0 0,2 0 1,0-1-1,0 1 0,0 0 0,0 0-1,0 0 1,0 0 0,0 0 0,2 0-1,-2 0 1,2 0-1,-2 0 1,2 0 0,-2-1-1,2 1 0,0 0 0,0 0 7,0 0-1,0 1-7,3-1 7,-1 0-8,0-1 1,0 1 0,2-1 0,0-1 6,3 1 0,-1-1 6,2 0-15,1-1 1,1-1 14,2 0-9,1 1-6,2-3 13,-1 0-7,3 0 6,-1 0-8,1-1 7,0 0-8,1-1 1,1 3 6,0-1-7,-1 0 6,1-1-7,2 0-6,-1 0 8,-1 0 0,2 1 0,2-1 0,-3 0 12,1-1-14,2 1 8,0-1-2,0 1-7,-1-1 7,3 0-7,-2-2-1,0 2 2,2-1 7,0 1-8,-2 0 1,1-2 0,1 2 8,0 0-9,-2 0 8,0 1-1,0-1-7,-1 0 0,-1 1 7,2-1-7,0-1 0,0 1-6,2-1 14,-1 0-7,1-2 14,2 2-9,0-2-6,2 0 0,2-1 13,3-1-7,1 1-1,0-2 0,2 2-7,3-2 7,-3 1 0,2-1-6,-1 2-6,-1-1 0,0-1 15,0 1 0,1 0-8,-3 2 7,0-1-1,0 0 0,3 0-13,-5-1 14,2 0-7,0 0 0,3 0 14,1 1-8,-2 0 6,3 2-8,-1-2 6,0 0-7,1 2 14,-1-2-3,1 2-14,-3-1 1,0 1 12,-2 0-7,1 0 6,-1 1-8,-2-1-6,0 1 13,0 1-7,-2-1 0,3-1 0,-3 2 7,0 0-8,-2-1-8,0 1-4,0-1 14,0 1 6,0 0-7,-2 1 7,0 0-8,0 0-7,-2 1 8,-1-1-13,1 1 14,-2 0-7,0-1-5,0 1 14,-2 1-1,-1-1 6,1 1-1,0-1 0,0 1-8,-1 1-14,-1-2 22,2 0-8,-1 0 8,-1 0-2,2 0-14,-2 1 14,-1 0-13,1-1 13,0 2-7,-3-2 6,1 1 0,2 0-7,-3 1 0,1-1-13,-1-1 29,1 3-9,0-3 5,-3 1-7,3 1 6,-1-1-8,3 0 8,0 0-9,-3 0 7,3-1-21,0 1 22,-3 1-2,3-3-7,0 2 7,-3 1-13,3 0 13,-2 1-1,-3-2 0,3 0-1,-3 2-13,3 0 14,-3-1-1,1-1-1,0 0 7,-3 1-8,3-1 0,-1 1-1,1-1 0,-1 0 0,1-1-13,-1 1 14,3 0-12,0 0 13,-1 1 0,3-2 0,-3 1 7,1-1-3,2 2 0,-1-1-14,1-1 1,-2 0 13,-1 2-13,1 0 1,0 1 13,-1-2-7,3 0-7,-5 1 13,3 0-13,-2 1 13,-1-2-13,1 1 19,-3 0-14,1 1 13,-3-1-14,0 2 13,1-2-7,-1 1-9,-3-1 15,1 2-14,-2 0 13,0-1-8,-1 2 7,-1 0-8,0-2-6,0 0 1,0 2 0,-1 0 7,-1 0 6,0 0-1,0 1-7,2-2-12,-2 2 20,-2-1-7,3 1 12,-3-1-1,0 0-8,0 1 6,0 0-2,0-1-1,-2 1-13,0 0 7,0 0 0,0 0 0,0 0 0,-2 0-1,0 0 7,-2 2-7,-1-1 7,1 0-2,0 1-20,0-1 2,0-1 8,0 1 7,2-1-6,0 1 13,-2-1-1,1 1-8,-1-1-12,0 0 8,0 3 0,-2-2 1,2 0 6,-5 1 6,-1 2-14,0 0 7,-5 1 0,-3 0 0,-1-1-7,-4 1 7,1 2 6,-3-1-1,0 1-7,2 1-12,-4 1 7,0-1 7,3 2 0,-3 0 6,0 2-14,2-2 1,-2 2 7,0-2 6,0 0-1,-2 0-13,0-1 0,0 2 7,0-1-6,1 0 1,-1-1 0,-2-1 7,2 0 0,0 0 5,2 0-7,0-1 6,0 1-1,0-2 1,2 1-16,0 0 2,3-1 8,-1 0-1,0 0 7,3 1 0,-3 0-2,0 0-14,0 0 15,1 1-7,-1 0 0,-2 0-1,-2 1-5,0 1 1,0-1 0,0 1 1,-2 0 7,3 0-7,-3 1-5,2-1 7,-2 2 0,2-1-5,-2 0 1,2-1 19,0 1-20,2-1 7,-2 0 0,1-1 1,3 0 6,-2 0-13,2 0 0,-2 0 8,1 0-1,1-1 0,-2 0 0,0 2 13,-2-1-8,3 2 0,-3-1-1,-2-1-7,0 3 7,2-2-7,-2 1 7,2 2-7,-4-2 7,0 2 5,2 1-1,-4 1-1,2 1-13,-4 1 13,2-2-1,-3 0 0,1 2-1,0 0-1,-2-1 0,2 0-1,0-1 0,-3 0-1,5 1-19,2-3 21,0 3 0,2-4-1,2 0-6,1 0 6,3-2-6,0 1 6,2-2-13,1 0 14,1-1 0,2-1-21,-1 1 23,1-1-8,1 0 7,-1 0-14,1-1 15,-3 1-21,-2 0 3,3 0 7,-5 1 13,2-1-19,-3 4 7,-1-2 1,-2 1 13,0 0-8,-2 0 0,0 0 0,-2 0-1,2 0 7,-2 1-8,0 1 0,0-1-6,2 0 7,0-2 6,0-1-1,2 0-19,2 2 14,-1-2 6,3 0-7,0-1 6,2 0-7,1 0 8,1-1-2,0-2-7,1 1-7,1 1 15,1-2-7,-1 1 0,1-2 6,-1 1-7,-2-1-13,3 1 15,-3-1 0,1 2 6,-3 0-19,-2-2 14,1 1 6,-1 0-19,-2 1 1,2 1 8,-4-2 0,3 2 0,-3 0-6,2 0 2,-4 0 19,2 0-14,0 1 8,0-1-9,2 3 8,1-2 5,1 1-1,0-1-1,0 0-1,3 0 0,-1-2-2,2 2-7,3-1 0,-3 0 7,3 0-1,1 0 0,1 0-7,-1-1 7,3-1-1,-3-1-6,1 2 6,1-2-13,1 1 14,-2-1 0,1 1-1,-1-1-13,-1 1 14,1-2-13,-3 1 14,3 0-1,-3-1-1,3 2-12,-3-2 0,1 1 15,1 0-1,-1-1-1,1 3-7,1 0 1,-3-1 6,5 0-7,-1 0 7,1 0-13,1-1 14,-1 1-14,4-1 7,-3 1 8,3-1-1,0 0-1,0-1-7,1 0 7,1 1-1,0-1-6,2 0 6,0-1-13,-2-1 8,-1 2 0,3-1 7,0-1-13,-2 1 6,2 0 8,-2-1-1,1 0-7,3 0 0,-2 0 6,0 0 6,2 0-14,0 0 1,0 1 13,0-1-20,0 1 7,0-1 7,0 0-1,2 0-12,-3 0 13,1 0-7,2 0 7,-2-1-13,2 2 20,0-1-8,0 0 0,0 0 0,0 0-1,0 0-13,0 0 14,0 0-6,0 0 0,0 0-6,0 0 14,0 0-1,0 0 0,0 0-13,0 0 13,0 0-13,0 0-18,0 0-3,0 0-3,0 0-2,0-1 2</inkml:trace>
  <inkml:trace contextRef="#ctx1" brushRef="#br0" timeOffset="129769.422">11394 14257 1,'-4'-1'4,"0"-2"-1,0 2 0,0-1 0,0 2-1,2-1 1,-3 0 0,5-2-2,0 3 1,5 0-1,-1 2 0,6-1 0,4 1 0,3 0 6,2 1-7,-1 0 0,3 2 0,0 1 0,-1 1 0,-1-2 0,-5 1 0,1 1 0,-3-1 6,-1 1-7,-3 1 7,0 0-1,-4 0-7,-4-1 0,0-1 1,-2-1 0,0-2 0,-4 0 0,2-1 0,-2-2 0,-1-2 0,-1-1 7,2-1-7,0-2 0,2-3 0,2-1 6,2 0-6,2-2 0,2 1 0,2-1 0,2-1 0,0 3 6,3-1-6,-1 2-1,1-2 1,1 2 6,-2 0 0,1 1-8,-1 0 1,-2-2 0,3 2 0,-5 1 7,0 1-7,-2 0 1,0 0-1,0 1 7,-2 0 0,1 1-1,-3 1-7,0 1 7,-3 2-7,1 1 0,0 3 7,-2 0-7,2 4 0,0 3 1,0-1 7,0 3-1,4 0-7,0 2 1,2-2 0,0 0 6,3-1 0,1 1-7,2-4 0,3 0 1,-1-4 0,2-1-1,1-3 1,-1-1 1,1-3 0,1-2 0,1-3 0,-1-2 0,1 0-1,0-3 1,-3 2 0,3-2 0,-5 0 0,2-1 1,-1 2 0,-1 0 0,-5 1 0,1 1 0,-2 2 0,-2-1 0,-2 2 0,-2 2 0,0 0 0,-4 0 0,0 3 0,-2-1 0,-5 1 0,1 1 0,0 0 0,-1 1 0,1-1 0,0 1 0,1-1-1,1 1 1,2-1 0,0-1 0,2 1-1,2 0 2,2-1-1,2-1 0,2 0 0,4 2 0,2 0-1,3 1 1,-1 1 1,5 2-1,1 2 0,1 3 0,2 2 0,-1 3 0,3 4 0,0 2 0,2 6 0,-1 4 0,3 5 0,-2 4 0,2 3 0,0 2 7,-4 1-8,-3 0 0,1-1 0,-4-1 13,-3-4-7,-2-1 6,-3-3 4,-3-2-2,-4-3-1,-2-5 6,-2-1 3,-2-5-14,-4-4 10,-3-5-8,-1-3 6,-3-5-9,1-4 6,-5-6-8,1-3-1,-1-5 6,-2-4-7,3-3-13,1-4 1,3-1 2,1-4-13,3 1 3,2-1 1,1 3 3,1 0 1,2 3 0,4 3 2,-2-1 0</inkml:trace>
  <inkml:trace contextRef="#ctx1" brushRef="#br0" timeOffset="129986.434">12222 14152 3,'0'-4'3,"0"0"0,0 1 0,0-1 0,0 1 7,0 2-2,2-1 5,2 4-2,0-1-13,2 3 13,0 2-2,5 1-7,-3 2 6,4 1-1,-1 0 5,-1 1 0,2-2-3,-1 1-13,-1 0-6,0-3 0,-1 1 1,-1-2 1,0-2 0,1 0 0,-5-3 0</inkml:trace>
  <inkml:trace contextRef="#ctx1" brushRef="#br0" timeOffset="130289.452">12329 14102 2,'6'-2'2,"1"-1"0,1-2 0,2-1 0,0-1 0,3 0 0,-1-1 0,1-1 1,1-2 0,-1 0 5,1-2-1,-2 1 6,1 1-2,-3-2 12,1 2-10,-3 1-1,-2 0-2,-4 5-7,0-2 12,-2 2-1,-4 2-9,0 1 6,-2 4-14,-3 0 6,1 4 6,-2 1-7,-1 1-7,3 1 13,0 0-1,2 2-13,2 1 13,-1-1-7,5 1-12,3-1 20,1 2-7,4 0 7,0-1-16,3 0 16,-1 0-16,2 0-4,3-1 20,-1 1-7,1-2 0,-1 1-13,-3-3-4,1 0 1,-4-1 2,-2-1 1,3 0 0,-5-3 2,0 0 0,-4-3 1</inkml:trace>
  <inkml:trace contextRef="#ctx1" brushRef="#br0" timeOffset="131053.495">12528 13614 3,'-2'1'4,"2"0"6,-2 0 6,2 3-9,-3-1 11,1 4-1,2 2-3,0 2 6,5 1 3,-1 2-2,2 3-4,0 2-2,2 3-7,5 0-2,-1 1-1,1 2 0,3-2-7,3 0 0,-3-2 13,3 0-14,2-4 7,-3 0 5,5-3 0,-4-2-8,1-1 6,1-3-7,-5-2 0,3-4-14,-2-1 16,-3-1 7,-2-2-2,1-4-8,-5-1 7,0-1-7,-3-1 6,-3-2-19,-2-1 20,-2-1 0,0 0-1,-1 1-7,-1 3 0,2 1 7,-2 2-1,4 1-7,-2 4 7,0 1-1,2 3-19,0 0 15,0 4 6,4 1-7,0 2 1,0-1 6,1 0-19,1-1 14,2-1 6,0 0-1,1-2 0,-1-2-1,0-1 0,2-4-1,-1 0-7,1-1 1,-2-4-12,-1 0 2,3-2 7,-4-2 15,2-3-9,-4 0-13,3 0 9,-1-1 6,0 2-6,-2 1 0,0 2 13,1 2-13,-1 1 13,-2 1-8,2 3 0,2 1 7,-2 5-8,2 3-7,-1-2 9,1 2-1,0 2 6,0 0-1,0 2-13,1-2 7,-1-1 0,0-1 6,2-2 0,-2 1-14,1-3 8,1-1 0,0-3-7,0-2-19,-1-1 11,3-3-6,0-2 4,1-1 0,-3-1 3,2 0 2,-1 2 1,-1-1 2,0 2 0,-2 0 2,1 1 1,-3 2 1,0 0 0,0 1-1,0 2 2,0 1 1,-2-2 0,-2 2 1,2 2 0,-2 1 0,2-1 1,-2 0 0,0-1 0,2 1 0,-2 0 0,3 0 0,-3-1 0,2 1 1,0-3 0,2 2 0,-2-1 0,4 2 0,-2 0 0,2 0 0,1 2 0,-1-1 0,2 3 0,0-1 0,-1 2 6,1 1 0,-2 1-1,0 0-1,0 2 0,-1 1 0,-3 0-9,0 3 8,-4-2 7,0 2-2,-3-1-13,-3-1 0,0 1 0,-2-1-1,-3 0 1,-3-1-1</inkml:trace>
  <inkml:trace contextRef="#ctx1" brushRef="#br0" timeOffset="131220.505">12569 13666 5,'-2'-2'4,"4"1"-1,0-3-1,2 2 0,4-3 0,3-2 8,3-1-10,1-1 0,3 0 0,5-2-1</inkml:trace>
  <inkml:trace contextRef="#ctx1" brushRef="#br0" timeOffset="131725.534">12550 14845 2,'-4'0'4,"-2"-2"6,0 2-7,-2 1 13,1 0-16,-1 2 19,0 1-1,0 3-10,-3 3 12,3 1-8,0 3-9,-1 2 13,5 1-9,0 1-1,2 1 7,2-2-15,0-1 0,4-3-7,0-2 22,3-4-3,1-4-13,2-1 13,3-6-2,1-2-7,1-3-13,-1-3 8,3-2 13,-3-2-13,-2 0 13,1 0 6,-1-2 9,1 3-2,-3 2-3,-2 0-2,1 2-9,-3 3 5,-2-1-14,2 5 0,-2 2 1,2 2 12,1 2-14,-3 4 0,2-1 1,-2 2-19,2 3-11,1 0 3,-1 0 4,0-1 1,0 0 3</inkml:trace>
  <inkml:trace contextRef="#ctx1" brushRef="#br0" timeOffset="132270.565">12197 15403 2,'0'0'11,"-2"0"-1,-2 0-8,1 0 6,1 3 5,-2 3 6,0 1-4,0 3-1,0 3 5,0 1-9,2 3 11,0 1-14,4 3-2,0 0-1,4 1 0,0 2 6,2-1-2,3-1 7,1-1-16,1-4-7,1-1 8,3-2 14,-1-5-3,1-1-20,-1-4 7,3-4-19,-3-4 10,1-2-5,-1-2 7,-1-2 2,-1-4 1,-1 0 13,-1-2-1,1-3 1,-3 2-8,0-4 6,3 1-14,-3 1 15,0 0-15,3-1 2,-3 1 7,5 2 0,-1 0-6,3 4-5,1 0 13,1 1 6,2 3-1,-3 3 0,1 1-14,-3 4 7,-1 2 0,-5 4-6,3 2 13,-5 3-1,-4 2 1,-2 1-2,-2 1-1,-4 0 0,0-1-1,-4-1-13,-3 0 8,3-2 6,-2-4-6,-1 0-14,1-4 3,2-3 1,-3-3 0,3-3 2,0-3 0</inkml:trace>
  <inkml:trace contextRef="#ctx1" brushRef="#br0" timeOffset="132978.606">12790 15291 2,'4'6'4,"1"2"-1,3 1 0,0 0 7,0 3 4,1-2-14,1 1 19,-2-2-1,5 0-4,-3-3-1,0 0-1,1-4-9,1 0 0,1-2 0,-1-4 6,0-3-8,-1-2 6,3-2-1,-3 0 7,1-3-3,-2-1-13,-4 1 6,1-1 6,-3-3-7,0 2 6,-2 0 0,0 0-8,-2 5 12,0-2-8,0 5-6,0 2 12,0 3-13,2 1 6,-2 5 0,2 1 6,2 5 6,-2 1-15,5 2 6,-1 0-13,0 1 13,2-1-7,1-2 0,1 1-12,0-3-6,1-1-3,-1-4 2,0 0 3,1-4 0,-1-2 3,0-1 3,-1-5-1,-1 0 3,0 0 1,-2-3 1,1-1 1,-1-3 1,-4 1-1,2-1 2,0 1 1,-2-2 0,2 2 1,-2 1 0,0 1 1,3 2-1,-3 2 1,2-1 0,0 2 0,2 1 0,0 1 0,1 4 1,1 1-1,-2 3 7,2 3-7,-2 2 0,1 0 0,-1 2 7,-2 0 5,2 1 0,-2-3-15,1 0 7,-3-2-7,0 0 19,0 0-1,-2-3-2,2-3-7,-2-3-15,0 0 2,-2-4 1,2-3 0,2-1 1,-2 0 1,2-2-1,2-3 2,-2 1 0,4 0 1,0 1 0,3 0 1,-1 1 0,0 0 1,1 1-1,1 0 1,-2 2-1,0 0 1,1 2 1,-1-2 0,0 3 0,-2-1 0,1 2 6,-3 1 6,0 0-1,-2 2-8,0-1 18,-2 3-1,0 2 2,-2 1-9,0 0 0,2 4 4,-4 3 5,2 1-10,0 2-2,0 2 13,2 3-4,0 1 5,2 3-4,2 2-9,-2 0 6,2 1-9,2 2 5,0 0-8,3 0 7,-1 0-9,2 0 12,-1-2-8,-1-1-1,-2-2 7,2 0-9,-4-3-13,-1-2-12,-3 0-10,-3-2 4,-1-3-10,0-1 3,-4-4 4,-9 4 4</inkml:trace>
  <inkml:trace contextRef="#ctx1" brushRef="#br0" timeOffset="133235.62">13692 14877 3,'4'-5'17,"0"-3"-1,0 0 3,1-3-1,1 1-16,-4-2 12,2 1 6,-2 0 3,-2 2-2,0 0 2,0 2-15,-2 1-7,-2 1 13,-2 5-9,-1 2 12,-1 4-1,-2 4 3,0 2-2,-1 5-7,1 2-9,4 2-6,-1 4 19,1 0-1,4 2-2,2-4-7,4-1 5,0-1-7,5-3 0,1-5-20,5-3-10,1-3 3,5-5-3,-1-3 2,3-3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14T06:18:03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12706 11836 74,'-19'-2'14,"-8"-11"12,2 1-10,5 3 5,1-1 9,2 1 3,1 1-4,3 2-4,3 2-2,2 1 10,2 0-5,-1 2 3,3 0 3,2-1-12,2 2 11,2 0-17,-2 0 5,0 0-10,2 2 12,-2-1-3,2-1-9,0 1-7,1 0 18,-3 0-16,0-1 13,2 1-16,-2 1 12,2-1-1,-4-1 5,2 1-3,0 0-1,0-1 10,0 1-3,-2 0 3,2-1-16,0 0 13,-3 2-16,1-4 5,0 4-6,0 0 4,0 0 5,0 1-20,0 0 13,0 1-1,-2 0-13,2 1 13,-2 0 6,-1 1-14,1 0 7,0-1-8,2 0 8,0 0-8,-2-1 0,2-2 8,2 2-7,-2 0 6,0-2 6,2-2-8,0 1-6,-2 2-6,2-2 14,0 4-1,0 0 0,0 4 0,2 0-13,-2 3 20,2 2-8,-2 0 0,2 0 0,0 1-1,0 1-6,-2 2-6,2-2 1,0 0 15,0 0-1,-2-2-7,0 0-7,2-1-4,0-1 14,0-3-6,3 0-5,-5-2 14,2-1-1,0-1 0,0 1 0,0-3 6,0 1-1,-2-2-14,2 1 7,-2-1 0,2 1 0,-2-1-6,0 2-5,2-2-12,0 2 16,0 3-6,0 2 1,2 1 9,1 4-12,-1 4 8,0 3-7,0 2 3,0 3 1,-2 0-12,2 1 4,3 1-24,-1 0-7,-2 0-1,0-1-13,0 0 8,0-1 5,7 26 5</inkml:trace>
  <inkml:trace contextRef="#ctx0" brushRef="#br0" timeOffset="4555.26">17558 13229 1,'-13'7'3,"7"-2"-1,0 2 0,-3 1 0,3 0-1,-2 4 1,2 0-1,-3 2 0,3 3 0,0 0 1,2 2 0,2 2 0,-2 1 0,2 1-1,2 0 1,2 2-1,0-2 0,0 0 0,4 0 0,-2-1 6,2-2-7,3-1 6,-1-2 6,2-2-1,11 14-8,2-10 6,-5-5 5,-1-6-15,-1-2 7,3-6-7,-7-4 13,5-2-22,-3-5 28,5-2-9,0-3-14,-9 7 20,2-3-8,1-2-7,-1-2 13,5-3-9,-1-1 0,1 0-7,2-3 7,3 1-7,1 1 13,0 0-8,2 1 13,1 1-15,1 3 7,0 4 5,0 2-8,-2 4 0,0 5-1,-2 2 0,-1 5-7,-3 2 13,-3 3-13,-1 3 6,-3 1-6,-5 4 7,-5 1 5,-4 0 0,-3 0-8,-1 3-7,-4-1 2,-3-1 14,-1 1-2,-3-1-7,-1-4 6,-1-2-7,1-1-6,-3-3 13,0-3 0,1-1-7,1-4 0,0-2-13,1-2-5,1-3 3,3-5-6,-1-2 4,1-2 1,5-2 2,3-1 2,2-3 0,2-1 2,2 0 1,4 0 1,2-1 1,1 2 1,3 0 1,-2 2 0,3-1 2,-1 2 0,2 1 1,-1 2 1,-1 2 0,2 1 0,1 2 1,-1 1 0,1 3 0,3 1 1,-1 3 0,1 1 1,1 3 0,-1 2-1,21 12 1,-6-1-1,-2 0 1,-6 1 0,0-1 0,-4 0-1,-5 0 0,-2 0 13,-1-2-8,1-2-7,-4-3 13,1 0-14,-5-6 0,4 0 1,-8-1 0,4-3 7,-2-4-8,2-2 7,1-5-6,-3-1 13,8-5-16,-2-1 2,3-2 7,1 0-7,3 1 14,-3 2-2,2 3-8,-3 5 0,1 3-6,-4 3 13,5 5-14,-7 1 20,2 3-14,1 2 6,-3 3-1,4 1 0,-2 0 5,3 2-1,-3 0-7,2 1-1,-1-2-6,1-1 7,0-1 0,1-1 6,1-2-8,-4-4-12,3-1 1,-1-2 14,0-3-6,-1-4-8,-1-2 3,0-4 7,0-2 0,1-4 0,-5-3-6,2-4 1,-4-3 1,0-2 1,-2-5 0,-2-3-1,-2-2 2,2-2 0,-2 2 1,2-1 0,-2 1 0,-1 3 0,-1 2 1,2 4 12,-2 3 0,2 4-2,0 2-1,0 3 5,1 3-8,-1 3 0,2 2-1,2 6-1,0 2 6,0 4 12,2 4-2,2 4-3,1 4 5,1 2-10,2 6 5,0 1 5,1 4-3,1 2-9,2 4 0,1 2 5,1-1-2,-1-1-8,1 2 0,1-2 6,1 0-14,-1-2 6,3-2-20,15 24-3,-4-13-4,-2-9-3,0-7 1,-4-5 3,-3-8 3</inkml:trace>
  <inkml:trace contextRef="#ctx0" brushRef="#br0" timeOffset="5172.295">18993 13376 2,'2'1'3,"-2"2"1,0-2 6,2 2-1,0-1 5,-4-1-2,8 0-1,0-1 11,7-2-16,-3 2 6,-2-1-1,5-3-8,-1 0 12,3 0-14,1 0 6,1-2-7,1 0 0,-1-1 13,-1-2-2,5 1-14,-13 2 6,5 1 0,-1-1-7,3-2 1,-3 1 7,5-2 5,-1-2-13,-1-1 6,-1-1-6,3 0 0,-5 0 13,1-2-13,-1 2 0,-4-2 7,1-2-7,-3 2 7,-2 0 6,-2 1-14,-2 3 1,-2 1 13,-4 2-7,-1 2-7,-1 1 20,-2 4-21,-3 2 13,1 3 0,0 1 11,-3 5-15,3 0 6,-1 4 0,1 2 11,4 2-9,-3 0-8,5 3 13,0 1-9,2 1-7,4 0 19,0 0-8,0-1-2,6 0-7,0-1-20,2-1-4,5-3-4,-1-2-2,5-2 1,-1-2 4,3-5 2,2-2 3,-1-4 1,26-4 2,-7-6 1,-4-5 2,-4-2 1,-4-3 2,0-2 1,-6-6 0,-1-2 2,-3-4 1,-3-3 1,-3 0 1,1-4 1,-1 5 0,-3 7 1,0 4 0,0 7 8,-1 1-1,-3 6 5,2 6-7,-2 4 7,0 6 22,0 4 3,3 5-4,-5 4 2,-4 8-17,-1 1 11,1 2-4,-4 3-2,0 1-4,-2 2-21,-3-1-6,3-2 8,-2-3-13,4-3-5,-5-4-10,5-3 3,-2-4 2,2-1 3,-1-5 2,-1-3 1</inkml:trace>
  <inkml:trace contextRef="#ctx0" brushRef="#br0" timeOffset="5329.304">19493 13140 4,'2'1'4,"0"2"-1,3 2 6,3 2 7,-2 1-16,4 4 13,1 0-2,14 14-14,1-2 14,1-2 4,-2 1-8,0-3-7,4-1-7,-4-5 1,-2-2 0,-3-5 0,3-3 0,-2-3 1,-1-3-1</inkml:trace>
  <inkml:trace contextRef="#ctx0" brushRef="#br0" timeOffset="5572.318">19855 12643 4,'2'0'10,"-2"1"13,2 3-10,3 3 18,1 8 2,-2 3 1,2 3-9,0 4-3,0 4 15,3 3 3,-5-12 1,4 3-17,0 3 3,1 3 2,1 2-9,0 4 3,1 1-2,1 0-3,1-1-9,1-1 0,1-1-8,1-3 0,1-3-1,1-3-7,-1-3 22,3-4-22,-1-3-12,2-3-17,-3-5-8,20 4-2,-5-9 5,-6-5 4,-7-5 4</inkml:trace>
  <inkml:trace contextRef="#ctx0" brushRef="#br0" timeOffset="5750.328">19979 13031 1,'0'0'4,"4"2"0,1-2-1,3 0-1,0-2 0,5 1 8,-5-1-2,2 0-8,3-3 7,3 0-7,1 1-1,28-9 0,-3-1-1,-7 0 0,0 0 0,-4 0-1</inkml:trace>
  <inkml:trace contextRef="#ctx0" brushRef="#br0" timeOffset="5982.342">18769 13265 4,'-6'1'18,"-2"2"-10,4-1 12,-2-1-9,2 0 12,1-2-4,3 1-7,3-2 10,3-3-2,4-3-10,7-1 5,22-13-8,6-1-7,-1-2-12,8 2 1,1-2-5,-3 2 0,0 2 2</inkml:trace>
  <inkml:trace contextRef="#ctx0" brushRef="#br0" timeOffset="6312.361">20525 13160 4,'0'0'4,"2"0"-1,0-1 0,3-1 0,3 1-1,6-5 1,1-3-2,3-1-1,3-2 0,2-4-1</inkml:trace>
  <inkml:trace contextRef="#ctx0" brushRef="#br0" timeOffset="6513.372">20900 12670 1,'0'0'4,"-2"1"13,2 2 4,0 2-3,0 2 11,2 2-3,0 4 15,2 2-5,-2 3-11,4 1-2,0 2 2,1 3 11,3 1-11,0 2-10,1 1 11,1-1-10,0-2-21,-1 0-5,1-2-19,15 21-9,-2-10 4,-7-11 4,1-4 2</inkml:trace>
  <inkml:trace contextRef="#ctx0" brushRef="#br0" timeOffset="6786.388">20873 12594 4,'0'0'4,"2"-2"6,0-3-8,4 1 14,0 0-3,5 1 5,3-2-9,5 3 5,24-3 6,5 4-10,-3 3-1,7 4-1,2 2-8,-27-2 14,2 2-9,2 4-1,-2 2-6,0 2 12,-3 4-13,-3 2-6,-2 1 20,-7 3-2,-3 1-13,-7 3 0,-4-3 13,-11 32-1,-9-6-7,-9-3-7,-2-7 14,-4-7-8,-5-2 8,1-7-22,2-4 3,2-8-5,6-5 0,2-8 1,6-2 2</inkml:trace>
  <inkml:trace contextRef="#ctx0" brushRef="#br0" timeOffset="7017.401">21495 12487 2,'0'1'17,"2"4"-1,0 2 17,1 3 1,1 3-3,-2 4 15,4 2 0,-2 2-18,2 4 9,0 0 8,3 3-12,-1 2-11,2 2 11,-1-1-24,1 1 13,0-2-10,1-2-2,-1 0-14,-2-3-12,3-2-5,-3-2-16,0-3-8,0-4 4,-3-1 5,7 5 4</inkml:trace>
  <inkml:trace contextRef="#ctx0" brushRef="#br0" timeOffset="7214.412">21514 12514 2,'0'0'4,"0"0"0,0 0 13,0 0-3,2-1 12,2 1-5,0-1 5,7-3-23,1-1 19,3 1-8,1-2-23,3-2-4,22-8 1,-4 0 1,-2 5 0,1 0 2,-5 3 0,-7 2 0</inkml:trace>
  <inkml:trace contextRef="#ctx0" brushRef="#br0" timeOffset="7381.422">21607 12734 2,'0'1'4,"2"0"6,-2-1-7,0 1 6,2-1 17,0-1-2,2 1 2,1-2-2,3-2-10,2 0 5,0-2-9,5-1 12,-1 0-22,17-9 0,0-3 0,-2 3-20,-2 1 2,-2-1 1,-2 4 2</inkml:trace>
  <inkml:trace contextRef="#ctx0" brushRef="#br0" timeOffset="7613.435">21992 12443 5,'0'-1'17,"2"4"10,-2 0 4,2 2 9,0 7-5,0 3 8,6 2 1,-2 1-5,1 3 1,-1-8-12,-2 2-3,2 2-16,0 4 5,-1 3-1,1 0 4,2 0 5,-4 1-10,2-1-7,1 0-20,-1-2 1,0-4-16,0 1-10,0-3-2,-1-3 4,5 11 5,-2-7 3,-2-6 4</inkml:trace>
  <inkml:trace contextRef="#ctx0" brushRef="#br0" timeOffset="7966.455">21983 12372 2,'3'-7'4,"3"-1"0,4-1 13,2-2-3,1 2-2,5 0 6,3-2-3,-6 6-2,-1 1-1,7 0 4,2 1-14,6 1 12,35 0-14,-2 5 7,0 3-2,-9 5-7,-1 4 13,-2 3-8,-9 5 0,-6 6 0,-4 2 5,-4 8-7,-10 0 6,-9 3 0,-4-1-8,-6 0 1,-10 0 6,-5-1-1,-10-3-13,-6-2 13,-2-1 12,14-18-8,-1 0 0,-5 1-2,-2-1-1,-4-1-1,0 0-7,-40 15-6,5-8-12,8-5-4,2-3 1,-2-4 2</inkml:trace>
  <inkml:trace contextRef="#ctx0" brushRef="#br0" timeOffset="8539.488">18757 13931 23,'-2'-1'33,"2"0"-3,0 0 9,0 1-11,0 0 2,0 0-3,0 2 22,2 4-19,2 2 9,0 3-6,0 1-9,3 5 3,1 1-4,0 4 17,0 3-17,-1 2-4,1-1 17,-2 3-18,2 2 18,-1 1-11,-1 0-4,2 1 5,-2 0-11,3-1 6,1-1-10,-2-2 12,5-1-16,-1-2 12,3-1-22,3-4 13,3-3 6,2-1-29,3-6-3,3-4-24,2-3-2,3-4-7,1-4-20,0-4 2,0-2 6,-2-2 7</inkml:trace>
  <inkml:trace contextRef="#ctx0" brushRef="#br0" timeOffset="9507.543">19344 14303 19,'0'2'16,"2"-1"-3,1 2 12,1 0-17,0 0-1,0-2 13,2 0 3,2 1-9,3-2-1,1-4-9,3-1 18,-1 0-15,3-2 0,-1-3-8,3 0 19,-3-1-8,1 0-2,-5 0 0,1 1 5,-5 1-2,0-2 6,-4 1-16,-4 0 7,-4 2 5,0 1-14,-6 1 0,-1 2 20,1 3-4,-4 1-1,1 3-1,1 2 4,-1 4-15,1 2 18,2 2-14,-1 4 5,3 0-8,2 3 13,2 1-15,2 0 0,2 0 13,4 0-2,0-2-8,4-2 6,3-1-2,3-3-13,3-4-6,-1-2 8,5-3-6,-1-2 1,22-6 0,-9-6-4,0-3 1,-4-3 8,-2-2-6,-11 3-6,-1-1 9,-3-1-6,-5 0 8,-3 1-7,-4 2 16,-4 0-15,-1 4 15,7 2-7,-2 3 0,-2 4 8,0 4 11,0 5-15,4 2 0,-2 4 12,4 4-14,1 2 13,1 4-15,4 2 19,0-2-8,3 0-8,-3-6 7,5 2 6,-3-5-9,5-3 12,-9-9-1,2 0-3,-1-2-14,-1-2 6,2-2-7,0-5 13,-1-1-20,1-3 13,0-2 6,-1-3-7,-1-1-7,0 0 1,-4-3 0,1 1 0,-1-1 1,0 0 6,-2 1 6,0 3-14,0 1 1,0 3 0,0 1 0,-2 3-12,2 2 8,0 2-6,2 3-10,-2 2 2,3 2-3,1 2 8,-2 0-9,2 3 2,0 0-3,3 0 3,-1 2 10,0-2 0,0-2 3,3-1-5,-3 0 8,2-1-13,1-2 4,-1-2-6,0-2 23,-1-1-7,1-1 7,0-1-12,1-1 14,-3 0-1,2 0-12,-1-1 1,-3 1 13,2 0-6,-2 2 12,1-1-7,-3 2-7,2 2 7,-2 1 18,2 2-1,0 4-4,1-1-7,-3 4 11,4 2-9,-2 1-8,0 1 13,3 0-2,-3-1-8,2 0 5,-2-2 0,3-2-15,1 0-7,13-1 15,4-5-1,-5-6 1,1-4-1,0-6-14,-2-4 22,3-2-22,-3-2 15,0-5 0,1-2-21,-3-4 9,-2-2-19,-3-3 11,-6-6 8,-1-2 1,-3-2 0,-4-1-17,-4 4 22,-1 5 6,-1 7-13,-2 4 26,-2 8 6,-7 4-10,3 7 11,-3 6 3,1 6-9,-3 7 3,0 4-1,3 5 9,-1 6-9,1 4 9,5 6-15,3 1-3,6 3 5,2 5-1,6-1 10,5 1-22,5 0 19,1-1-16,5-3 0,3-1 5,4 1 6,2-6-16,-14-17 0,3 0-12,1 2 0,4-2 2,2-1-31,0-4-1,0 1-8,2-4-1,26 7 6,-5-9 4</inkml:trace>
  <inkml:trace contextRef="#ctx0" brushRef="#br0" timeOffset="9699.554">21055 14170 50,'0'0'37,"0"0"-5,2 0-4,4 0 3,2-4 3,-1 3-11,3-1-10,6-4-1,3-1-20,2-1-6,4-3-12,-1 0 2,5-2 3,0-1 1</inkml:trace>
  <inkml:trace contextRef="#ctx0" brushRef="#br0" timeOffset="10051.574">21514 13887 1,'2'-8'4,"4"2"6,0-3 0,3-4-2,1-1-1,0 1 11,3-2-1,-1 5-3,-4 3 18,1-1-11,3 1 5,-1-1-4,-1 2-2,0 0-10,-2 1 6,-1 2 4,-1 1 4,-2 2-10,-2 2-2,-2 2 12,-2 6 3,-2 4-9,-2 1 10,-3 3-9,3 3 3,-2 3 4,2 0-3,0 0 3,1 1-3,1-1-3,4 1-9,0-4 0,6-2-3,1-2 6,3-3-1,2-4-16,3-2-11,22 0 1,-2-9 2,2-6 0,-1-6 9,-3-3-12,0-4 14,-6 0-6,-2-4 7,-5-1-1,-3-1-6,-9-3 7,-6 0-6,-4 3 7,-2 0-14,-9 5 9,-7 3 6,-7 5-6,2 4 0,-4 6 0,13 3-6,-3 2-12,-4 0-9,0 2-3,-1 0-16,-3 3 6,2 2 3</inkml:trace>
  <inkml:trace contextRef="#ctx0" brushRef="#br0" timeOffset="10516.601">22459 13392 35,'-4'-1'19,"4"-2"-1,2 3 3,-2 2 11,2 1-18,4 2 6,1 4-10,5 1 19,-2 4 1,5 6-2,1 3-11,5 8-1,2 4 10,4 2-22,2 0 6,0 4-2,-5 2-7,1 0-26,-4-1-2,-3-3-6,-1-2 4,-5-4 4,-1-6 1</inkml:trace>
  <inkml:trace contextRef="#ctx0" brushRef="#br0" timeOffset="10768.615">22457 13380 2,'-2'-11'4,"2"-3"6,4 0-8,2 1 0,5 0 7,3 3 5,5-1-2,12 4-1,4 3 11,6 4-2,7 5-4,-21 0 5,2 2-2,4 3-3,2 4 5,2 4-3,-2 2 5,-2 4-23,-2 3 0,-6 4 13,-6 6-8,-9 4-1,-8 1 0,-6 1-7,-4 2 0,-9 0 7,-18 38-7,-4-16-6,-2-12-12,5-12 10,5-10-12,2-11 0,7-8 4,3-9 1</inkml:trace>
  <inkml:trace contextRef="#ctx0" brushRef="#br0" timeOffset="10959.626">23061 13280 35,'-2'1'7,"2"4"11,4 7 11,0 3 3,4 3 3,1 8 14,1 3-6,0 8 1,1 3 13,5 4-13,1 5-5,-3 2-11,3 4 3,-3-2-30,-1-2 12,1-4-1,1-5-8,-1-2-1,5-5-31,-1-8-16,3-8-9,-9-7 7,-1-5 4</inkml:trace>
  <inkml:trace contextRef="#ctx0" brushRef="#br0" timeOffset="11157.638">23127 13356 12,'-2'0'17,"4"0"9,-2-1 4,0 1 3,0 0-12,4-5 5,5-2 3,-3-1-4,6 0-2,7-3-4,4 0-15,3-2-7,8-2-12,1 0-12,0 0 5,4 2 0,-4 5 3,-2 1 2,-8 2 2,-4 6 1</inkml:trace>
  <inkml:trace contextRef="#ctx0" brushRef="#br0" timeOffset="11444.654">23317 13545 1,'-2'7'3,"-2"1"0,0 2 0,4-3 0,0-1 13,2-3 4,-4 1 5,6-1-4,2-5 4,7-3-4,-1-1-8,9-3-8,-5-2-7,7-1 0,0-3 6,6-3-13,0-2-6,-4 1 3,2-2 1,-5 0 0,-3 0 2,-3 5 1,-3 0 1,-3 2 1,-4 5 1,-1 1-1,-3 2 2,0 3 0,-4 3 1,2 2 1,-2 3 0,2 5 1,-5 3 13,3 2-1,0 4 4,2 3 5,-2 4-2,4-13-3,-2 5 18,4 0-18,-1 3-8,1 0 13,0 2-16,0 1 12,2-2 5,0-1-16,1 0 6,1-2-33,0 0 2,-2-3-4,3-2 2,-3-1 3,2 9 0</inkml:trace>
  <inkml:trace contextRef="#ctx0" brushRef="#br0" timeOffset="11755.672">23592 13220 10,'0'-7'17,"-2"-4"9,2-1-8,-2 1 3,2 1 5,2-3-17,3-3 19,1 2 1,6 2-8,-4 7-4,3 3-1,3 1-3,5 1-8,22 7 0,3 8-1,3 5-7,-1 4 13,-5 4 6,5 5-9,-7 4 5,-6 5-1,-6 4-7,-13 3-1,-5 1-20,-11 0 9,-7-1 13,-3-4-13,-11 1 8,-4-5 6,-2-3 13,-2-5-4,15-19-2,-5 3 6,-2-2-9,-2 0 11,-1-1-8,-1-3-3,0-1-1,0-5-20,0 0-6,-25-3-22,7-4-2,8-6 3,6-2 4</inkml:trace>
  <inkml:trace contextRef="#ctx0" brushRef="#br0" timeOffset="16386.937">8673 13847 1,'-9'6'3,"-1"1"-1,0 0 0,-3 3 0,-1 1 0,-1 0 0,1 0-1,-3 2 1,3 0-1,-1 0 0,1 2 0,-1-1 1,-1 1-1,3 1 0,-1-1 0,-1 3 0,1-1 0,1 2 0,-1 0 0,-3 0 0,3 2 0,2 1 0,-3 0 0,-1 4 0,1 0-1,1 1 0,-1 4 0,-1 1 7,1 3-7,-4 2 0,3 2 6,-1 0 5,-1 2-14,-1 1 7,3 0-7,-1 2 1,1 0 20,-1 1-16,0 1 6,5 0 5,0 2 0,1 0 3,3 0-14,0 1 6,4 1-1,2-1-7,2 1 0,2-1 13,2 1-2,2 1-20,4-1 7,1 2 7,3 1-1,1-2-7,3 0 7,1-1-1,1 0-13,5 0 20,2-2-20,2 1 14,2-3-7,0 1 7,4-2 6,3 0-8,-1 0 0,2-2 0,0-2 0,3 2-13,1 0 14,1-2-1,-1 1-6,3-1 0,1-2 7,3 1 0,4-3-1,-1-1-6,3-1 0,0-1 7,2-2-13,2 0 8,0-3 0,2 1-13,2-2 15,0 0 6,2-3 0,3 0 5,1-1-8,0-2-19,-2 0 8,3-2 14,1-1 0,-2 0-8,1-3 7,1-1-14,1 0 2,-1-2 1,2-1 7,-3 1 6,1-4 6,-2-2-9,1-2-13,-1 0 8,0-4-1,3-1 8,-1-1-1,3-4-1,-1-1-1,-2-2 0,3-1-7,-3-3 1,3-2-6,-3 0-6,3-1 9,-1-2 7,1-2 0,-3 1 0,2-3-7,-3 0 14,-1-1-8,-2 1-6,0-3 7,-3 1-6,-1 1 0,-2-2 1,-2-3 0,2 0-7,-4 0 9,-2-5 0,-3 0-6,1 0 14,-2-3-13,-5 0 13,3 0-1,-5-2-13,1 1 14,-3-1-14,1-2 8,-3 0-7,-1-2 14,-3 0-14,0-2 1,-2 0 7,-4-3-6,0 2 13,0-2-7,-4 0 6,-2-1-1,0 1-7,-3-1 0,-3 0 0,-2-2 7,-3 0-1,-1 0-7,-3 0 8,0-2-9,-2-1 8,-3 1-15,-1-1 9,-4 1 6,2 2-7,-4-1 8,0 3-9,-5-1 1,1 3 7,-4-1-15,0 2 15,-3 1 0,-1 0-1,-1 0-1,-1 0-6,-3 0 6,0-1-14,-1 1 9,-1 1 0,-4-1 1,3 1 0,-3 0 6,0 0 0,-2 2-8,0-2 1,0 1 7,-2 2-8,-2-3-5,-2 2 1,0 1 7,-2 2 0,-2-2-6,-3 2 7,3 0-7,0 2 7,-4 1 0,-1 0 0,1 1 0,-1 2 6,-1 2-13,0 1 0,-1 2 1,-1 0 7,-3 2 0,3 0-7,-3 2 1,3 0 13,-3 1-8,2 3 7,-1 0-1,1 1-14,-1 1 7,1 0-6,-1 3 13,-1 0-7,1 1 0,-3 2-6,0-1 1,3 2 13,-3 0-14,1 0 1,1 2 7,0 2 0,-1 0 6,1 0-14,1 1 7,1 0 0,-1 1 0,1 0 0,1 1 6,-1 1-7,1 0 0,-1 0 0,1 1 6,-1 0-7,3 1 0,-3 0 7,3 1-1,-1-1 0,3 3-15,0-2 2,-3 2 8,5-2 6,2 2-7,-3 0 0,3-2-7,0 2 8,2 1 6,-3-1-7,3 1 7,0 1-7,0-2-7,0 3 2,2-2 0,2 1 1,0 1 1,0-1 0,0 1 7,2-2 0,-2 2-1,2-1-7,0 0 8,0 0 5,2 0-7,0-1-6,-2 0 0,4 0 1,0-1 0,1 1 1,-1 0 14,2-2-9,0 0 6,1 0-7,1 1 0,0-1-7,3 2 8,1-2-7,0-1 1,3 3 6,-3-1-6,5 0-1,-5 0 9,5 0-1,0 1-1,-1 0-6,1-1 7,-1 1-1,3 0 0,0-1-7,-3 2 14,3 0-14,0 0 1,-1 0 6,1-2 0,-5 3-6,5 0 6,-2-1-6,-3 1 7,1-1 6,-3 1-8,3-1 0,-1-1 0,-1 1 0,-1 0 0,1 1-7,-1-2 1,1 0 7,-3 1-7,4-1 14,-1 0-2,4-2 6,-3 1-14,3 0 0,-1 1 13,1-2-8,1 0-7,3-1-1,-2 1 9,2 0-1,1-1-1,-1-1 0,2 2-13,0-1-1,-3 0 3,1 2 1,0 0 0,2 1 0,-3-1-1,1-2 1</inkml:trace>
  <inkml:trace contextRef="#ctx0" brushRef="#br0" timeOffset="17048.975">8939 14394 3,'0'-1'4,"-2"1"0,2 0 13,-2 0-10,2 0 12,0 0-1,-2 1 3,2 0-2,0 2 3,0-1 11,0 3-18,2 0 0,-2 2 9,-2 5-8,2 1 3,0 3 12,-2 4-18,2 0 12,0 3-16,0 1 5,0 2-2,2 3-7,-2 0 11,2 1-14,0 1 12,0 1-8,0 1-13,3-1 7,-3 0 6,2 0-7,0-2 8,-2 1-8,2-2 0,0-1 6,0-3-14,1 0 22,1-3-3,-4 0-1,2-1-7,2-5 6,-4 0 0,2 1-9,0-2 7,1-3-1,1-1-1,0-1 6,2 0-1,3-2-7,-1-1-13,4-1 20,3-1 6,2 0-9,1-3 6,3 0-8,4-1 6,0-2-20,0-3 7,2 1 0,0-1 1,0-1 0,0 1 0,-1-1 7,-1 1-7,-2 0 0,-2-1 0,0 1-19,-3 1 3,-1 0-11,-5 2 5,1 0 2,-3-3-9,-3 2-10,1-2 5,-6 1 4,0-1 3,0-2 3,-4-2 2</inkml:trace>
  <inkml:trace contextRef="#ctx0" brushRef="#br0" timeOffset="17911.024">9549 14436 2,'0'0'4,"0"1"6,3-1 0,-3 1-2,0 2-1,0-1 5,2 3 0,0 0 16,2 4-9,0 3-9,0 4 18,2 1-4,0 5-9,5 1 5,-3 5 3,0 1-2,3 2-4,1 2-7,1 1-8,-3 0 6,0-1-1,1 1 5,-1-1 0,0-1-3,-1-2-1,-1-2 5,0-1 0,-2-4-16,0-2 8,1-3 11,-3-3-8,0-1 5,0-4 0,-2 0-3,-2-6-20,0-4 20,0-1-20,-2-4 14,-2-5-1,0-4-6,-2-3-6,-1-3 0,-1-6 8,0-4-6,-2-3 1,-1-3-6,3-3 8,-2 0-7,-1-1 9,3-1-12,0 0 1,1 5 8,-1 4-6,2 0 22,2 7-3,0 3-1,0 3 6,2 2-21,-1 3 20,3 6-7,5 3 5,-1 5-7,2 3 12,4 6-1,5 5-9,-1 1-1,3 2 0,-1 4 6,5 0-14,-2 2 13,1 2-1,1-1-7,-2-1-7,1 1 21,-1-2-9,-3-1-1,3-2-7,-4-1-6,-3-3 14,0-1-1,-1-3-1,-1 0 0,-2-4-1,-4-1-6,3-4-6,-5-2 1,2-3 13,-4-3-7,-2-5-6,2-3-6,-4-5-3,2-5 8,-3-2 0,-1-6 8,4-4-6,0 0-5,2 0 8,-2 0 0,4 3 1,0 2 0,0 3 7,2 1-14,-2 3 8,3 3 0,-3 1 14,2 4-22,2 1 2,-2 2 7,0 3 20,0 1-16,3 4 12,-1 0-20,0 3 13,0 2-1,2 2-7,1 4 13,-1 3 4,0 2-2,3 3 5,1 4 3,0 2 5,1 2-11,1 5-1,5 2-9,0 2 5,-1 1 0,3 1 10,-3 1-2,3 0-16,-2-1 6,-1 1 5,3 1-15,-2-2 7,1 0 6,-1 0-9,0-2-6,-1 2 0,1-1 6,-1-1-6,-1-3 6,0-3-7,-1-2 7,-1-2-1,-3 0-19,-2-4 14,1-3 1,-3-2-6,0-1-12,-2-1 15,-1-2-13,-1-1 9,-2-1-25,0-4 12,0 0 1,-4-4-3,2 1-17,0-2-7,-2-5-1,-2 0 5,-3-2 5,1-1 4,2-2 4,2-1 4,0 0 1</inkml:trace>
  <inkml:trace contextRef="#ctx0" brushRef="#br0" timeOffset="18639.066">10997 14081 3,'0'-4'3,"0"0"0,0 1 0,0-1 0,-2 1 0,0-1-1,-2 1 7,0-1 5,-2 1-8,-1 1 5,-1 0 6,-2 1-3,-1 0-8,-1 2-7,-5 4 14,1 1-9,-3 2 6,1 2 5,-7 4 5,0 1 3,0 3-8,-2 0 3,0 4-2,3 2-15,-1-1 14,2 1 3,4 3-8,1 0 0,-1 2 4,5-1 4,3 1-7,3 0 4,2-1-15,0 1 13,4-1-8,4-3 0,0 0 5,4-3-7,4 0 12,1-1-15,-1-2 14,5-4-9,1 0-20,1-2 15,3-2 6,1 1-13,2-3 13,2 0 0,1 0-1,1-1-7,4 0-7,0 1 8,5-1 0,-3 2 0,2-1-12,0 1 8,0 1 1,-2 1-6,0-1-6,0 2 15,-4 0-6,0 0 13,0 2-7,-4-1 1,-2 0 6,0 1-1,-5-3-13,-3 2 21,-1-1-23,-1 0 3,-3 0 13,-2 0 6,-4 1-8,-2-2-1,0 0-14,-6 3 16,0 1-15,-4-1 22,0 2-2,-5-1-2,1-1-1,-5 0-7,1 2 14,-1-2-23,1-1 9,-3-2 13,0 1-2,3-1-20,-5-2 26,0 1-9,3-2 7,-3-2-9,0 0 5,3-1-8,-3-2 6,3 0-7,1-2 13,-2 1-9,5-2 6,-1 0-2,3 0-14,2-1 13,-1-1 0,1 0-8,0 1 0,1-1 0,3-1-20,-2 0 9,2 2 2,-3-1-6,3 0-11,2 1 3,-2-3-9,2 3 3,0 0-16,-1-2 5,1-1 4,-2-1 3</inkml:trace>
  <inkml:trace contextRef="#ctx0" brushRef="#br0" timeOffset="24204.384">8720 13730 1,'-6'5'2,"-2"1"0,1-3-1,-1 2 1,0 1-1,-2 1-1,-1 0 1,-1 1 0,-1 0 0,-13 9 0,-3 1 0,6 2 0,0-1 0,0-2 0,1 0 0,-1 0-1,4 2 0,-2 0 1,3-2 0,10-8 1,-3 3-2,-1 1 0,2 2 1,-3 1 0,-1 2-1,1 1 0,-1 2 0,1 1 0,-1 2 0,-1 1 0,-1 2 1,-1 1 0,1 2-1,-3 2 0,1 1 0,-3 1 0,0 1 0,-2 0 0,3 1 0,-3-1 0,0 2 0,0-2 0,3 0 0,-22 34 0,3-8 0,6-10 0,2-4 1,6-3-1,11-6 0,-3-1 0,5-1 0,1 3 0,5-3 0,2-1 0,0 1 0,6 2 0,-2-2 0,4-1 0,-2 1 0,2-1 0,0 0 0,3 0 0,-1 0 0,2 0 0,5-2 1,-1 2-1,-6-17 1,2 1-1,3 3 0,-1 2 0,3 1 0,1 3 0,1 0 0,-1 1 0,3 1 0,1-1 0,1 2 0,1-1 0,1 1 0,4 0 0,-2 0 0,2-1 0,1 2 0,3-1 1,0 0-1,4 1 0,0 1 0,3 0 1,1 1-1,0 1 0,2 0 0,1 1 0,1-3 0,0 3 0,1-1 0,1 0 0,1 0 0,1-1 0,3-3 0,1 2 0,1-2 0,2-2 0,1 1 0,3-1 0,-2 2 0,2-3 0,2-1 0,0 3 0,0-1 0,0-1 0,2-1 0,0 3 0,2-1 0,2 1 0,2 0 0,-2-1 0,4-1 0,0 0 0,1-2 0,3-2 0,1-2 0,3 0 0,1-2 0,1 0 0,1-4 0,-1-2 0,1-1 0,0-2 0,-3 0 0,5-2 0,-3-1 0,3-1 0,0-1 0,-3-1 0,1-2 0,-5 2 0,1-3 0,-1-1 0,1-1 0,-1-1 0,1-1 0,-1-2 0,0-2 0,1 0 0,-1-4 0,-1-1 0,-1-3 0,0-1 0,1-5 0,-1 0 0,-1-3 0,-3-2 0,-2 1 0,-4-1 0,-2 0 0,-4-2 0,-2-1 0,-3-1 0,1 0 0,-4-2 0,-1-2 0,-1 1 0,-1-2 0,1-2 0,-1-4 0,3 0 0,-3-3 0,1 0 0,-1-3 0,1 1 0,-1-1 0,-3 1 0,-1-1 0,0 1 0,-3 0 0,-1 0 0,-4-2 0,0 1 0,-4 0 0,0 0 0,-2-1 0,-4 2 0,-3-3 0,1 3 0,-5-2 0,1 2 0,-5 1 0,1-1 0,-5 0 0,0 0 0,-3-1 0,-1-1 0,-4 2 0,-2-3 0,0 1 0,-5 1 0,-1-1 0,-2 1 0,-3 2 0,-1 1 0,-3 0 0,-1 2 0,-5-1 0,0 4 0,-26-41 0,-1 11 0,4 8 0,-5 7 0,1 3 0,25 27 0,-4-1 0,-2-2 0,-4-2 0,-2 0 0,-2-1 0,-1 0 0,-3 1 0,-48-27 0,8 6 0,5 5 0,3 5 0,3 5 0,36 17 0,-3 0 0,-2-2 0,-5 0 0,1 1 0,-5-1 1,-53-19-1,10 5 0,4 4 0,4 2 0,8 4 0,40 13 0,-4-1 0,-3-2 0,-1-1 0,-3 3 0,1-2 1,-52-11-1,10-1 0,6 3 0,8 1 0,5 5 0,2 1 0,35 8 0,-2 0-1,-3-1 1,1 0 0,-4-1 0,-1 2 0,-1-1 0,-3 0 0,-45-8 0,7 4 0,7 4 0,3 1 0,41 4 0,-3-2 0,-1 2 0,0 0 0,0-1 0,-3 1 0,1 0 0,-2-1 0,2 1 0,-1 0 0,1 2 0,-40-2 0,11 0 0,8 0 0,4 2 0,5 1 1,3 0-1,25 0 0,1 1 0,-3 1 0,-2 1 0,2 0 0,-4-1 0,2 2 0,-2-2 0,0 2 0,2-1 0,-2 2 0,3 0 0,-3-1 0,2 2 0,0-1 0,2-2 0,-2-1 0,0 3-1,2 0 1,-2 1 0,-22 3 0,3-2 0,5 3 1,8 1-1,0-1 0,18-6 0,-1 2 0,-3-1 1,-2 1-1,1 2 0,-1 2 0,0-2 0,-1 1 0,1 2 0,-2-2 0,3-1 0,-3 1 7,4 1-7,1-2 0,-1 0-1,2-1 0,1 1 1,1-1-1,1 0 0,-1 0 1,3-1 0,0 0 0,1 0-1,-1 0 7,2 0-7,1 1 0,-1-2 1,2 2 6,-1-1-7,1-2-1,0 1 1,2-1 0,-3 1 1,3 0-1,0-1 1,2 1-1,-2-1 1,4-1 0,-3-1 0,1 1-1,2 0 0,0-2 1,0 3-1,2-3 1,-2 0 0,0 2 0,0-2 0,0 0 0,0 1 0,0 0 0,0 2-1,2-3-1,-2 3-1</inkml:trace>
  <inkml:trace contextRef="#ctx0" brushRef="#br0" timeOffset="30852.764">3411 14670 2,'0'0'3,"0"0"-1,0-4 1,2 0-1,2-1 0,-2-1 0,2 2 0,1-2 0,-1 2 1,4 0-2,0-2 1,1 0-1,-3 4 0,0-2 0,0 1 0,0-3 0,5 0 6,-3 4-1,4-1-1,1 1-6,1-1 12,-5-1-14,1 2 14,2 1-2,3-2-7,1 1-1,1 0 6,6 0-7,-1-1 7,5-1-14,0 1 14,4-2-1,2-1-1,2 2 0,44-10-8,-2-2 8,-38 9-1,2-2-14,7 0 15,1-1-15,5-2 15,2 0 0,4 0-15,2 0 2,60-12 8,-12 0 0,-54 14 0,4-2-7,-1 1 14,6-1-14,-1 0 14,2 1-14,72-14 7,-16 3 7,-62 12-1,3-1-7,1 0 6,0 0-7,2 1-6,2-1 14,-2 2-1,71-10-13,-15 3 7,-17 4 0,-55 8 7,0 0-7,1 1 6,1-1-7,-2 2 7,1 1-13,3 0 13,-2 0-7,0 1 7,51 1-7,-10 0-6,-10 1 7,-7 2 0,-5-2 0,-5 2-6,-35-2 7,0 0-6,2 2 13,0-1-13,2 2 13,-2-1-1,2 1-13,-1 2 1,-3-1 13,0 0-7,0 1 0,26 8 6,-7-2-7,-9 1 7,-3-2-14,-7 0 14,-4 0-13,0-2 1,-9 3 7,5-2-7,-5-1 7,-1-2 6,-5 0-13,1 1 7,3-1-6,-1-1 6,-3 2 0,3-1-6,-1-5 7,-1 4 0,-3-1-1,2 2 0,3-2-6,-9-4 13,2 2-1,1-1-7,-1 0 0,0 0-6,3-1 0,-1 1 7,-2-2 6,0 2 0,5 1-1,-3-3-7,0 1 6,1 0-13,-3-1 13,0-1-6,3 0 6,-3 1-7,2-1-6,-1 1 1,-1-1 7,0 0 0,-2 1 6,3 0 0,-3 1-7,0-2 6,0 1-7,0-1-6,-1 0 14,1 0-14,-4 0 8,2 0-7,-2 0 0,-2-3 0,2 1 0,-2 1 1,-2 0 0</inkml:trace>
  <inkml:trace contextRef="#ctx0" brushRef="#br0" timeOffset="31225.786">7899 14194 4,'0'0'3,"2"0"1,-2 1-1,0 3 0,-2-3 7,0-1-9,0 1 6,0 3 0,2-3 11,0 0-7,0 1-9,-2 1 6,0 0-1,4-1 6,-2 1 5,2-2-9,0 0-14,2 3 20,0-1-9,0 2 1,5-1-2,1 2-14,0 0 22,3 1-3,1 0-1,-1 0-8,1 1-6,1 1-6,-1 1 21,0-2-2,-1 0-1,-1 1-7,-1-1 0,-1 1-6,-2 0 13,1 0-19,-3 0 20,-2 1-14,-2 0 14,-2 1 0,-4 1-9,-2 1-7,-3 1 16,-3 1-2,-7 0-1,1 3-27,-28 19 17,-1-3-13,-3-4 1,-2-2 2,5-1 2,-1-4 0</inkml:trace>
  <inkml:trace contextRef="#ctx0" brushRef="#br0" timeOffset="32331.849">3918 15873 1,'-4'0'3,"-1"0"-1,-1-1 1,2 0-1,0-1 0,2 0 0,-2 2 0,0 0 0,2-1-1,0 0 1,2 0-1,0-1 0,2-2 0,2-1 0,2 1 0,2-2 0,5 0 0,1-2-1,5 1 0,3-3 0,26-10 0,0 2 1,-24 10 0,5 0 0,4-2-1,3-1 0,1 1 1,0-2 0,2 2-1,5-3 7,-3 1-8,3-1 0,-1 1 1,0-2 0,3 1-1,4-1 1,-1 0 0,3 0 0,2-1 0,2 1 0,-1-1 0,3 1 6,0-1-7,2 1 0,60-13 0,-10 5 1,-61 13-1,1-1 0,2 3 7,2-1-7,-3 2 6,3 2-6,2 0 0,-4 2 0,1 1 6,-1 1 0,54 1-7,-11 4 6,-8 2 0,-9 1-7,-43-4 0,0 2 1,5 0-1,-1 1 1,0 1 0,3 0 7,1 3-1,-2-1 0,1 1-7,1 0 1,-1 0 0,38 13 0,-7-1 0,-7-2 1,-6-3-1,-4-1 1,-7 2 0,-1-3 0,-25-8 0,-1 0 0,5 2 1,0-1 0,0-1-1,2 3 1,0-3 0,0 1 0,2 0 12,-2 1-14,2-2 7,0 1 6,0-1-8,-4-1 6,29 8-14,-9-2 13,-3-2-14,-7-3 14,-4-4-1,-2 1-13,-4-1 13,0-1-1,-7-5-7,3-2 6,-4 1-7,-3-5 7,1 2-13,-9 1 7,3-1 0,-1-2 7,-2-1-7,2 0-7,3-2 14,-3 1-13,1-2 7,1-1 0,-2 2 0,3 0 6,-3 1-1,0-2-7,1 3 7,-1-2 0,0 3-1,-1 0-1,-1 1-6,-2 1-7,0 0 15,1 1-15,-1 0 3,-2 0 7,0 1 0,0 1-7,0 0 1,0-1 7,1 1-7,1 1 1,-2-2 8,0 2-7,0-1-1,0 1 2,1 0-1,-3-1 1,2 1 0,-2 0 0,2 1-1,-4-3 0</inkml:trace>
  <inkml:trace contextRef="#ctx0" brushRef="#br0" timeOffset="32719.871">7947 15481 4,'0'2'3,"0"-2"0,0 1-1,-2 0 1,4 0-1,-2 1 0,0 0 1,0 1-1,4-1-1,-2 1 1,2-1-1,0 1 0,2 0 0,0-1-1,3 0 1,1 1-1,0-2 1,5 0 0,-3 1 6,3 1-7,-1-1-1,3 0 0,-3 1 1,3 1-1,-3 1 1,3 1 0,-1 0 0,-1 2 0,-5 0 6,3 0 6,-3 3-15,-2-1 7,1 2 7,-5-1-2,0 2-1,-2 0-14,-4 0 14,0 2-8,-2 1 7,-3 3-14,1-2 14,-2 1-8,-2 0-6,-3 2 14,1 1-14,-1-1 1,3-1 1,-4 1 0,3 0 1,-1-1-2,1-3 2,1 0 0,2-1 0,0-2 0,1 0 0</inkml:trace>
  <inkml:trace contextRef="#ctx0" brushRef="#br0" timeOffset="34265.959">9223 15245 1,'27'-9'2,"4"2"-1,-15 6 1,3-3-1,-1 2 0,5 1 0,0-1 0,0 3-1,1 1 1,1-1 0,2 3 0,29 3-1,-6 1 0,-7 0 1,-2 1-1,3 2 1,-7 2-1,-2-1 0,-2 2 0,0 0 0,-4 3 0,0-2 0,-2 1 0,0 1 0,-2-2 0,-13-6 0,3 0 0,-1 0 0,1 2 0,3 0 0,1 0 0,0-1 0,1 2 0,1 0 0,2-1 0,2 0 1,-1 1-1,1 0 0,29 10 0,-6-4 0,-5-6 0,-2-1 0,1-3 0,-5-5 0,-2 2-1,2-4 0,-4-3 1,0-3 0,-2-2 0,3-2 0,-3-1 0,2-3 0,-19 5 0,5-3 0,-1 0 0,3-3 0,2-2 0,0 0 1,1-1-1,30-19 0,-8 3 1,-3 2-1,-4 2 0,3 3 1,-5 2 0,-2-1-1,2 4 0,-1 0 0,1 4-1,-2-1 2,0 1-1,-2 0-1,-2 1 1,0 3 0,-2 2 1,0-2-1,2 4 0,-16 4 0,-1 1 0,3 0 0,1 0 0,22-1 0,-3 1-1,-4 1 2,0 3-1,-6 0 0,4 0 0,-4 3 0,0 4 1,0-2-1,1 2 0,-3 5 1,4-2-1,-4-1 0,-2 3 0,2 0 0,-1 0 0,1 0 0,0 2 2,0 0-1,0 0-1,-13-8 0,5 1 0,-1 0 0,3 1 0,-1 0 0,3 0 1,0-1-1,2 1 0,1-1 0,26 6 0,-4-3 0,-5 0 0,0-3 0,-4-1 0,1-3 0,-3 1 0,0-4-1,-2 1 1,0-2-1,-4 1 1,-4-2-2,0 0 1</inkml:trace>
  <inkml:trace contextRef="#ctx0" brushRef="#br0" timeOffset="35049.004">13314 15222 1,'0'0'2,"2"-1"0,-2-1-1,4 0 1,-2 1-1,2-1 1,4 0-1,1-3 0,3 3 0,-2-1 0,3 2 0,-3-5 0,5 2 0,-5 1 0,6-1 0,-1 0-1,3 0 0,1-3 0,2 1 0,4 1 2,1 0-2,-11 3 0,4 0 0,-1-2 0,5 3 0,0-1 1,4-2-1,-1 2 0,1 1 0,33-3 0,-10 3 0,0 1 0,-7-1 0,3 2 1,-3 0-2,-2 3 2,1-1-1,1-1-1,-2-2 2,3 1-1,-5 2 0,1 2 0,1-2-1,-2 2 2,3-3-1,-3-1 0,2 2 0,-2 1 1,1 1-1,-1-1 0,5 1 1,-5 1-1,2-1 0,-2 1 1,1-2-1,-1 3 0,-20-3 0,1 0 0,5 0 1,0-1 0,2 2-2,4-1 1,2 1 1,0 1-1,4-1 0,38 3 0,-5-1 0,-2 0 1,3-1 0,-5-2-1,-4 0 0,-31-2 0,2 1 0,2 1 0,0-1 0,3 0 0,1 0 0,0 1 0,0 1 0,36 4 0,-9 0 0,-6-1 0,-4 2 0,-4-3 0,-3 1 0,1-1 0,-9-1 0,1-1 0,-22-2 0,3-2 0,2 2 0,2-1 0,2-1 0,0 0 0,0 0 0,2-1 0,-2 0 0,31 0 0,-5 0 0,-7-1 0,0 0 0,-7-2 0,-2 1 0,-2 0 0,-1-2 1,-5 2-1,0 0 0,-2-2 0,-5 2 0,-1-1 0,-2 1 0,-3-3 0,-1 3 0,-5-1-1,-1-1 1,-3 2-1,-2-2 0,-4 2 0,2 0-1,-2-1 0</inkml:trace>
  <inkml:trace contextRef="#ctx0" brushRef="#br0" timeOffset="35474.028">16997 15148 2,'0'0'3,"2"0"0,-2 0 0,0 2 0,0 0-1,0 3 0,6-2 0,-4 2 1,2 1-2,3 1 0,1 2 0,0-1 0,1-1 0,1 3 0,2-3 0,1 0-1,1 1 1,-4 1 0,7 1-1,2-1 0,-3 0 0,-8-4 0,3 2 1,1 0 0,3 0 6,-1 1-1,1-1-1,-1 0-7,1 1 0,-3 1 0,3-1 1,-3 1 0,-2 0 0,3-1 7,-5 1 5,0 0-8,0-2 7,-1 1-2,-3-1-13,0 2 19,-2-1-8,-4-1-7,0 2 0,-4 0 7,-3 1-1,-1-1 0,-4 3-9,-3-1 9,-4 2 5,-22 13-14,-3-2 1,1 0-7,-1 0 1,-3-2 1,-3-1 0,0-2 1,3 1 0,-3-2-1</inkml:trace>
  <inkml:trace contextRef="#ctx0" brushRef="#br0" timeOffset="36772.103">13061 14598 2,'-2'0'3,"2"0"0,0 0 0,0 0-2,0 0 1,0 0 0,0 0 0,0 0 0,0-1 0,0-5-1,0-2 0,4-1 0,0-1-1,3-3 1,1-1-1,0-1 1,0-1-1,3-2 1,-1 1 0,1-2-1,3 0 1,0 0-1,3-1 1,0 0 0,16-18-1,0 4 0,0 5 1,-2 5 0,2 3-1,-4 3 0,-2 5 7,0 1-8,-13 7 7,1 1-7,1 0 6,1 1-7,3-1 0,-1 2 1,4 1 0,-3-1 0,1 2 0,2 0 0,0 2 0,1-1 7,-1 1-7,2 2 6,-2 0-7,2 2 0,-5 0 1,3 3 6,0-1-7,16 14 1,-4-2 0,-4-1-1,-8-2 1,-2 1 0,-3 0 7,3 2-8,0-1 0,1-3 1,1-2 0,0 0 0,4-1 1,-2-3-1,4-3 7,0-2-1,6-4-7,-2 0 0,2-6 0,2-3 0,2 0 8,3-1-7,-1 0-1,1-3 0,-1 0 7,0-2 0,1-2-7,1 0 0,-2-1 0,1 1 0,-5-1 1,0-1 6,-4 2 0,-2-3-1,-14 11-7,-1-1 1,1-1 0,0-2 0,1 1 0,1-1 7,1 0-1,1 0 0,-2 1-7,1 1 7,-1 1-7,0 1 0,-3-1 1,1 2 6,-1 0 0,-3 2-7,-1 0 7,-2 4-7,1 0 6,-3 1 1,2 1-1,-3 3-1,1-1 0,-2 2 6,0 2-7,3-1-7,-3 2 1,0 0 7,2 1-6,-2 1 6,3 0-6,-3-1-1,2 1 15,13 9-2,0-2-14,-1-5 14,-1-1-7,6-4 6,-3-2-7,7-2 0,0-2 6,0 0-13,4-3 13,-2 0-13,2-3 1,-18 3 19,4-3-20,-1 0 13,3 1 13,2-2-10,-1 0-1,1-1-1,2 1-1,0-1-13,0 2 14,-1-2-8,30-6 8,-8 1-2,-5 4-14,-4 1 8,-2 0 14,-1-1-9,-3 3-7,2 1 7,-4 1-1,0 1 6,-3 0-7,3 1 6,-4 1 0,0 0-2,-2 0-1,-3 1-7,-9-1 7,1 1-1,1-1 0,1 1-1,-2-1-19,1 1 21,1 0-1,1 1-6,-1-1 6,-1 0-13,1 0 7,-1 0-13,-1 0 23,-2-1-2,1 3-7,-1-2-6,-2 1 7,1 0-14,-1 0-3,0 0 8,-2 0 0,1 2-5,-1-1 2,0 1 0,0-2 3,-2 0-1,7 1 2,-3 0 0,0-2 0</inkml:trace>
  <inkml:trace contextRef="#ctx0" brushRef="#br0" timeOffset="37188.126">16422 13865 1,'-4'-3'4,"2"0"0,0 0-1,0 2 0,0 2 0,2-1 13,0 0-9,0 0 5,0 0-14,2 3 7,0 0 6,0-1-8,4 4 12,2 0-2,3-1-14,-5-2 13,2 1-15,0 1 14,3 0-8,-1 0 6,5 2-1,-1 0-14,1 0 1,1 2 7,1-1 6,-1 0 6,1 1-16,1-2 1,-3 2 7,1 0-1,1 0-7,-3-1 0,-1 0 0,-1 0 1,-1 0 6,-3 1 6,0 0-14,0-1 0,-1 1 13,-5 1-1,0-1-14,-4 0 7,-3 2 6,-3-2 6,-2 0-9,2 2 0,-5-1 5,1 0-13,-3 0 12,3 0-13,-1 1 7,1-2 5,0-1-19,1 2 7,-1-2-12,2-1-6,-1 0 4,3-1 0,-7 6 2</inkml:trace>
  <inkml:trace contextRef="#ctx0" brushRef="#br0" timeOffset="41925.398">2501 14309 1,'-2'-3'2,"-2"-2"0,2 2-1,-2-2 1,0 2-1,-1-2 1,1 0 0,0 2-1,0-1 0,0 0 0,-2 0 1,1 2-1,-1-2 0,2 1 2,-2-1-2,2 1 7,0 1-8,0 0 1,-1 0-1,3 1 0,0 0 0,0 0 0,2-2 1,-2 3-1,2-1 0,2 1 0,-2 1 0,0-1 0,4 3 0,0-2 0,1 2 0,1 2 0,0-1 0,0 2 7,0 2-7,1 1 0,1 1-1,0 2 7,-2-2-7,5 3 0,-3 2 0,2 1 7,1 2-8,-1-1 7,2 3-1,1 0 0,-3 1-7,3 0 0,-1 1 1,0 1 0,3-1 0,-1 0 0,1 1 1,-3 1 0,3-2 0,-3 0 0,-2-1 0,5-1 1,-3-1-1,-3 0 0,1 0 0,0-4 0,-3 0-1,-1-4 0,0 1 0,0-4-1</inkml:trace>
  <inkml:trace contextRef="#ctx0" brushRef="#br0" timeOffset="42282.418">2249 14341 3,'-13'-10'3,"3"0"-1,-4-3 0,1-1 0,3-1 0,1-2 0,1-2-1,4-2 1,4 0 1,0-1-2,8-2 0,3-1 0,3 1-1,7-1 1,2 1 0,3 1-1,8 4 0,1 3 1,2 4-1,4 5 0,5 6 1,-3 5-1,1 6 0,-1 6 0,-2 8 0,-3 2-1,-5 7 2,-4 2-1,-4 5 0,-7 3 1,-1 5-1,-5 0 1,-4 2-1,-3-1 0,-5 2 0,-5-1 0,-1-1 0,-4-1 0,-5-1 0,-3 0 0,1-4 0,-3-2 0,-1-3 0,-2-5 0,0-2 0,3-6 0,-3-4-1,2-5-1,1-5 1</inkml:trace>
  <inkml:trace contextRef="#ctx0" brushRef="#br0" timeOffset="43323.477">3262 14187 1,'0'-4'3,"-2"-3"-1,0 0 1,-2-2-1,-2 2 0,-3-1 0,-1 1 0,-4 3 0,-1 0 1,-1 2-2,-3 3 0,0 3 1,-1 1-1,3 6 0,-2 3 0,1 2 0,1 5 0,3 1-1,1 6 7,1 2-7,4 0 0,-1 1 6,5-2-7,6 0 13,0-4 6,3-2-16,1-4 0,4-4 6,3-3 5,-1-6-14,2-4 0,1-4 6,-1-4 0,3-4-7,-3-6 7,3-1-15,-3-3 22,3-2-8,-3-1 5,-1-3-1,-3 1-13,-4-1 7,1 2 6,-3-1-14,-2 3 7,0 4 0,0 1 6,-2 6-1,2 4-13,0 3 1,0 5 7,0 8-7,0 2 20,2 5-8,3 5 6,-1 4 4,4 4-2,1 2-14,1 1 14,2-1-9,3-2 12,2-1-8,3-2-2,-1-3 6,4-5-8,0-2-7,2-4-6,-3-3 13,3-6-13,-2-5 20,0-5-8,-2-5-7,-1-4 7,1-5-13,-4-2 1,-1-4 7,-3-2 1,-3-3 0,-1-1-20,-7-5 16,-2 0 0,-4-4-6,-4-1 8,-5-2-13,-3-3 15,-3 1 0,1 1 0,-7 2 0,2 3 7,1 4-8,-3 3 7,2 5-1,2 5-1,1 3-7,3 6 7,1 2-7,1 6 1,3 7 0,4 5 0,2 5 13,4 6-14,0 5 7,6 6-13,4 3 13,5 5 6,1 1-14,5 1 13,2 2-7,2-2 13,2 0-21,1-2 19,1-2-8,2-2-7,0-2 1,0-3 6,1-2 6,-1-5-8,-3-3-7,4-4 1,-4-3-6,1-4 20,0-5-14,0-3-12,-2-4 21,-2-3-7,-2-4-13,-3-4 1,-1-4 2,-4-2 2,-5-4 1,-4-3 13,-2-3-6,-4-1-14,-4 0 9,-2 4 7,0 3-6,-7 3 0,3 8 20,-2 7-1,-5 5-9,0 7 6,1 6-8,-3 7 13,1 5 4,1 5-9,3 1-2,-1 3 0,5 3-2,2-2-1,-1-1-19,7-2 14,2-1 6,2-4-7,2-3 6,5-1 6,-1-3-8,2-5-7,3-1 7,1-6 7,1-3-3,-1-3-1,3-4-19,-3-3 26,1-3-8,-1-2 0,1-1-1,-5-4 0,-2-3-15,3 0 9,-5-2-7,-2 3 14,2 1-7,-2 3-12,0 3 1,1 2 27,-1 4-8,0 4-14,0 4 7,2 5 19,0 6-1,3 1 3,1 3-2,0 4-9,3-1-2,1 3 7,3 1 3,-1-1-8,3-1 6,-1 0-9,3-2-1,0-1-7,0-3 0,1-1 0,-1-1-6,0-4 13,-1-3-13,1 0-19,0-3 4,-5-1-4,1-2-10,-1-2-8,-3-1 5,-3 0 3,-4-1 5,-4-1 2</inkml:trace>
  <inkml:trace contextRef="#ctx0" brushRef="#br0" timeOffset="43671.497">3525 14242 4,'-11'2'4,"-1"-1"-1,2 2 6,-1-2 13,1-1-4,0 1 5,1-1 10,1 1 2,2-2-5,2 1-9,-2-1-16,1 0 18,3 0-2,0-2-3,2 0-15,0-2 0,4-1 6,3-1 5,3-1 4,7-2-7,-1-2-3,1-1 6,5-2-2,1-2 6,4-1-3,0 1-1,2-3 3,0 0-21,0-1 7,2 2 12,-2-1-1,-2 1-22,0 2 22,-3 0-9,-3 2-7,0 3 0,-5 0 13,-1 4-20,-3 1 7,1 0 7,-5 1-1,0 3 0,-2 1-13,-2 4-6,1-1-24,-3 1-1,-2 3-3,-2-1 4,0 4 5</inkml:trace>
  <inkml:trace contextRef="#ctx0" brushRef="#br0" timeOffset="44509.545">17719 15042 4,'-6'-12'24,"-1"2"2,1 0-2,2 3 2,-2 2-2,0 1-4,2 3-1,1 1-10,1 5 5,2-2 18,2 5-10,3 7-10,1 6 12,4 6-4,3 4-15,1 6 13,5 1 3,3 5-21,3 1 13,4 4-7,2 3 4,2 1-1,0 2-1,0-2-7,-2-3-13,1-4-12,-6-3-16,-1-6 6,-4-2 2,0-6 3,-3-4 5,-3-4 1</inkml:trace>
  <inkml:trace contextRef="#ctx0" brushRef="#br0" timeOffset="44827.564">17467 14894 2,'-7'-4'4,"1"0"0,0-1-1,0-2 0,-1 2-1,3-2 0,4 1 1,0-1 5,4 0 5,5-1-14,3 2 13,25-5-1,-14 7-15,8 3 8,6 2 5,7 3-7,3 5 6,3 3-8,4 8 7,2 6-1,-1 6-7,-1 8-7,50 47 1,-20-4 14,-17-6-7,-22-2 6,-14-4-7,-23-39 7,-3 4 6,-5 3-2,-7 2-8,-3 0 12,-4 0-8,-3 1 1,-4-1-2,-6-2 6,-2-2-8,-2-2 0,0-3 5,-4-3 7,2-6-16,-2-2-13,2-5 9,-2-4-12,4-4 0,0-5 2,4-4 2,-23-9 0</inkml:trace>
  <inkml:trace contextRef="#ctx0" brushRef="#br0" timeOffset="45830.621">18772 15438 2,'4'-7'3,"-2"-1"0,2-5 0,-4 1 0,0-3 0,-4-2-1,-5 1 14,-3-4-9,-4 2 11,-5 1 5,-2 2-4,-4 2-1,-2 4 3,-4 3-1,2 5 2,-2 6 5,2 4-11,2 5-1,2 4-2,2 5-2,5 5 12,3 2-4,5 4-1,3 2-9,7 2-1,4 0-8,7-2 7,3-3-1,5-4-1,3-3-7,3-7 0,4-3 7,2-6-13,-2-3 13,2-6-13,0-3 7,-4-5-6,-1-5 14,1-1-14,-4-2 14,-3-2-8,-3-2-12,-3 1 14,-3-1-6,-1 3 13,-2 2-7,0 5 6,-4 3-1,3 5-7,-3 4-6,0 6 7,0 6 12,0 5-6,2 6 4,0 1-7,4 2-13,1 2 14,1 0-7,2 0 13,3-2 5,6-5-21,-1-2 13,3-3 0,4-8-8,2-2 1,-2-7 7,2-6-15,-2-5 8,-1-7-7,1-6 1,-4-5-5,-2-3-6,-3-5 9,-5-5 1,-5-1 1,-6-7-5,-6-6 0,-11-62 2,-9 6 1,-1 6-5,6 56 14,1-2 0,-3-1 6,-2 4 12,0 1 5,1 6-10,1 4 11,0 5-10,3 6 5,1 3-9,1 8-2,1 6 13,3 8-4,-1 8 5,3 8-4,4 10-2,0 7 11,6 10-3,2 7-16,6 6-2,6 5 0,7 2 5,4 3-1,6-4-2,4-1 5,2-6 0,3-3-3,1-6-1,2-3-8,3-7-6,1-7-20,-1-6 10,2-7-18,-1-7 5,1-5 3,-5-7 4,5-2-5,-5-6-2,1-4 14,-5-4-10,-4-3 2,-4-3-2,-4-4 14,-4-3 2,-3-2-12,9-38 15,-16 7-7,-13 7-4,-9 5 2,-5 10 21,-3 8 11,5 22-7,-2 1 10,-1 6-8,-2 3 10,1 6-10,-1 7-7,3 5 5,2 7 5,-1 5-2,3 3-2,1 4-2,3 2-1,2 0 12,4 1-22,2-3 18,4-3-7,7-2-2,3-2-2,5-5-7,2-2 0,2-5-6,2-2 7,1-5-13,-1-4 8,2-2-19,-4-5 10,0-2 1,-6-5-11,-3-1 10,-3-6 0,-5-2-4,-6-6-11,-2-2-3,-6-2 24,-13-33 1,-4 9 19,1 11-7,5 11 11,3 9 5,1 11-3,3 10 4,1 13-10,7 8-1,4 11 6,3 5 3,1 5-9,0-19-1,4 2-2,5 2-7,1 1 12,5-1 5,0 1-9,4-1-14,-1-1 7,7-3 0,-2-1-1,0-2-13,0-2-5,0-4 9,-2-5-12,-2-2-11,-2-2-15,-3-3-7,-3-2 6,-1-3-1,-3-3 5,-5-1 4,-4-3 4,-2 1 4</inkml:trace>
  <inkml:trace contextRef="#ctx0" brushRef="#br0" timeOffset="46069.634">18987 15262 11,'-5'1'17,"1"0"-3,-2 1 18,0-1 2,0 2-5,2-1-15,-1-1 10,1 2 10,2-2 2,2 1-5,2 0-15,7 0 3,1-2-8,6-2 11,7 0 4,2 0-17,6-3-7,4 0 0,5 0 6,-1-2-40,4-3 5,1 0-10,1-1 3,1 1 4,43-7 4</inkml:trace>
  <inkml:trace contextRef="#ctx0" brushRef="#br0" timeOffset="46247.645">20449 15197 43,'0'-2'18,"2"4"11,-2-2 9,2 0 2,-2 0 1,2 0-5,-4 0-18,4 0 12,0-2-5,-4 2-8,2-2-36,0 2-9,0 0-5,0-2 2</inkml:trace>
  <inkml:trace contextRef="#ctx0" brushRef="#br0" timeOffset="119558.838">4722 13647 1,'0'0'3,"0"-2"0,0 1-1,0 0 1,0 1-1,0 0 0,0 0 0,0 0-1,0 0 2,2 4-2,3 0 0,-1 5 0,0 3 0,2 1-1,2 4 0,1 3 1,-1 2 0,2 0 0,-2 3 0,3-1-1,1 1 1,-4-1-1,5 0 0,-1 0 0,1-2 0,-1-1 0,0-3 0,1 0 0,1-2 0,-1-3 0,1 0 0,1-4 0,1-2 0,-1-3 0,1-2 0,1-2 0,-1-4 0,1-2 0,-1-2 0,-1-2 0,2-3 1,-1-2 0,1 1-1,-1-2 0,-1-1 0,-1 1 0,1 1 0,-3 2 0,-2 0 0,1 2 0,-1 1 0,-2 2 0,1 2 1,-3 1-1,2 0-1,-2 3 1,-2 1 0,1 3 0,-3 1 1,-2 2-2,-2 2 1,-5 0 1,1 1-2,-2 0 1,0-1 0,-3-1 0,-1 1 0,-1-1 1,1-4 6,2 2-7,-1-4-1,1-2 0,2-1 0,-1-3 7,1-2-7,2 0 0,4-3 0,0-3 7,4 0-7,2 2 0,2-3-1,5 1 1,-1 1 0,2-1 0,3 2 0,1 2 0,1 3 0,1 1 1,-1 1 0,2 3-1,-1 1 1,3 2 0,-2 3 0,-3-1 0,1 3 0,-1 0 0,-1-1 0,-3 1 0,-2-1 0,1 1 0,-3-2-1,0 0 1,-4-2-1,1 2 1,-3-2 0,0-2-1,-2-1 1,0 1 0,0-2 0,-2-3 0,-2-3 0,1-2 0,-1 0 0,4-1 0,-2-1 0,2-1 0,0 0 0,4 0 0,1-1 0,1 0 0,2 2 0,-2-1 0,5 1-1,-1 3 1,0 0 0,3 0-1,-1 2 1,0 3 0,1 0 0,-1 2 0,-1 2 0,-1 0 0,-2 1 0,-2 3 0,-1-1 0,-3 4 0,-2-1 0,-5 2 0,-1-1 0,-2 0 0,0 0 0,-3-1 0,-1 0 0,0-2 0,-3 1 0,3-3 0,-3-1 0,1-1 0,1 0 0,1-3 0,2 1 0,-1-2 0,3-1 0,2 0 0,4-1 0,0 0 0,4 1 0,2 1 0,4-1 0,0 3 0,7 1 0,1 2 0,5 2 0,2 4 0,4 4 0,0 1 0,2 7 0,-3 4 0,3 3 0,-2 4 0,0 2 0,-2 0 0,0 2 0,-5 1 1,1 0-1,-4-1 7,-1 0-7,-3-1 12,-5-2 12,0-1-4,-4-1-1,0-2 9,-1-2-9,-3-3-15,-3-4 18,-1 0-14,0-4 4,-4-3-1,0-3-8,-3-2 6,3-3-20,-4-6-11,-3-3 1,3-3 3,-3-5 2,1-4 2,-3-4 2,5-4 0,-1-2 1,3-5 1</inkml:trace>
  <inkml:trace contextRef="#ctx0" brushRef="#br0" timeOffset="119897.857">5922 13651 2,'8'4'4,"2"1"-1,1 2 0,-1 0-1,3 3 8,-3-1 4,0-1-8,1 1-1,-3 1 0,0-2 13,0-1-10,-1-1 6,1 0-8,-2-2-1,-2 1 0,0-3 5,0 0-1,3-3-1,-3-2-14,0-3 1,0-2 13,0-3-1,-2 0-7,2-3 6,-1 0 0,1 1-1,-2 1-13,0 3 0,2 1 1,0 1 1,2 2 1,0 4 13,1 2-7,1 3 6,0 1-1,3 1 7,-1 4 3,2-1-14,1 0-7,-1 2 14,1-3 6,3 0-16,-1-1 13,1-1-14,-1-3 13,-1 2-2,-2-3-7,1-2 7,-1-1-8,1-1-8,-3-3-4,-2-1-11,1-1 2,-3-2 2,-2 0 2,-2-2 2,-4-1 0,0 0 1</inkml:trace>
  <inkml:trace contextRef="#ctx0" brushRef="#br0" timeOffset="120044.866">5922 13520 1,'-4'0'4,"2"1"-1,0 0 0,-3 0 0,3-1-1,2 1 0,-2-1 0,2 0 1,0 0-2,0-1 0,2 1-1,3-1 1,-1 0-2</inkml:trace>
  <inkml:trace contextRef="#ctx0" brushRef="#br0" timeOffset="121313.938">6517 13405 4,'0'-2'3,"-2"1"0,2 1 0,-2 0-1,2 0 0,2 0 0,0 1 1,3 4-1,1 1 0,2 1-1,0 1 0,3 1 0,-1 0 0,2 1 0,-1-1-1,-1 1 0,0-1 7,1-2-7,-1 1 0,-2-2-1,-1-2 1,1 1 6,-2 0-7,0-2 0,-2-2 0,1 1 1,-1-2 6,-2-2-1,2-1-7,-2-1 0,0 0 1,0 0 6,0 0-7,0-1 0,0 2 1,0 0 0,3 1 0,-1 1 0,0 2 0,2-1 0,0 2 0,3 1 0,-3-1 0,2 0 7,2 0-7,-1 1 0,-1-2 0,2 0 1,-2-2 0,1 0-1,-1-3 1,2-1 6,-1-1-1,-1-4-7,0-1 1,0-2 0,-1-2-1,-1-1 1,0-2 0,0 0 0,0-1 0,-1 1 0,-1 1 0,2 0 0,0 3 1,0 1-1,-1 2 1,-3 1 0,0 1 0,0-1 6,0 1 0,0 0-7,0-1 6,-2 1-7,2 0 0,0-2 0,-2 0 7,0-3-7,0 0 0,-2-2 1,0-1-1,0 1 7,-2-1-7,-2-2 1,-1 1 0,-1 1 0,2 2 0,0 1 6,-3 1-6,1 3 0,2 2-1,0 3 14,-1 4-8,3 5 0,-2 3 5,2 5-1,2 7-1,2 2 5,0 3-7,4 5 19,2 5-3,3 4-4,1 3-20,4 1 19,3 2-9,2-1 1,1 0 4,5-2-2,0-2-7,4 0 6,-2-5-14,2 0 1,0-4 7,-3-2-13,1-4 7,-2-4 7,-4-3 6,0-2-8,-3-1 0,-3-6-13,-3 0-5,-2-4-5,-1-4 3,-5-3 1,0 0 10,-4-4-5,0 0 7,-2-2-5,0-2-1,-2 1 9,2-2-6,-3 0 1,3 1 1,0 0 1,2 1 0,0-1 0,2 2 1,3 0 1,-1-1 0,2 2 1,0-1 0,4 1 0,-1 0 1,1 0 0,0-2-1,1 2 8,-1-1-8,0-2 0,1 2 1,-3-1 0,0-1 7,-2-1-7,1 1 12,-3 0-7,-2-1 6,-2 0-8,-2 0 6,-2 1-1,-3 0-7,1 1 20,0 2-24,0 1 9,0 2 11,-3 2 4,3 5-1,2 4 3,0 2-2,-2 3 3,4 3 11,0 1-17,2 3 9,0 1-15,2-3-1,2-1 4,2 0-8,0-2 6,0-3-1,3 1-8,1-4-20,-2-1 9,3-4-5,-3-1-12,0-3 4,0-2 2,1-3-3,-3-1-6,-4-1 5,0-2 1,-2 1 3,-4-3 2,-2 1 2,-5 1 2,-3 0-1,-3 2 4,-1 1 0,-7 1 1</inkml:trace>
  <inkml:trace contextRef="#ctx0" brushRef="#br0" timeOffset="121458.946">6476 13413 3,'-8'0'3,"2"0"0,-1 0-1,1 0 1,4 2 0,-2-2-1,4 0 1,0 0-2,2 0 1,0-1-1,2-1 0,5 0 0,-3 0-1,0 0-1,2-1-1</inkml:trace>
  <inkml:trace contextRef="#ctx0" brushRef="#br0" timeOffset="125795.195">7368 14052 2,'0'0'1,"0"0"1,2 0 0,0 0-1,4-1 1,2 0-1,2 1 0,1 1 0,1 0 0,5 0 0,-3 3 0,5-2 0,-1 3 0,1 0 0,2-1 0,2 3 1,-1-1-1,3 2-1,2 0 1,2 0-1,0 1 0,2-1 0,-2 1 1,2-1 0,0 1-1,2-2 0,0 2 0,2-4 0,-2 1 0,2-1 0,-1-2 0,1 1 0,0-1 0,-4 2 0,2-3 0,-2 2 0,-2-3 0,2 1 0,-2 1 0,-2-1 0,0 0 0,-2-1 0,1-1 0,-3 3 0,0-3 0,-2 0 0,-3 0 0,1 0 0,-3-3 0,1 1 0,-3-1 0,-1 0 1,-1 0 0,-1 0-1,-1 1 1,-2 1-1,0 0 0,-1-1 0,-1 2 0,0 0 0,-2 2 0,0 0 0,-2 3 0,-2 2 0,3 1 0,-3 1 0,2 1 0,-2 0 0,2 0 0,0 0 0,0-1 0,0-1 0,2 0 0,0-2 0,2-1 0,1-2 0,-1-2 0,2-2-1,2-2 1,1-1 1,-1 0-1,2-3 0,1 1 0,-1 0-1,1 0 2,-1 2-1,0-1 0,1 1 1,-1 2-1,1 1 0,-3 1 1,0 2-1,1 2 0,-1-2 0,-2 3 0,1-1 0,-1 1 0,0 1 0,3-1 0,-5-2 0,0 1 0,2-1 0,-2 0 0,3 0 0,-3-1 0,0-2 0,2-1 0,1 0 0,-1 0 0,-2-1 0,2 0 0,1 0 0,-3-2 0,0 0-1</inkml:trace>
  <inkml:trace contextRef="#ctx0" brushRef="#br0" timeOffset="127375.285">10077 13940 1,'-10'-5'2,"-3"-1"0,1 0-1,-5 0 1,-1-1 0,-3-1-1,2 0 0,-4-1 0,1 1 0,-1 1 0,-2-1 0,-2-1 0,2 1 0,-1 3-1,-3-1 1,-2 2 0,0 1-1,0-1 0,0 2 2,-3 3-1,-1 1 0,-2 1-1,-2 3 0,-5 1 0,3 1 0,-5 1 0,3 4 0,-2 1 0,-1-3 1,1 3-1,1 1 0,1 2 0,-1 0 1,1 2-1,1-2 0,1 2 0,4 1 0,0-1 0,-1 1 0,3 0 0,0 1 0,4 0 1,0 1-1,4-1 0,-2 1 0,2 1 0,2 0 0,1 2 0,1 0 0,2 0 0,1 2 0,-1-1 0,2 0 0,3 2 0,1-2 0,1 1 0,3 1 0,1-1 0,2 0 0,2 1 1,4-2-1,-1 0 0,6-2 1,1 2-1,0-2 0,6 2 0,0-3 0,3-1 0,-1 1 0,5-2 0,4 0 0,-1-1 0,1-1 0,2 0 0,1 1-1,3-2 1,0-1 0,0-2 0,4 2 0,0-2 0,2 0 1,0-2-2,0 0 1,5-1 0,-1-3 0,4 2 0,3-3 0,-1-1 1,3 0-2,-1-1 1,1-3 0,3 1 0,-1-2 1,1-3-1,1-1 0,0-1 0,-1 0 0,3-2-1,0-2 2,2 0-1,-1-3 0,1-2 0,-2-1 0,0-1 0,1-1 0,-3-1 0,0 0 0,1-3 1,-3 0 0,-3 0-1,1-2 0,-1-2 0,-1-1 0,-3 0 0,0-1 0,-3 0 0,1-2 0,-2 0 0,-2-1 0,-2 1 0,-1-3 0,-4-1 0,-1 1 0,-4 0 0,0 1 0,-2-1 0,-5 3 0,1-3 0,-5 4 0,0-2 0,-1 2 0,-5 0 0,0-1 0,-4 1 0,0 2 0,-2-1 0,0 2 0,-4 0 0,0 0 0,0 0 0,-2 0 0,-3 2 0,-1 0 0,0-1 0,-3 0 0,1 1 0,-3 1 0,1 1 0,0 0 0,-5 2 0,2-2 0,-3 3 0,1 0 0,-2 0 0,1 4 0,-3 0 0,0 2 1,-2 0-1,1 2 0,1 1 0,-2 1 0,-2 3 0,2-1 0,-2 1 0,1 0 1,1 2-1,-2 0 1,2 2-1,0 0 0,0 1 0,1 0 0,1-1 0,0 1 7,2 2-1,-1-1-8,1 1 1,2 1 0,1-2 0,3 2 7,1-2-1,1 2-7,1 0 7,2-1-1,-1 1-1,3 1 1,-2 1-1,3-2-7,1 1 0,0-1 8,2 0-1,0-1-7,2 1 7,-2 1-8,1-2 9,1 1-1,0 1-7,0-2-1,2 0 2,-2-1 0,2 1 1,0-1 6,-2 1 0,2-2 0,0 2-1,0-3 0,0 0-1,0 1 0,0-1 0,0 1-1,0-1 0,-2-1-6,2 1 13,0-1-7,0 1 6,0-1-1,0 1-1,0 0 0,0-2 6,0 1-14,0 0 6,0 0 12,0 0-14,0 0-6,0 0 19,0 0-1,0 0 4,0 0-2,0 0-7,0 0 4,0 0-1,0 0-14,0 0 13,0 0-20,0 0 20,0 0-2,0 0-13,0 0 7,0 0-1,0 0-6,0 0-6,0 0-11,0 0 1,-2-1 3,2 1-1</inkml:trace>
  <inkml:trace contextRef="#ctx0" brushRef="#br0" timeOffset="128679.36">10706 14226 2,'0'0'2,"0"0"0,0 0 0,0 0-1,-2-4 1,-1 2-1,3-2 0,0 3 1,-2-2-1,2 0 1,0 1-1,0 0 0,2-1-1,-2 2 2,3-1-1,-1 0 0,2 0-1,-2-1 0,2-1 1,2 1 0,0-3-1,1 1 0,1 1 0,0-2 0,0 0 0,3-1 0,1 1 0,-2-2 0,3 2 0,-3-1 0,1 0 0,-1 2 0,0-2 0,1 1 0,-3 0 0,0 1 0,0 0 0,-1 0 0,-1 1 0,0 2 0,-2 0 0,0-2 0,0 3 0,1-1 0,-3-1 0,2 2 0,-2 0 0,0-1 0,0 1 0,0-1 0,0 1 0,-2 0 0,2 0 0,0 1 0,-2-1 0,0 1 0,2 0 0,0 0 0,-2 0 0,2 0 0,0 0 0,1 0 0,-1 1 0,0-1 0,0 0 0,0 0 0,0 0 0,0 2 0,0-1 0,0-1 0,2 0 0,-2 0 0,0-1 0,-2 1 0,2-1 0,1 0 0,1 1 0,-2-1 0,-2 0 0,2 0 0,0-1-1,0 1 0,-2 1 0,2-1 0,-2 0-1,0 1 1</inkml:trace>
  <inkml:trace contextRef="#ctx0" brushRef="#br0" timeOffset="130693.475">10755 14048 1,'0'0'2,"0"0"0,0-1 0,-2-2-1,2 2 0,0 0 1,-2-1-1,2 0 0,0 0-1,0 0 1,0 1 0,2-1 0,-2 1-1,0 0 1,2-1-1,0-1 1,2 1-1,-2-1 0,3 0 1,-1 0-1,2-1 0,0 0 0,2 0 0,1 1 0,-1-2 0,2 0 0,1 0 0,-1 0 0,2-1 0,1 0 1,-3 2-1,5-2 0,-3 0 0,3 0 0,-1 2 0,0-1 0,3-2 0,-2 1 0,1 1 0,3-2 0,-3 2 0,1-2 0,-1 1 0,1 2 0,1-1 0,3-1 0,-2 1 0,-3 3 0,3-2-1,0 2 0,-1 2 1,1-1 0,-3-3 0,5 2 0,-2 1 0,-1 0 0,-1-1 0,1 1 0,-1 1 0,2 1 1,-1 1-1,1-2 0,-3 1 1,3 1-1,0 0 0,-1 0 0,-1-2 0,3 3 0,-1-1 0,0 1 0,1 1 0,-1 1 0,2 1-1,-3 0 2,3 1-1,-3-2 0,3 1 0,-2 2 0,1-1 0,-1 3 0,2-1 0,-1 0 0,1 1 0,0 0 0,2 1 0,-1-1 0,1-1 0,-2 2 0,4-1 0,-3 1 0,3-1 0,-2-1 0,2 3 0,0-1 0,-3-1 0,1 2 0,0-2 0,-3 1 0,3 0 0,0 0 0,0-1 0,-3 1 0,1-2 0,2 0 0,-3 1 0,1-1 0,2 0 0,-2 0 0,-1 0 0,1-1 0,2 0 0,-3-1 0,3 0 0,0 1 0,0-1-1,1 0 1,-1-1 0,2 1 0,-2-1 0,2 0 0,-3 0 0,1 0 0,0-1 0,0-1 0,-1 1 0,1-1-1,0-1 0,-2-1 2,1-2-1,1 0 0,-2 0 0,1 0 0,1 0 0,0-1 0,-2-1 0,1-2 0,1 2 0,-2-1 0,2-1 0,-3-1 0,1 1 0,0-3 0,-1 2 0,1-1 0,0-1 0,-1 2 0,3-4 0,-2 2 0,-1-1 1,1 1-1,0-1 0,2 0 0,-3-1 1,1 1-1,2-1 0,-3 1 0,-1 0 0,2 0 0,-1-1 0,1 1 2,0-1-1,-1 1-1,-1 0 0,2 1 1,-1 0-1,-1 0 0,2 1 0,-1 1 0,1-1 0,-2 0 0,1 1 0,-1 1 0,2-1 0,-1 2 0,1-1 0,0 1 0,-3 0 0,3 1 0,-2 0 0,1 0 1,-1 1 0,2 1-1,-3 1 0,5 2 0,0-2 0,-3 2 0,3 1 0,-2-1 0,2 2 0,-3 0 0,3 1 0,0-1 0,-1 0 0,1 1 0,0 0 0,0 1 0,-1-2 0,3 1 0,0 0 0,-2 0 0,0 1 0,1-1 0,-1 1 0,2-2 0,-2 0 0,2 1 0,-1-1 0,1-1 0,-2 1 0,0-2 0,2 1 0,-1-1 0,1 1 0,0-1 0,2 0 0,-2-1 0,0-1 0,-1 1 0,3-2 0,0 0 0,-2-1 0,2 0 0,0-1 0,0-2 0,-1 0 0,1-1 0,-2-1 0,2-1 0,0 0 0,0 0 0,0-2 0,-2 0 0,1 0 0,1-2 0,-2 0 0,0 0 0,2-1 0,0 1 0,0-2-1,2 0 2,-3 0-1,1 2 0,2-2 0,-2 1 0,0-1 0,2 2 0,-2-2 0,0 1 0,0 3 0,-3-2 0,1 2 0,-2-1 0,2 0 0,-2 0 0,-3 1 0,1-2 0,0 3 0,-1 0 0,-1 0 0,0 0 0,-1 1 0,1 1 0,-5 0 0,5 3 0,-5-1 0,1 2 0,-1-2 0,1 3 0,-1 1 0,1 0 0,-3-1 0,3 2 0,-1 0 0,-1 2 0,1-2 0,3 1 0,-3 2 0,3-2 0,-1 1 0,3 1 0,-1-2 0,1 2 0,0-2 0,1 0 0,3 2 0,0-2 0,0 0 0,1 1 0,-1-1 0,2 0 0,0 1 0,0-1 0,-3 0 0,3 1 0,-2-2 0,2 1 0,-3-1 1,1-1 0,-2 0-1,2 0 1,-3 0-1,1 0 0,0-1 0,-1-1 0,1 0 0,0-2 0,-3 2 0,-1-1 0,-1-1 0,1-1 0,-3 0 0,1 1 0,-1-2 0,-1 0 0,1-1 0,1-1 0,-3 0 0,1 0 0,-3 0 0,-2 2 0,3-2 0,-3 0 0,0 2 0,-2 0 0,0 1 0,1 1 0,-3 0 0,0 2 1,0-1-1,-2 1 1,0-1-1,2 2 0,-2-2 0,-2 2 0,2 0-1,-2 0 1,3 1-1,-1-3 0,-4 2-1,4 0 0</inkml:trace>
  <inkml:trace contextRef="#ctx0" brushRef="#br0" timeOffset="131213.504">16633 13585 3,'-2'0'3,"0"0"-1,0 0 1,0 1-1,0 1 0,0 0-1,0 0 0,2 0 0,0-1 0,0 2 0,0-1 1,2 1-2,0 0 0,2 0 1,0 2 0,-2-2-1,4 2 0,-2 0 0,3-1 0,1 2 0,2 0 0,1 0 0,3 0 1,0 1 0,3-3-1,0 2 0,1 0 0,1 0 0,1 1 0,1 0 0,2-3 0,0 2 0,1-1 0,-1-2 0,2 1 0,-2-1 0,-3 0 0,1 0 1,0-1 0,-3 2-1,1-2 0,-4-1 0,-1 1 0,-4 0 0,1 1 0,-5 0 0,0 1 0,-4 3 0,-2 1 1,-2 1 0,-4 1 0,-2 3 0,-7-2-1,1 3 0,-7 0 1,0 1-1,-1 1 1,-1-1-1,0 1 0,0 0 7,1 1-8,-1-2 7,0 1-7,2 0 0,3-2 0,-3 0 0,5-1 7,-1-1-8,3-2 1,-1 0 0,5 0 6,-3-1-7,3-1 7,2-1-7,-1-1 0,3-1 0,0-1 1,2 1 0,0-3-1,0-1 0,-1-1 0,3-1-2</inkml:trace>
  <inkml:trace contextRef="#ctx0" brushRef="#br0" timeOffset="132632.586">14693 13415 2,'-2'-2'3,"0"1"0,0-2 0,0 2-1,0 0-1,2 1 1,0 1 0,0 3-1,2 1 0,0 5 1,4 3-1,0 0 0,3 3 0,-3 0 0,4 1-1,0 3 0,1 0 1,3 0 0,-1-2 0,1 1-1,3-2 0,-1 0 1,1-5-1,1 0 0,-1-3 0,2-2 0,-1-3 0,1-3 0,-1-2 0,3-3 0,0-3 0,-1-2 0,3-5 0,-2 0 0,0-2 1,-1-2-1,1 2 0,2-3 0,-3 2 0,-1-2 0,2 2 0,-5 1 0,3 1 0,-3 1 0,-1 1 0,-1 1 0,1 2 0,-3 0 0,1 3 0,-5 0 0,0 1 0,0 1 0,-1 0 0,-3 4 0,-2 0 0,-4 2 0,0-1 0,-2 1 0,-5 3 0,-1-1 0,0 1 0,-5-2 0,3 0 1,-1-2-1,1 1 0,-1-2 0,3-1 0,0-3 0,4 1 0,-1-1 0,3-1 0,0 0 0,4 1-1,4-2 1,0 0-1,5-1 0,-1-1 0,6 1 0,1 1 0,1 1 1,5 2 0,0-1 0,-1 2-1,5 1 1,0 1-1,0 2 1,0-1 0,-3 2 0,1 0 0,-2 0 0,2 1 0,-5-2 0,-1 0 0,-1 0 0,-1-1 0,-3 0 0,1-1 0,-5-1 0,0-2 0,-2-1 0,1 1-1,-3-1 1,-2-1 1,-2 2-1,-2-2 0,-2 0 0,-3-1 1,1 0-1,-2 0 0,0 0 0,-3 1 1,3-1-1,0 2 0,0 0 0,-1-1 0,1 1 0,2 2 0,2-1 0,-1 1 0,3 0 0,4-1 0,-2 1 0,7-2 0,-1 1 0,4 1 0,3 1 0,-1 2 0,5 1 0,-5 1 0,2 2 0,1 0 0,-3 2 0,3 1 0,-3 1 0,1 1 0,-3 0 0,0 1 0,-1 1 0,-3-2 0,0 1 0,-4-2 0,-2 1 0,-2-1 0,0-1 0,-4 0 0,0-3 0,-3 0 0,1-4 0,0 0 0,-3-3 0,3-1 0,0-3 0,0 0 0,-1-4 0,1 0 0,4-1 0,-2 1 0,4-2 0,0-1 0,-1 2 0,6 1 0,-1-1 0,0 3 0,2 0 0,0 2 0,4 3 0,1-1 0,1 4 0,0 2 0,3 1 0,-1 4 0,5-1 0,-3 5 0,5 1 0,-1 3 0,1 1 0,-1 4 0,3 0 0,0 2 0,0 1 0,1 3 0,1-1 0,-2 2 0,-1-1 0,1 1 0,-4 1 0,1-2 0,-3 2 0,-1 1 0,-1 0 1,-3-4-1,-2-1 0,-4-2 1,-2-2 0,-2-2-1,-2-3 0,-2-2 0,-6-1 0,0-3 1,-3-3-1,-1-2 0,-3-4-1,1-2 1,-1-4-1,-4-3 0,5-3 0,-3-4-1,3-3 1,1-2-2</inkml:trace>
  <inkml:trace contextRef="#ctx0" brushRef="#br0" timeOffset="133028.608">15951 13191 2,'8'2'3,"0"-1"-1,0-1-1,3 3 0,1 0 1,0 2 0,1-1-1,1 2 1,1 2 0,-3-1-1,3 3 0,-1 0 1,-1-1-2,-3 1 0,-2 0 1,3-1 0,-5 1-1,2-2 0,-4 0 0,2-2 0,-1-2 1,-1 1-1,-2-1 1,-2-2-1,0-2 0,0 0 0,0-1 0,0 1 0,0-1 0,0-2 0,0 1 0,4 0 0,0 0 0,-2 2 0,4 2 0,0 0 0,3 3 0,1-1 0,0 2 0,1 0 0,-1 1 0,0 1 0,1 0 0,-1 1 0,0 1 0,-1-1 0,1-1 0,-2 1 0,1 1 0,-1-1 0,-2 2 0,0-2 0,-2 2 0,1 1 0,-3 1 0,-2 1 0,-2 0 0,0 1 0,-1 2 0,-3 0 0,-6 15 0,-3-2 0,5-5 0,-4-5 0,1-2 0,-3-5 0,5-7-1,1-2 1,0-2-1,-3-4 0,-1-1 0,1-3-1,-1-4 1,-1-3-1</inkml:trace>
  <inkml:trace contextRef="#ctx0" brushRef="#br0" timeOffset="133322.625">16226 13281 2,'18'-1'2,"-7"0"0,3 0 0,0 1-1,3-1 1,-2 0-1,3-1 0,1 0 0,-3 0 0,1-3 0,-1 2 0,1-3 0,-3 1 0,-1-2 0,-1 1-1,-4 1 0,1-4 0,-5 2 0,0-2 0,-4 1 0,-2-1 2,0 1-1,-2-2 0,-2 3-1,-1 0 0,1 1 1,-2 3-1,2 3 1,-1 3-1,1 3 0,0 2 1,0 3 0,2 4 0,2 0-1,0 3 0,2 1 0,2 0 0,4 1 0,0-3 1,2-1-1,3-2-1,1-1 1,0-2-1,3-6 1,2 0-1,1-5-1,-1-3 0,1-2-1,3-3 1</inkml:trace>
  <inkml:trace contextRef="#ctx0" brushRef="#br0" timeOffset="133621.642">16736 12748 3,'-4'-1'3,"2"2"0,0 2 0,0 2 0,-2 3-1,2 4 0,0 2 1,-2 2-1,4 4-1,0 2 1,0 3-2,2 1 1,0 2 0,2-2 0,0 4 0,0-3 0,0 0-1,3-1 0,-1-3 1,-2-2 0,0-2-1,0-2 0,0-3-1,-2-1 1,0-2 1,-2-1-1,0-3 0,-4-2 0,0 0 0,0-3 0,-2 2 0,0-3 0,1 1 0,-1-2 0,0 0 0,2 0-1,2 2 0,2-1 1,-2 1-1,4 0 1,2 2 0,2-2-1,2 1 0,1-1-1,1-1 0,17-1 0,-2-1-1,0-1 1,-1-5 1,1-2 0,0-2 0,2-2 0</inkml:trace>
  <inkml:trace contextRef="#ctx0" brushRef="#br0" timeOffset="133987.663">17078 13038 1,'0'-3'3,"0"-1"0,0 1-1,-2-1 0,2 3 1,0 2-1,0 2 0,0 1 0,0 6 1,0 1-2,4 3 0,-2 1 1,2 3-1,2-1 0,2 1 0,3-2 6,-1 0-8,3-2 7,-3 0-7,0-3 1,5-2-1,-5-2 1,2-5 0,1-1-1,-3-1 0,3-1 1,-3-2 0,0-4 0,-1-1 0,-1-2-1,-2 0 0,-2-2 1,0-1 0,0 1-1,-1 0 1,-1-1 0,0 4 0,-2 0 0,2 1 0,-2 2 0,0 2 0,2 2 0,0 2 7,0 1 5,0 3 6,2 0-16,0 2 0,0 0 12,3 2-2,-1-1 0,0 1 4,2 0-9,1-1 0,-1-2 0,0 1 4,2-4-1,3 1-8,-3-1 0,1-2 0,1-2-7,0-1 7,3-2-6,-3 2 0,5-2 7,-1-1 0,1 2 5,12-7-7,-4 1-19,-5 0 2,-1 4 2,-7-3 1,1 0 1,-7-1 0,-4-2 1</inkml:trace>
  <inkml:trace contextRef="#ctx0" brushRef="#br0" timeOffset="134146.672">17249 12672 3,'0'0'4,"0"0"-1,0 1 0,0-2 0,2 1-1,-2 0 0,2 1 0,-2-1-1,3-1-2,-1 1-2</inkml:trace>
  <inkml:trace contextRef="#ctx0" brushRef="#br0" timeOffset="136631.814">10354 13928 1,'-2'-4'2,"-2"-1"0,0 0 0,-3 0-1,1 1 1,0-2 0,0 0-1,-2-2 1,-1 2-1,-1-1 0,0 0 0,-1-1 0,-1 1 0,-1 0 1,-1 0-2,-1 0 1,-1-1 0,-1 1 0,-1 0-1,-1 0 0,-2 1 0,-1 0 1,-1 1-1,-4 0 0,0 3 0,-2-2 0,0 1 1,0 1-1,-2 0 0,0 2 0,-2 0 0,0 1 0,-2 3 0,-2-2 1,0 3-1,-3-1 1,1 5 0,-5 0 0,3 0-1,0 2 0,-1-1 0,1 1 0,0 0 0,-3 3 0,5 0 0,-2 0 1,1 2-1,1-1 0,2 2 1,0 0-1,-1-1 0,3 2 0,2-1 0,0 1 0,4-2 0,0 1 0,2 1 0,2-1 0,1 0 0,1 1 0,4 0 0,1 0 0,1 1 0,3-1 0,-1 1 0,3 2 0,1 0 0,-1-1 0,4 2 0,-3 1 0,3 0 0,2-1 0,-2 1 0,1 0 0,1 2 0,2 0 0,-2-1 0,2 1 0,0 0 0,-1 2 0,1-1 0,0 0 0,0 1 0,0-1 0,4-1 0,0 1 0,0-1 0,2 0 0,0-1 0,2-1 0,0 1 0,5-1 0,-3-1 0,2 1 0,2 1 0,1-2 0,3 0 0,1-1 0,-1 0 1,3 0-1,1-1 0,3-1-1,0 1 1,1-2 0,3-1 0,2 0 0,0-2 1,2-1-1,4-1 0,0-1-1,6-2 1,1 1 0,-1-2 1,2-2-1,3 0 0,-1-3 0,3 1 0,-1-3 0,3 1 0,-1-3 0,1-3-1,4 1 2,1-3-1,1 0-1,2-1 2,0-2-1,-2-3 7,1-2-7,1-1 0,0-2-1,-2 0 1,0-4-1,-1-2 0,1 1 1,-2-2 0,2 0 6,-1-3-7,-1 2 0,0-2 0,-2-1 7,-3 1-1,-1-2-7,-3 1 0,3-2 7,-5 1-8,-2-1 8,0 0-8,-3-1 1,-1-1 0,-4 0 0,0 1 1,-4 1 6,-2 0-7,-5-1 0,1 3 1,-5-1 0,-1 2 0,-3-1 0,-1 2 7,-3 0-1,-2 1-1,-2 1-7,-4-1 1,-2 1 0,0 2 0,-2-1 7,-4 1-1,-1 0-7,-1 2 1,-2 0 6,-3 0 0,-1 2-7,-1-1 1,1 2 6,-3 0-7,-2 2 0,1-1 7,-3 1-7,0 0 1,-4 2 0,0 2 0,-2-1 0,0 1 0,-2 2 1,0 0 0,-2 1 0,2-2 1,-4 4 6,2-1-8,0 0 7,-2 3-7,0-1 1,-1 2 0,-1-1 0,0 2 6,2 1-7,-4 0 0,1 0 0,-3 3 1,2-1 0,-3 1 0,3 1 1,0-1 6,-3 3-1,1 1-7,2-1 0,-1 2 0,1 0 1,0 2 6,0 0 0,-1 2-7,3-1 0,-2 1 0,1 1 1,1 1-1,0 0 0,0 0 1,2 1 0,-3-1 0,3 2 1,0 0 6,0 2-8,4-1 7,-2 2-7,2 0 7,2 0-7,0 2 0,2-1 1,2 1 6,2 1-7,1-1 0,-1-2 7,4 4-7,-1-3 6,1 3-7,5-3 1,-1 4 0,1-2 0,1 1 7,1-1-7,1 1 0,1 0 0,2 0 7,2-1-7,-3 0 0,3 1 1,0-1 0,2 0 0,0 2 0,0-3 0,4 1 0,0-3 1,2 2 0,2-1-1,0 0 1,2 0-1,0-1 0,5 1 1,-3-2 0,4-2 0,1 1 0,1 1 0,1-2 0,3 0 0,-1 0 0,4-1-1,-1 0 1,5-2 0,0-1 0,2 1 0,2 0 0,2-1 0,0-1 0,2 0 0,2-2 0,0 0-1,0-3 1,3 0 0,-1 0 0,2-3 6,0-1-7,3 0 1,-1-2 0,5-3-1,-1 0 7,3-3-7,1 0-1,-1-3 1,1-2-1,-1 0 1,0-3 0,-1 0 1,-1-2 0,-1-2-1,1 1 0,-1-3 0,-1-1 0,-1 0 0,-2 0 1,1-2 0,-1-1 0,0-1 0,-1 2 0,-1-2 0,-4 0 0,-2 0 0,-2 1 0,-2 1 0,-2-2 0,-2 4 0,-2-1 0,-3 1 0,-3 0-1,0 2 0,-3-1 1,-2 1 0,-3 2 0,-1 1 0,-2 0-1,-4 1-1,0 3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14T06:21:43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4416 10160 1,'-2'2'3,"2"-1"0,-2 0-1,0 0 0,2 0 0,-2 0 0,0-1 0,2 0-1,0 0 0,0 2 2,0-2-2,0 0 0,0-2 0,2 2 0,0 0 0,0-1 0,0 0 0,2 0-1,0-1 0,1 0 0,1 0 1,0 1 0,2-1-1,1 0 1,1 1-1,2 0 7,-1 0-1,1 1-7,2-1 0,1 1 0,-1 0 0,5-1 7,-2 1 5,3 0 0,1 0-2,2 1-14,-1-1 7,1 1 6,2-1-1,4 0-13,0 0 7,2 0 6,0 0-14,2 0 14,0 0-1,2 0-7,3 0 6,-3 0-7,2 0 7,0 0-7,2-1 7,-1 2-15,1-1 15,0 1-13,-1 0 13,3 0-13,-2 1 14,3 0-7,-1-1 6,0 1-13,3 1 7,-3 0-6,2-2 14,1 2-14,-1-1 7,1-1-6,-1 2 13,3-1-13,-3 0 7,5-1-7,-3 2 1,3-2 7,1 0 0,3 1 0,-2 0-7,1-1 0,1 0 14,0 1-7,0 1 6,1-2-1,-1 2-14,0-2 14,2 3-1,1-2-14,1 2 1,2-1 8,-2 1-1,2-1-6,0 2 13,-2-2-13,2 2 20,-1-2-21,-1 2 1,2 0 7,-2 0-6,2-1 13,0-1-1,2 2-7,-2-1-7,2-1 14,-2 1-7,0-1 6,2 1-14,-3-1 14,1-1-13,0 2 13,2-2-7,0 1 7,-2 0-7,2-1 6,2 2-7,-2-2 0,0 0 1,0 0 0,-2 0 0,2 0 0,-4-1-7,2 2 21,-2-3-21,-1 1 1,-1-1 14,0 1-8,0-1 7,-1 0-7,-3 1 13,-2 0-8,-3-1 6,1 2-14,-5-2-6,-4 1 14,1 0-7,-5 1 7,-2-1-7,-4 1 7,-1-2-7,-3 2-7,0-1 8,-4 1 7,-3 1-7,1-2-6,-3 1 13,-2-1-6,1 2 6,-3-2-13,-1 0 0,1 0 14,-2-1-13,-2 0 13,3 0-7,-3 0-6,0 0 14,-2 0-1,2-1-7,-2 1 13,1-1-2,1 0-7,0 0-7,0-1-6,0 0 14,5 0-7,-3 1 7,2-2 6,1 1-8,1-2 0,1 3 0,-1-1-1,2 0-6,-1 0 1,-1 1 0,1 0 7,-1 0-1,-2 0-6,1 1 7,-1-1-1,-4-1 0,3 2 0,-3 0 6,-2 0-1,0 2-1,-2-1-20,-2-1 15,2 1 6,-4 0-1,0 1 0,-4 0-15,2-1 16,-2 0-8,1 0-8,-1 0-5,0-1 2,0 1 0,2-1 1,-3 0 1</inkml:trace>
  <inkml:trace contextRef="#ctx0" brushRef="#br0" timeOffset="511.029">9512 10229 2,'-2'0'3,"0"0"0,-2 0 0,0 0-1,2 0 0,0 0 0,0 0 0,0 0 1,2 0-1,-3 0 0,3 0-1,-2 1 0,4 0 0,-2-1 0,3 3 0,1-1 6,0 0-1,2 2 6,0-1-8,3 1-1,1 2 7,0-2-15,1 1 8,1 1-1,2 0 0,1-1 0,-1 0-1,3 1-6,2 0 0,-3-1 0,3 1 15,-3-1-14,3 0 0,-5-2 13,1 2-13,-1-1 13,-1 1-2,-1 0-7,-4-2 0,3 1 13,-3-1-1,-2 2-2,-2-1-20,0 2 14,-4 1-7,0 1 0,-2 1 7,0-1 6,-6 2-8,0 1 6,-3 0-1,1 2 6,-2 0-8,-1-2-7,1 1 6,-1 1 12,1 0-2,0-3-20,1 3 13,-1-3-7,2 1 0,1-2-6,1 0 14,0 0 4,-1-2-1,3 0-2,0 0-19,2-2 7,0 1 0,0-1 7,0-2 0,-1 0-7,3 0 13,0-1-2,0 0 0,2-1-21,-2 1 2,0-1 14,2 0-19,-2-1 1,2 2-4,-2-1 1,0 0 1,2-1 2</inkml:trace>
  <inkml:trace contextRef="#ctx0" brushRef="#br0" timeOffset="7442.425">11115 10313 1,'-2'-1'2,"-2"-1"-1,2 1 1,-2-1 0,2 1 0,-3 0-1,3-1 0,-2 1 0,2 0 0,-2 1 0,2-1 0,0 1 0,0 1-1,0-1 1,0 0 0,0 1-1,0 2 0,-3-2 1,3 0-1,0 0 0,-2 0 2,0 2-2,0 0 1,-2-1-1,-1 1 0,1-1 0,-2 2 0,0-1 1,-1 1 0,-1-1-1,0 2 1,-3-2 0,3 2 0,-2 1-1,-1-2 0,1 0 0,1 0 0,-1 1 1,2-1-1,-1-1 0,1 1 0,2 0 0,-3 1 0,5-2 0,-2 1 0,2 0 0,0 1 0,-3 0 0,3 1 0,0-2 0,-2 2 0,-1 1 0,1 0 0,0 1 1,-5 1-1,1 3 0,-3-1 0,-1 0 0,-3 3 1,1 1-1,-3 0 7,2 0-7,1 2 0,-5-1 6,4-1 6,-1 1-1,-1 0-2,2-1 5,1 1-2,1-1 0,1 1-3,-1-1-1,1 2-1,1-1-13,1-2 13,-1 1-7,1 0 14,-1 0-9,1 0-7,-1 2-7,1-2 28,1-1-3,-1 1-1,-1 1-3,3-1-8,0 0 0,1-1 5,-1 1-7,2 1 0,-1-2 7,1 1-9,0 0 0,1-1 0,1 1 0,2 0 0,-2 0 0,1-1 7,3 1-1,-2-1-7,2 0 6,0 1-13,2 0 20,0 0-20,-1 1 19,3-1-7,0 0-1,0 0 0,0 1-7,0 0 7,0 0 0,0 0 0,0-1-1,0-1-8,0 1-4,3 0 20,-3-1-20,2 1 14,0 0-7,-2 0 13,2 2-14,0-2 0,0 0 13,0 0-13,0 0 0,2 0 14,-2 0-15,0 1 1,0-1 14,3 0-8,-3 0-8,0 0-4,2 0 20,0-1-14,0 1 7,0 0-13,-2 0 7,2 1 1,-2-1-6,3-1 7,-3 2-6,2-1 19,0-1-7,0 0-7,0 0 13,2 2-1,-1-1-15,1 2-5,0-1 20,0 0 0,0 2-9,3-1-6,-1 0 7,2 2 6,-1-2 5,-1 2-2,2-1-14,-2 0 1,3 0 6,-1 0 0,-2 0-13,3-1 13,-3 2 7,2-3-8,1 1-14,-1 0 8,0-1 7,1-1-7,-1 0 7,2 0-7,1 0-6,1 1 1,1-1 14,-3 0-1,3-1 6,1 1-20,-1-1 7,1 1 6,1-2-19,-3-1 2,3 0 14,-1 0 0,1 1 12,-1-2-7,-1-2-7,1 1 6,1-1-7,0-2 7,-1 1-14,1-1 8,-1 0 12,1-1-20,-1 0 8,1-2 12,-3 1-20,1 0 14,-1-3 6,3 0-22,-3 1 22,1-1-22,-1-1 15,1-1 0,1 0 0,-1 0-1,-1-1-7,3-1 7,-3-1 0,3 1-1,-3-1-14,3-1 9,-3 1 7,1-1-13,1 1 13,-1-2 0,-1 1 0,3 0-8,-1 1 15,-1 1-15,-1-1-7,3-2 15,-1 2 0,1-1-1,-3 1-8,5-2 2,-4-1 6,1-1-6,1 1 0,-1-1 14,1 1-16,-1 0 9,1-3-9,-1 2 9,1-2 5,-1 0-7,-1 1 6,-1-2-1,1 1-7,-1-1 0,1 0 0,-1 0 6,-1-1-7,1 0-6,-1-1 1,1-1 13,-2 2-20,-1-2 8,3 0 13,-3 0-20,-1 1 14,0-1 0,1-2 6,-1-1-13,0 1 7,-1 0-7,1-1 13,-2 0-1,3-2-13,-3 0 13,0 0-13,0 0 0,1-2 1,-3-2 7,0 0 0,2 0 0,-1-3-7,-1 1 7,0 0-14,-2 0 9,0 1 6,0-2-12,1 1 13,-3 0 7,0-1-15,0 2 7,-2-2 0,0 2-7,0 0-1,0 1 15,-2-1-2,2 2-13,-2 0 13,-3 0-1,3 0-13,0 1 7,0 0 6,-2-1-7,2-1 6,-2 0-20,2 1 15,-2-2-1,2-1-6,-3-2 7,1-1 6,0 1-13,-2-1 7,2-1 0,0 0 6,0 1-13,-1 3 7,1-1-7,0 2 7,-2 1-12,0 1 13,2 3 0,-3 0 0,3 1 0,-2 0-1,0 2 0,0 1 6,2 0-13,-3 0 7,1 2 0,0-1 6,0 0-1,0 1-7,-1 1-12,1-2 14,0 1 0,0 1-13,0-1 14,-1 0 6,-1 1-1,2-1-13,-2 1 7,-1-2 6,1 1-20,0-1 14,-1 1 7,1-1-14,0 0 7,-2 1 0,1 0-6,1-1 6,-2 0-6,-1 3 13,1-2-1,0 1-7,-1 0 6,3 1-13,-2 1 1,1 0 7,1 1 0,0 0 6,0-1-1,1 1-13,-1 1 1,2 0 7,0 2 0,0-1-1,-1-1 7,1 0-7,0 1 0,0-1-7,-3 1 7,1 0 0,0 1 7,0-2-20,1 1 14,-1 0 0,0 0 0,2-1 0,-3 3 0,3-2 6,0 0-14,0 0 1,0 1 7,-1 1-6,-1-1 7,2 0 0,2 3-7,-2-1 1,-1-2 13,3 2-1,0-1-14,0 2 1,0-1 13,0 1-20,0-1 8,1 0-7,-1 1 2,0 0 14,2 0-1,-2-1-6,0 1 0,2-1 0,-4 1 7,1 1-13,1-2 13,0 2 6,2-1-14,-2 0 6,0-1 7,2 2-8,-2 0 0,-1-1-13,3 2 14,-2-1-7,2-1 0,0 2-5,0 0 7,0-1 13,0 1-7,0 0 11,2-1-14,-2 1 0,2-1-13,-2 1 21,0 0-8,2 1 0,0-1 0,-2 0-6,2 0 6,-2 0 0,2 0 13,-3 1-8,1-1-7,0 1 0,0 1-6,0-1 1,0-1 13,-2 2-7,2-1 6,0-1-7,0 0 0,2 1 14,-2 0-9,0 1-20,2-2 21,-2 1-7,2-1-6,-2 0 8,-1 1 0,3-1-13,0 2 2,0-2-19,-2 0-3,2 1 3,-2-1 3</inkml:trace>
  <inkml:trace contextRef="#ctx0" brushRef="#br0" timeOffset="17358.992">4044 10013 1,'0'0'2,"0"0"0,0 0 0,0-3 0,-2 1 0,2-1 0,0-1 0,2 2-1,-2 0 0,0-1 0,0 2 0,0 0-1,2 0 1,-2 0-1,0 1 2,2-2-1,0 2 0,0 2 0,0-1 0,2 1-1,1 0 0,-1 2 0,0 0 0,2 2 0,0 1 1,0 0 0,5 1 0,-1 1-1,-2 1 0,3 0 1,-1 1 0,5-1-1,-3 2 0,2-2 0,3 2 0,-3 0 1,3-1-1,2 1 0,-1 1 1,1 0 0,4-1-2,-3 1 1,3 0 1,-2 1-1,-1 1 0,3 0 0,0 1 0,0 1 0,-1-1 0,1 3 0,0 0 0,0 2 13,-1 1-2,3 0 0,0 4-9,0-2 6,4 2-1,0 1 0,2 0-1,4 0-14,0 1 20,2 1-7,3 0-8,-1 1 1,2-1 0,1 0 7,-1 0 0,2 0 5,1 1-1,3-1-2,-1 1-7,2 1 0,3-1 7,1 1-14,4 1 14,0 0-8,-3 2 8,3-2-2,0 3-1,0 0 0,0 0 6,-2 1-8,1 0 0,1 0-7,0 1-5,2 1 1,2-1 0,-4 1 16,4-1-16,0 3 9,0-2 6,0 2 0,0-2-8,0-1 1,2 1-14,0-2 29,2-1-9,0-2-7,2 1 7,-2 0-7,2-3-13,-4 2 9,1-2 0,-1-1 1,0 1 7,0-2 0,-2 0-7,0 1 1,0-1 0,0 1 13,0-1-1,-3 0-7,3 3-13,-2-1 21,-2 1-2,2-2-13,-4 1-5,2-1 7,0-2-7,-1 1 22,3-2-2,0-2-1,0-2-20,0 0 21,0-1-20,-2-1 7,0-1 1,-3-3 0,1 2 7,-2-3-7,2-1 7,-3-1-1,-1-1 6,0 0-7,-3 0 6,-1-2-1,-1 0-7,1-1 7,-5 1-9,-2-2-12,-1-1 21,-3 1-1,-4-2 0,-2 2-15,0-2 8,-5 0-6,-1-2 1,-2 1 7,-2-1 0,-3 1 0,1-3 0,-3 2 0,-1-2 0,-3 1-1,0-1 0,3 1 0,-5-1 0,0 0 0,0-1 0,-1 0 0,1 0 0,-2 0-6,-2 0 7,2 0 0,-1-1 6,1 1-1,-2-1 1,-2-1 4,0 0-8,0 0 0,0 0 0,0 0-7,0 1 1,0 0 6,0-1 0,-2 0-1,3-1 0,-3 2-6,2 0 0,-2-1 1,2 0 6,0 0-13,0 0 14,-2 0-7,2 1 7,0-1 0,-2 0-7,2 0 6,0 0-6,-2 0-13,2 0 9,-2 2 7,2-2 6,-2 0 0,0-2-1,0 4 5,2-2-7,-2 0 0,0 0-1,0 0 6,0 0-1,0 0-7,0 1 7,0-1 5,0 0-2,0-1-13,0 1 6,0 0 0,0 1-7,0-1 13,0 0-7,0 0 0,0 0-1,0-1-6,0 1 7,0 0-13,0 0 14,0 0 0,0 0-1,0 0 0,0 0-13,0 0-11,0 0 1,-2 0 3,0-2 1,0 1 1,-2-1 2</inkml:trace>
  <inkml:trace contextRef="#ctx0" brushRef="#br0" timeOffset="18756.072">9194 12690 1,'0'0'3,"0"-2"0,0 1 0,-4-1 0,-1 1-1,5 0 0,-2-2 0,2 2 1,-2 0-2,0 0 0,0 0 0,0 1 0,2-2-1,0 2 1,0 0 0,0 0-1,0 0 1,0 0-1,0 0 1,0 2-1,0 1 0,2 1 1,2-2-1,3 3 0,-1 0 0,0 1 0,0 1 0,2-1 1,3 1-1,-1 1 0,0 0 0,3 0 0,-3 2 0,3-2 0,-1 0 0,0 0 0,3 0 0,-3-1 0,1 1 0,-1-1 0,-2-1 0,3 1 0,-1-2 0,-1 1 0,-1-2 0,-4 0 0,2 0 0,-1 0 0,-3-1 0,0 1 0,0-1 1,-2 2-1,0 0 0,-2 0 0,-2 2 1,0 0 6,-4 0-8,0 1 7,-3 2-1,-1 0-7,0 1 1,-3-1 0,1 2 6,-1-1-7,1 2 0,0 0 7,-1 0-7,1 0 0,-3-1 7,3 0-7,0-2 0,-1 1 7,3-2 6,-1-2-15,3 1 1,-2-1 0,4-2 14,-1 1-16,1-3 15,2 1-8,-2-1 6,2 1-1,2-2-7,-2 3 6,-1-3-1,3-1 0,0 3 0,0-3 5,0-1-8,0 1 0,2-1 0,-2 0-7,2 1 14,-2-1-2,2 1 7,0 1-15,0-2 12,-2 0-14,2 1-5,0 0 19,0-1-20,0 1 20,0-1-8,0 0 0,-2 1 0,2-1-1,0 0 0,0 0-6,0 0 13,0 0-2,0 0 7,0 0-9,0 0-7,0 0 7,0 0 5,0 0-1,0 0 6,0 0-3,0 0-20,0 0 7,0 0 7,0 0-14,0 0 14,0 0-7,0 0 6,0 0 6,0 0-14,0 0 7,0 0-7,0 0 13,0 0-14,0 0 14,0 0-8,0 0-1,0 0 13,0 0-8,0 0 5,0 0-7,0 0 6,0 0-21,0 0 8,0 0 0,0 0 14,0 0-2,0 0 5,0 0-8,0 1-1,0-1-6,0 0 13,0-1 4,0 1-8,0 0-7,0 0 6,0 0-7,0 0 0,0 0-13,0 0 14,0 0-12,0 0 7,0 0 1,0 0 13,0 0-2,0 0-1,0 0-1,0 0 1,0 0-8,0 0 6,0 0-1,0 0 0,0 0-1,0 0 0,0 0-13,0 0-6,0 0 9,0 0 14,0 0 0,0 0-9,0 0-12,0 0 2,0 0 20,0 0-1,0 0 0,0 0 6,0 0-15,0 0 0,0 0 0,0 0 7,0 0-7,0 0 0,0 0-7,0 0 9,0 0 0,0 0 0,0 0-13,0 0 14,0 0 6,0 0-13,0 0 13,0 0-1,0 0-13,0 0 1,0 0 13,0 0-13,0 0 13,0 0-1,0 0 0,0 0-1,0 0-1,0 0-13,0 0 14,0 0-1,0 0-7,0 0 1,0 0-7,0 0 8,0 0 7,0 0-7,0 0-14,0 0 15,0 0-6,0 0 1,0 0 1,0 0 0,0 0 7,0 0-1,0 0 6,0 0-1,0 0-7,0 0 0,0 0-6,0 0 13,0 0-7,0 0 0,0 0-6,0 0 13,0 0-1,0 0-7,0 0 14,0 0-9,0 0 0,0 0-13,0 0 0,0 0 2,0 0 13,0 0-7,0 0 8,0 0-8,0 0-8,0 0-16,0 0-11,0 0-2,0 0 4,0 0 5,0 0 1,-2-3 2</inkml:trace>
  <inkml:trace contextRef="#ctx0" brushRef="#br0" timeOffset="31881.823">7459 15356 4,'0'-1'3,"-3"-1"0,1 1-1,0 0 0,0 0 0,0 0 0,0 0 0,2-2 1,-2 3 5,0-1-8,2 0 1,0-1 6,-2 1-7,2-1-1,0 2 0,0-1 7,0 1-7,0-1 0,0 1 7,0-1-8,0 1 0,0 0 1,0 0 7,0 0-8,0 0 1,0 0 6,0 0-7,2 1 1,0 4 6,2 1-7,0-1 0,3 1 1,-3 1 12,0 0-7,2 1 6,-2 0-14,2 2 7,1-1-7,-3 3 13,2-2-14,-2-1 7,2 1-7,0 0 14,-1-1-14,1 1 1,-2-1 7,0-1-1,0 0-7,0 0 8,0-1-1,1-2-6,-1 1 6,-2-1 0,2-2 6,-2 1-13,2-1 7,-2-1-1,0 1 0,0-2 6,5 0-1,-3-2-7,4 0-6,-2-2 7,2 0 7,5-3-1,1-2 6,7-1-22,2-2 15,4-3 0,2 0-1,4-2 5,0 0-1,4-3-7,0-1-13,-2 1 14,3-1 6,-3 0-7,0 3 0,-2-2-6,-2 2 13,0 1-7,-4 1 6,0 1 0,-4 3-22,-1-2 9,-3 2 20,-3 2-21,1 1 14,-5 1-14,-1 1 14,-1 2-7,-2-2 13,1 2-9,-3 0 6,0 1-7,-2 1-13,0 0 20,0-2-14,1 3 13,-1 0-7,-2-2-13,2 2 20,-2 1-7,-2 0-1,2 0-12,-2 1 20,2-1-8,0-1 0,-2 1 0,2 0 0,-2-2 0,0 2-6,0 0 13,0 0 6,0 0-15,0 0 6,0 0-7,0 0-6,0 0 14,0 0-1,0 0-7,0-1-6,0 0 14,0 1-21,0-1-4,0-1 2,0 1 1,-2 0 1</inkml:trace>
  <inkml:trace contextRef="#ctx0" brushRef="#br0" timeOffset="33167.897">10106 15373 2,'0'0'3,"-2"0"0,2 0 0,-2-1 0,2 0 0,0 1-1,0 0 14,0 0-9,0 0 5,0 0-8,0 0 7,0 0-9,0 0 6,0 0-13,0 0 7,0 0-7,0 0 13,0 0-7,0 0 6,2 0-13,0 2 1,2-1 0,0 3 7,0-1 6,2 3-13,-1 0 13,1 1-14,0 0 7,2 2 6,-2 1-7,1-1-6,1 1 7,-2 2-6,0-2 7,1 1-7,1-1 7,-2 1 6,0-1-7,0 0-7,-1 0 14,1-2-8,0 0 0,0-1-6,-2 1 7,3-2 6,-3-1-7,0 0 6,2-2 0,0 1-1,0-1 0,3-2-1,-3 0-1,4-2 6,1 0-1,-1-1-7,4-4 6,1 0-14,3-2 1,3-1 7,2-3 6,2-1-7,4-2 0,2-1 0,0-2 7,2 1-8,0-2 8,0 1-15,0-1 21,-2 1-15,0-1-13,-2 3 21,0-1 1,-4 1-8,0 1 6,-5 2-1,1 2-13,-4 0 1,-3 2 8,1 1-13,-3 0 21,-2 2-8,-1-1 7,-1 2 0,0 3-2,-4-2-1,2 0 6,-1 1-20,-1 1 8,0 0 12,0 0-1,-2 0-14,0 1 14,0 0-2,0 0 1,0-1-2,0 1-7,-2-1-14,2 1 23,-2 1-16,3-1 16,-1 1-8,-2-1 6,0 1-7,0 0 6,2 0-7,-2 0-6,0 1 14,0-1 5,0 0-1,2 0-7,-2-1 5,0 1 0,0 0-1,0 0-14,0 0 14,0 0-8,0 0 13,-2 0-1,2 0-14,0 0-6,0 0 1,0 0 20,0 0-8,0 0-7,0 0 1,0 0-6,0 0 19,0 0-1,0 0-14,0 0 7,0 0 7,0 0-9,0 0-26,0 0-3,0 0 4,0 0 1,0 0 3,0-4 1</inkml:trace>
  <inkml:trace contextRef="#ctx0" brushRef="#br0" timeOffset="36113.065">12714 15456 1,'0'-3'3,"0"0"0,-2 1 0,0-2-1,2 2 0,-2 0 0,2-2 0,0 2-1,0-1 2,-2 0-1,2 1-1,-3-1 1,3 2-1,-2-1 0,4 1 0,-2-1-1,0 1 0,0 1 0,0-1 0,0 1 1,5 1 6,-3 0-1,4 2-7,-2 0 0,2 2 7,0 1 5,1 0 0,1 3-15,-2 0 7,0 2 6,0-1-8,3 1 0,-3 1-7,2-1 8,-2 2 0,3-3 6,-3 2-14,0-2 7,2-1 6,-1 1-1,-1-2-7,-2-1-6,2-1 14,-2-2-8,2 0 1,1-1-7,1-2 14,-2-1-14,2-1 14,1-1-1,1-3-7,-2 1 6,5-4-7,1-1 7,1-1-13,3-3 13,3-1-7,0-1 1,1-1 0,3-3 6,0 2-13,2-3 7,-2 0 7,2-1-1,0 2-13,-1-2 13,-1 1-13,2 1 14,-4 1-7,2 0 6,-3 2 0,-1 0-15,-2 2 15,-3 0-13,-1 2 13,-1 2-7,-3 1 7,-3 1-7,2 3 8,-2-1-9,-1 0 1,-1 2-6,0 0 21,-2-1-9,-2 4-1,2-1-6,-1 0 6,1 1 0,-2 0 0,0 1-13,0-2 14,0 1-1,0-1 0,-2 1-1,2 0-6,-2-1 7,2 2-7,0 0 7,-4 0-7,2 0 7,0 0-1,0 0 6,0 0-13,0 0 7,0 0-13,0 0 14,0 0 0,0 0-7,0 0 0,0 0 1,0 0 7,0 0-7,0 0 6,0 0-6,0 0 0,0 0 0,0 0 1,0 0 0,0 0 14,0 0-3,0 0-1,0 0-1,0 0-1,0 0-7,0 0 8,0 0-2,0 0-1,0 0-6,0 0 6,0 0-7,0 0 7,0 0 0,0 0-1,0 0 0,2 0-7,-4 0 1,2 0 6,0 0-6,0 0 6,0 0-6,0 0 12,0 0-1,0 0-7,0-1-13,0 1 14,0 0-19,0 0 2,0 0 2,0 0 1,0 0-1</inkml:trace>
  <inkml:trace contextRef="#ctx0" brushRef="#br0" timeOffset="38484.201">16008 15372 3,'0'0'4,"0"0"-2,0 0 0,0 0 0,0 0-1,0 0 1,0 0 0,0 0 0,0 2 0,0 3 0,0 1-1,2 2 0,1 0 0,-1 1-1,2 2 0,0 1 1,2-1 0,-2 0 0,2 0-1,-1 1 1,1-2-1,0 1 1,0-1-1,0 1 0,1-2 0,-1-1 7,0 0-8,2-1 1,-2 0 0,1 0-1,1-2 7,-2 0-7,5-2 0,-3-1 1,2 0-1,5-2 0,1-2 0,1-2 1,3-3 0,3-1 0,4-3-1,2-2 7,2-2-7,2-1 0,2-1 1,2-3-1,-1 0 7,1-1-7,0-1-1,0 1 1,1 1 0,-3 2 1,-2-3 0,0 3-1,-4 3 1,-2 0 6,-2 2-7,-7 2 0,3 1 0,-5 1 0,-3 0 0,-1 3 0,1 0 7,-3 1-1,-4 1-7,2-1 1,-3 2 0,1 0-1,-2 0 0,2 1 1,-2-2 0,0 2 0,-2 1 7,1-1-7,-1 1 0,0 1 0,-2-1 7,2 0-8,0 1 0,-2-1 7,2 1-7,0-1 7,0-1-8,-2 2 0,0 0 1,2-1-1,-2 0-1</inkml:trace>
  <inkml:trace contextRef="#ctx0" brushRef="#br0" timeOffset="59181.385">19442 11715 1,'-5'-3'3,"1"-1"-1,-2 1 0,0-3 0,2 0 0,-2 1 0,-1 1-1,1-1 0,0 0 0,-2 1 0,-1-2 0,3 1 0,-2 2-1,2-3 2,-5 1-1,5 1 0,-2-1-1,-2 0 1,-1 1-1,3-1 1,-2 0 0,-1 1-1,-1 0 0,2 0 0,-3 1 0,-1 0 1,-1-1 0,1 3-1,-3 0 0,-4-1 0,1 2 0,-1 1 1,0 0-1,-1 0 0,-1 2 1,-2 0-1,0 0 0,-2 2 0,3 1 0,-3-1 0,0 2 0,-2-2 0,2 2 0,0 0 0,0 0 0,2 3 0,-1-2 0,1 0 0,0 2 0,0 0 0,0 1 0,0 2 0,1 2 0,-1-1 0,0 1 0,0 3 1,0-1 0,1 2-1,-3 1 0,2-1 0,-2 2 0,2 1 1,-2 0-1,2 3 0,-1 0 0,-1 2 0,0 0 0,0 0 0,-2 2 0,2 0 7,0 1-8,0 1 1,0 0-1,0 1 0,3 2 0,1 0 1,2-1-1,1 2 1,1 0 0,2 1 0,3 1 0,-1 1-1,5-1 1,-2 1 0,1-2-1,3 1 1,-2-1 0,4 2 0,-3-1 0,3 0 0,-2 3 0,2-1 0,1 1 0,-1 0 0,2-1 0,0 0 0,0 1 0,2-1 0,0 0 7,0-1 5,0 1-8,4-2-7,0 0 7,0 0 0,2 0 0,-2 2-1,4-3 6,0 1-8,1 0-6,1-1 13,0 1-1,0-1-7,3 1-6,1 0 13,-2-1-1,5-1-1,-1-2-13,1 1 14,1 0-1,1-3-7,2 2 0,-1-3 1,3 0-7,0-1 14,1-1-1,3-2 1,0-1-2,0 1-1,4 0 0,0-3 0,0 0-7,2-2 1,0-1 6,0 0-6,2-2 0,0 0 13,2-2-1,-2 0-2,0-3 0,0 0 0,2-2-8,-1 0 6,-1-2 6,0-2-8,0 0 0,0-1-1,2-3-6,0 1 13,-2-3-8,3 1 0,1-2 6,-2 0-7,2-1-6,0 0 13,1-1-7,-1-2-12,0 1 20,2-3 0,1-1-15,-1-1 1,0-2 7,3-1 0,-3-2 0,2 0 13,3-3-2,-3 0-8,5-4 0,-3-1-1,2-1 0,1 0 6,2-5-14,-1 0-6,1-1 2,-1-2 13,-1 0-13,1-4 1,-1-1 14,-1 0-7,-1 1-7,1-2 2,-1-2 14,-3 1 4,2 0-1,1 0-8,-3 0 0,1-2 6,-5 1-14,2-1 14,-2-1-15,-1 0 8,-3-1 7,-2 1-9,0-2 7,0 0-21,-4-1 22,-1 1-2,-3-1 0,0 2-14,-2 0 8,-3 0-14,-1 0 9,-5 2 14,1-1-15,-3 1 8,-2-1 7,-4 1-9,1 0 7,-3 2-14,-2-1 20,-2-1-21,-3 3 1,-1-1 14,-2 2-14,0 1 14,-3 2-14,1-1 8,-2 2-1,-3 2-13,1 0 22,-3 1-2,0 1-7,-1 0 6,-1 1-7,-1-1-6,-1 1 0,0 1 9,-4-1 5,1 2-7,-1-2 6,0 2 0,-2-1-14,0 2 14,0-1-1,0 0-7,1 0 7,-3 1-7,0-1 6,0 1 0,-2 1-13,2 0 13,-2 2-13,0-1 2,0 3 13,-2-1-1,-1 0 0,3 3-14,0 1 8,-2 1 6,-2 1-7,2 0 1,0 2-13,-2 0 7,0 2 8,-1 0 7,1 1-2,0 2-7,0-1 1,-4 1 6,1 1-7,1 1 6,0 0-7,-2 1-12,-1 0 1,3 2 15,-2 0 0,0 0 7,-1 0-9,3 1 0,2 1 7,0 0-14,2-1 14,2 1-1,2 2-14,0-1 8,2 1 6,0 1-1,0-1-13,4 2 14,-1-1-7,-1 0 6,2 1-13,2-1 7,1 0 0,-1-1 7,2 2-7,1 0 6,-1-1-7,3 1-6,-1-1 1,2-1 7,-1 1-13,4-1 22,-1-1-16,1 2 8,1-2 8,3 0-2,0 0-14,2-1 0,-1 1 9,1-1-1,2 0-20,0-1 3,2 0-6,-2 0 4,2 0-1,0-1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46:59.1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134 109 29,'-2'-1'23,"0"0"3,0-1-9,0-1 4,0 2 10,0-2-4,-3-1 9,3 1-5,-2 0 9,0 0-11,0-1 9,0 2-11,0 1-10,-3 0 4,3 1-2,-2 1 3,0 1-2,0 5 10,-3 3-17,1 3-1,0 5 5,0 2 4,-1 4-15,3 3 11,-2 3 4,4 3-2,0-1-9,2 2-1,2 2 11,4-1-8,0 1-2,4-1-1,2 0 5,5-2-8,1-2-1,3-3-7,2-3 13,4-4-1,4-5-8,2-5 0,2-5-7,2-6 1,4-6-6,0-6 14,1-4 0,-1-5 5,0-5-7,-1-2-7,-3-4-5,-4-1 7,-4-2 1,-5-2 0,-3 2-12,-7 0 1,-1 1 8,-7 0-5,-4 0 7,-4 2 1,-5 0 0,-3 2-6,-2 2 13,-5 2-7,-2 3-6,-2 2 8,-1 4-7,1 1 8,-2 3-13,0 3-5,0 5-4,1 1 3,-1 3 2,0 3-4,2 4-23,1 1 6,1 1-8,2 3-2,5 2 5,3 0 6,1 3 2</inkml:trace>
  <inkml:trace contextRef="#ctx0" brushRef="#br0" timeOffset="485">564 548 98,'0'0'20,"0"0"17,-2 0-5,0 1-4,-2 1 3,2 2-4,0 0-3,0 2-3,2 1 9,2 2-3,0 3-10,2 3-8,4 3 17,3 3-3,1 2-15,2 4 17,3 3-15,2 2 5,1 4 4,3 3-8,0 1 4,4 3-1,0 3-2,-1 1 5,3 2-9,2 2 12,-2 2 3,2-2-2,0 1-9,3-1 4,-3-2-14,0-1 12,-2-4-8,-3-2 6,1-2-14,0-4 0,-2-4-12,-2-3 1,-5-2-10,1-5-10,-5-3 4,-3-3-9,-1-4-8,-6-3-6,-2-4-1,-2-4 6,-6-4 4</inkml:trace>
  <inkml:trace contextRef="#ctx0" brushRef="#br0" timeOffset="785">816 1057 84,'0'-1'22,"-2"1"16,2 1-5,0-1-4,-2 5 9,0 3-5,-2 2-10,0 5 10,-2 5-23,0 3 11,-1 5 4,-1 4-10,-2 4-8,2 3 12,-3 3-9,1 1 5,-1 0-2,3-1-1,-2-1-8,2-4-19,-1-2 2,1-4-5,2-3-4,0-5-10,2-3-8,-1-4 4,1-5 4,0-5 2</inkml:trace>
  <inkml:trace contextRef="#ctx0" brushRef="#br0" timeOffset="1005">852 977 82,'0'0'22,"0"0"10,0 1-10,0 1 10,2 1 8,0 1-17,2 1 9,2 1 9,2-1-18,1 4-3,1 0-2,4 1 16,3 1-16,2-1 4,1 2-16,5-2 18,0 2-9,4-1 4,2-1-14,4 2 11,0-2-2,0 1-14,3-1 13,-3 0-27,-2 0 21,2 0-8,-2 1-6,-2-2-11,-2 0-17,0 1-2,-4-1-8,-2-1-1,-3 0 6,1 1 4</inkml:trace>
  <inkml:trace contextRef="#ctx0" brushRef="#br0" timeOffset="1305">1511 1724 131,'-2'6'23,"-2"7"3,2 3-3,-2 5-16,0 6 12,0 3-2,0 4 10,-1 4-10,1 4 11,0 1-16,2 3 4,0 0-14,2 1 6,0-2-14,0-1-11,2-4-4,-2-3-4,2-5-3,-2-4 2,0-4 2</inkml:trace>
  <inkml:trace contextRef="#ctx0" brushRef="#br0" timeOffset="1495">1431 1847 85,'0'0'28,"0"0"3,2 0 2,2 0 3,2 1-11,2 0-3,1 0 3,3 0 3,1 0-3,1 2 9,3-1 2,3 0-23,1 2 17,2-2-4,1 0-15,3 1 11,0 0 3,2 0-15,2-2 11,0-1-9,0 1 5,2-1-2,-2 0-9,0 0 0,0 1 5,-2 0-7,-2 0 5,-2 1-1,-2-1-13,-2 1 7,-1 0 6,-3 0-14,-3 0 7,1-1-13,-5 0-11,-2 0-3,1-1-3,-3 2-9,0-4-20,-2 2 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14T06:24:26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16374 5597 2,'36'2'3,"-3"1"0,-4 0-1,2-1-1,0 0 0,2 1 0,2-3 0,0 0-1,2-2 0,1 1 0,1 1 0,0 0 0,0 3 0,-1-1 0,-1 3 0,-4 3 0,0 2 1,-4 3 0,-2 1-1,-2 3 0,-2 3 1,-5 2 0,1 0 0,-5 3 0,1-2 1,-5 1 0,2 3-1,-1-1 0,-3-1-1,0 1 1,1-2 0,1 1 0,2-2 0,1-2-1,1-1 0,5-2 1,2 0-1,1-3 0,3-2 0,6-2 0,0 0 0,2-1 0,5 1 0,-1-1 0,-2 1 0,0 0-1,-4 0-1,-2 2 0,-2-1 0,-6 2 0</inkml:trace>
  <inkml:trace contextRef="#ctx0" brushRef="#br0" timeOffset="1580.09">15069 1965 1,'-2'1'1,"2"2"0,-2-2 1,2-1-1,0 1 0,-2 0 0,2-1 0,2 1 0,-2 0-1,2 1 1,0 0-1,1 1 0,1 0 1,0-1 0,2 0-1,2 0 0,3-1 1,-1 0 0,4-1-1,3 0 0,0 0 0,1 0 0,3-1 0,2 1 0,1-3 1,1 1-1,6 0 0,0-1 0,4 0 0,3-1 1,3 1-1,5-2 0,1-1 1,5-1-1,4 1 0,-1-1 0,5 1 0,0-1 0,2 1 0,5-1 0,-1 1 0,2-1 1,0 0-1,3 0 0,-1 0 0,0 0 1,1 1-1,-1 2 0,4-1 0,-3-1 0,1 2 0,0-1 0,-1 0 0,-1 1 0,-2-1 0,-1-1 0,-3 2 0,-2 0 0,-2-2 0,-2 2 0,-3 0 0,-1 1 0,-2-2 0,-5 2 0,-1-1 0,-5 1 0,-3-1 0,-3 2 0,-4-2 2,-2 2-2,-4 0 1,-5 0 0,-3 0-1,-3 1 0,-1 0 1,-5 0-1,-2-2 0,-4 2 0,0-1-1,-4-1 0,-2 2 0,-2-1-1,-2 1 1</inkml:trace>
  <inkml:trace contextRef="#ctx0" brushRef="#br0" timeOffset="2436.139">15407 1770 2,'0'0'2,"0"0"-1,0 0 0,0 0 0,0 0 0,0 0 1,-2 0-1,-3 1 0,1 0 0,0-1 0,-2 1 0,2 3-1,-5-2 0,1 2 0,0 1 0,0 1 0,-3 1 0,-1 1 0,0 2 1,-1-1-1,-1 3 0,-1-1 0,1 1 0,-1 1 1,-1-1 0,-1 2-1,1 0 0,-1-1 0,3 1 0,-3-1 0,5 0 0,-1-2 0,1 0 0,1-2 0,1 0 0,2-2 1,0 1-1,1-2 0,3-1 0,-2 1 0,2-2 0,0 0-1,2 0 1,0-1 0,0-1 0,-1 0 0,3 2 0,-2-1 0,4 1 1,1 1-1,3-2 1,0-1-1,4 3 0,1-1 0,3-1 0,3-1 0,1 1 2,3-1-2,0 0 0,3 1 0,1-1 0,2 0 0,-2 2 0,2-1 0,0 1 0,0-1 0,-1 1 0,-1-1 0,0 1 0,-2-2 0,0 2 0,-5-1 0,1-1 0,-3 2 0,-1-3 1,-3 1-1,1-1 0,-5 1 0,0 0 0,1-1 1,-3 0-1,0-1 0,-2 1-1,0-1 1,0 0 0,-2 0 0,0 0 0,1 2-1,-1-1-2</inkml:trace>
  <inkml:trace contextRef="#ctx0" brushRef="#br0" timeOffset="3168.181">18141 1648 3,'-4'-5'2,"-3"-1"0,3 0-1,-2 1 1,0-1 0,0 1 0,2 2 0,-1-2-1,1 3 0,2-1 0,-2 3 0,2 3-1,0 1 0,0 3 0,0 5 0,2 3 0,0 2 2,0 4-1,0 4-1,2 4 1,0 1-1,2 3 0,0 2 0,-2-1 0,2 0 0,1 1 0,-1-4 0,-2 1 0,2-3 0,0-5-1,0-2 0,0-3-1,-2-3 1</inkml:trace>
  <inkml:trace contextRef="#ctx0" brushRef="#br0" timeOffset="3570.204">18044 1719 1,'-5'-14'3,"3"-1"-1,0-2-1,0 0 0,0-1 1,2 0-1,2 0 0,0 2 0,4 0 0,1-2 0,1 2-1,4 0 0,1-1 1,1 5-1,3 0 1,1 3-1,3 3 0,-2 2 1,-1 4-1,-1 4 0,-1 3 0,-1 2 0,-5 2 0,-2 1 0,-1 4 0,-3-1 0,-2 0 0,0-1 0,-2-1 0,0-1 0,0 0 0,-2 0 0,0-3 0,2 0 0,0-1 0,0-1 0,2-1 0,2 1 0,2-1 0,3 0 0,1-2 0,2 2 0,5 0 0,3 1 0,1 0 0,2 1 0,2 3 0,-3-2 0,1 3 0,-2 0 0,0 2 0,-5 1 0,-1 2 0,-5 1 0,-2 0 0,-6 1 1,-2 0 0,-4 1-1,-4 0 0,-5-2 0,-1 0 0,-7 0 0,3-1 0,-3-2 0,-2-1 0,1-2 0,-1-2 0,4-2 0,-2-1 0,3-5-1,-1-2-1</inkml:trace>
  <inkml:trace contextRef="#ctx0" brushRef="#br0" timeOffset="4402.251">18604 1753 2,'0'0'2,"0"4"0,4-2 0,-2 3-1,2 2 0,3 0 0,-1 2 0,0-1 0,2 2 0,1 1-1,-1-1 1,4-2-1,1 1 0,-1-1 1,2-2-1,1 0 0,-1-2 0,-1-2 1,3-1 0,-1-1-1,1-3 0,-3-1 0,1-2 0,1 0 0,-3-2 0,-1-1 0,-3-2 0,-2 1 0,0-1 0,-2 0 1,0-1-1,1 2 0,-3-1 1,0 3 1,0 1-2,0 2 0,-2 1 0,2 3 0,-2 1 0,0 3 1,0 3 0,0 2-1,2 1 0,0 2 0,0 0 0,2 1 0,-2 0 0,5-1 0,-1 1 0,0-2 0,2 0 0,1-1 0,-1-3 0,2-2 0,0-1 0,3-2 0,-3-1 0,3-2 0,-3-3-1,2-2 1,-1 0 0,-3-1 0,0-1 0,-2-3 0,-1 0 0,-1 0 0,-2-1 0,0 1 0,2 0 1,-4 2-1,0 2 0,0 0 0,2 2 0,0-1 0,0 5 0,-2-1 0,0 3 0,4 4 0,-2 0 0,1 2 0,1 1 0,0 1-1,0 0 2,2 2-1,2-1 0,-1-1 0,1 0 0,0-1 0,2-1 0,1-1 0,1-2 0,1-2 0,-1-2 0,3 0 0,-1-4 0,0 0 0,3-3 0,-2-1 0,-1 0 0,-2-3 0,1 0 0,-3-1 0,0-1 0,1 2 0,-3 0 0,0 0 0,-1 1 0,-3 2 0,0 2 0,0 0 0,0 1 0,-2 4 0,0 0 0,0 3 0,-2 2 0,0 2 0,2 2 0,-2 1 0,0 3 0,2 0 0,3 2 0,-3 1 0,2 1 0,2 0 0,0 3 0,2-2 0,1 3 0,1 0 0,0 1 0,3 1 1,-3 1 0,1 2-1,-3 2 0,0 0 0,-4 2 0,0 1 0,-2 1 0,-4 1 0,-4 1 0,-2 1 0,-7 0 0,1-1 0,-7 1 0,1-3 0,-5 1 0,-2-5 0,0-2 0,-2-2 0,-4-5 0,2-3 0,0-4 0,0-3 0,2-4 0,-2-4 0,4-4-1,0-7 0</inkml:trace>
  <inkml:trace contextRef="#ctx0" brushRef="#br0" timeOffset="4991.285">19601 1770 3,'2'-3'2,"2"-1"0,4-1-1,3-3 0,1 1 0,3-2 0,1-2 0,1 0 0,3-2 0,1 0 0,2 0-1,-5-1 0,3 0 0,-4 0 1,-3 0 0,-4 2-1,1-1 1,-1 1 0,-6 2 0,0 0 1,-4 5-2,-4 1 0,-2 4 1,-2 4-1,0 1 0,-5 5 1,1 1-1,-3 5-1,1 0 1,1 2 1,3 1-1,0 0 0,1-2 0,3 2 0,0-3 0,2-1 0,2-1 0,2-1 0,2-2 0,2-2 0,0-1 0,2-2 0,3-3 0,3-2 0,-2-2 0,1-2 0,3-2 0,1-3 0,-1 0 0,1-4 0,1 1-1,-1 0 2,1-2-1,-1 0 0,1 2 0,-1 1 0,-3 1 0,0 2 0,1 2 0,-3 2-1,-2 3 2,1 3-1,-1 3 0,-4 4 0,0 1 0,-4 2 1,0 2 0,0 1-1,0-2 0,0 0 0,0-1 0,2-1 1,-2-3 0,2 0 0,-2-2 6,0 0-1,3-3-7,-1-2 7,2-2-1,2-5-7,4 0 0,-1-4 0,3-1 1,0-3 13,1-1-1,1-1-16,1-1 9,1-2 5,-1-1-14,3 0 7,3-1-7,-2 3-1,1 1 2,-5 3 1,-1 2 0,-1 3 0,-1 2 0,-4 5 0,1 2 0,-3 3 0,-2 0 0,0 3 1</inkml:trace>
  <inkml:trace contextRef="#ctx0" brushRef="#br0" timeOffset="5981.342">20662 1570 1,'4'0'2,"4"0"-1,1 0 1,3 2 0,2 2-1,1 0 1,1 2 0,3 1 0,0 2-1,-3 2 1,3-1-1,-5 2 0,3 1 1,-5-3-2,-1 2 1,-1-3 0,-2-2-1,0 1 0,-1-2 1,-1 0 0,-2-3-1,0 1 1,0-2-1,-4-2 1,2-2-1,-2-2 1,2 0-1,1-4 1,1-1-1,0-2 0,2-2 0,2-1 0,3-1 0,1 0 1,0-2-1,5 1 0,-3 0 0,3 0 0,-3-2 0,1 3 0,-3 1 0,1 1 0,-1 2 0,-4 3 0,-1-1 0,-1 2 0,-2 2 0,-2 0 0,-2 3 0,-4 2 0,0 1 0,-4 2 0,-3 2 0,3 1 0,-2 2 0,-1 1 0,3 1 0,0 0 0,-1 2 0,3 0 0,0 1 0,2-1 0,2-1 0,2 1 0,2 1 0,2-3 0,4 1 0,3-2 0,3-1 0,5-1 0,3-2 0,3 0 0,0-4-1,2-1 0,2 0 0,0-3 0,2-1 1,-2-2-1,0-2 0,0-2 0,0 1 1,-2-1 0,-1-2-1,-3-1 1,0 2 0,-6-2-1,-1 2 1,-1 1 0,-5 1 0,-2 0 0,-4 4 0,-4 1 0,-2 2 0,-6 2 0,0 1 0,-3 1 0,1 0 0,-2 0 0,-1 1 0,1 0 0,1-1 0,1-1 0,2 0 0,2 0 0,-1-2 0,3-1 0,0 0 0,4-2 0,0-2 0,2-1 0,4-1 0,1-1 0,3-2 1,2 1-1,3-2 0,-1 3 0,3 1 0,-1 1 0,-1 2 0,-1 2 0,1 2 0,-1 1 0,-1 4 0,1 2 0,-3 6 1,1 1-1,-2 3 0,1 2 0,-1 5 1,0 3-1,-1 3 0,-3 4 1,2 2 0,0 4-1,-1 5 0,-1 2 0,0 0 0,-2 2 0,4-4 0,-1-1 0,-3-3 1,0-4-1,2-4 1,0-3 0,-4-2-1,2-4 0,-1-3 1,1-2 0,-4-2 0,2-2 0,-4-2-1,0-3 7,-5-2-7,3-1-1,-4-2 0,-2-3 0,1-2 1,-3-1 0,0-3 0,-1-1 0,-1-3 0,1-4 0,-1-2 0,-1-1 0,3-3 6,0-3-7,1-1 0,3 0 0,2 0 1,-1 0-1,5 0 0,2 0 0,0 1-2,2 2 0</inkml:trace>
  <inkml:trace contextRef="#ctx0" brushRef="#br0" timeOffset="6190.354">22002 1437 1,'0'0'3,"-2"0"0,2 0 0,0 0 0,2 4-1,0 0-1,2 3 1,-2 1 0,2 1 1,1 3-2,1 1 0,0 1 0,0 1 0,-2 3 0,0-2 0,3-1-2,-3-1 1,0 0-1,0-1-1</inkml:trace>
  <inkml:trace contextRef="#ctx0" brushRef="#br0" timeOffset="6327.361">22043 1345 3,'0'4'2,"0"-2"-1,0 2 0,2 0 0</inkml:trace>
  <inkml:trace contextRef="#ctx0" brushRef="#br0" timeOffset="6574.376">22302 1334 3,'-8'1'3,"-5"4"0,1 0-1,-1 1 0,-1 1 0,2 1 0,-1 0-1,1 2 0,1 0 0,3 3 1,0 0-1,2 1 0,2 1-1,1-1 1,3 1 0,3 0-1,1-1 0,0 1 0,2 0 1,4 0-1,-1 0 0,-1-1 0,2 2 0,-2-3 0,-1 0 0,-3 1 0,0-1 1,-4 0 0,-2-2-1,-2 1-1,-5-1 0,3-3 0</inkml:trace>
  <inkml:trace contextRef="#ctx0" brushRef="#br0" timeOffset="7704.44">22409 1012 1,'0'0'3,"0"1"-1,3 0 1,-3 2-1,2 2 1,0 2-1,0 2 0,0 4 0,0 2 0,0 4-1,2 4 0,-2 5 0,0 3 1,2 3-1,-2-1 0,5-1 0,-3 1 0,0-2-1,4-2 0,0-3 0,3-2 1,-1 0-1,5-4 1,-3-2-1,3-3 0,3-2 1,-1-4-1,-1-2 0,3-2 0,-5-3 0,1-3 0,-1-4 0,-1-2 0,-3-3 0,-2-2-1,1-2 1,-3-2 0,0-1 0,-2 1-1,0 2 1,-2 2 0,-2 1-1,2 3 1,-4 3 0,-2 5 0,-2 4 0,-2 2 0,-1 3 0,1 1 0,0 4 0,2 0 0,2 0 0,-1 0 0,1 0 0,2 0 0,0-1 0,4 0 0,0-3 0,4 1 0,3-1 0,1-2 0,2-1 0,3-2 0,-1-3 0,1-1 0,1-1 0,3-1 0,-2-2 0,-1-3 0,1 0 0,-1-3 0,1 0 0,-3-3 0,1 0 0,-1 1 0,1 0 0,-3 2 0,-2 1 0,-1 1 0,1 2 0,-4 2 0,0 0 0,1 2 0,-1 1 0,0 1 0,0 2 0,-2-1 0,3 0 0,-3 2 0,2-2 0,-2 0 0,2 2 0,1-2 0,-1 1 0,2-2 0,0-2 0,3 1 0,-1-2 0,0 0 0,1-1 0,1-1 0,0-1 0,1 1 0,-1-3 0,1 1 0,-1-1 0,-2 0 0,3 1 0,-5 2 0,0-1 0,-1 3 0,-3 0 0,2 2 0,0 2 0,0-1 0,-2 1 0,1 2 0,1 0 0,-2 0 0,2-1 0,0 1 0,1 0 0,1 0 0,2-2 0,1-1 0,-1 2 0,2-3 0,-1 0 0,3-1 0,-1-2 0,-1 1 0,0-3 0,-1-1 0,3 1 0,-4-1 0,-1 1 0,-1 0 0,0 1 0,1 0 0,-3 2 0,-2 2 0,2 1 0,-2 3 0,2 0 0,-1 2 0,1 1 0,-2 0 0,2 1 0,2-1 0,3-1 0,5 0 0,-1-2 0,5-1 0,1-3-1,2-1 0,2-4 0,2-3 1,2-3-1,0-1 0,-1-5 1,1-2 0,0-4-1,-2 0 0,0-2 1,-2-2-1,0-2 1,-2-1-1,-5-2 1,3 0 0,-3-3-2,3 1 1,2-2 1,0 1 0,-3 4 0,-1 2 1,-3 4-1,-1 4 2,-5 6-1,-1 4-1,-1 4 0,-4 4 1,-2 6 0,0 2-1,-2 6 1,0 3 0,-2 2 0,-2 4 0,2 2 0,0 2 0,0 1-1,2 0 0,0 1 0,2 2 0,0-3 0,-2 1 0,2-3 0,-2-2 0,2-2 0,-2-3 0,2-2 0,0-2 0,-2-4 0,-2 0 0,0-6 0,0 1 0,0-6 0,-2-1 0,2-2 0,-3-2 0,1-2 0,0 2-1,0-1 1,4 2 0,-4 1 0,2 1 0,2 2 0,-2-1 0,2 4-1,-2 4 1,0-2 0,2 4 0,-2-1 0,0 1 0,2 1-1,-3 1 1,1 0 0,0-1-1,0 0 0,-2-1-1</inkml:trace>
  <inkml:trace contextRef="#ctx0" brushRef="#br0" timeOffset="7902.452">22405 1260 4,'-4'-1'3,"0"0"0,0 1 0,2-1 0,0 1-1,2-1 0,2-2 0,2 1 0,6-1-1,7-1 0,4 1-1,3-3 0,9 2-1,3 0-1</inkml:trace>
  <inkml:trace contextRef="#ctx0" brushRef="#br0" timeOffset="21486.228">18186 2887 1,'6'-1'1,"-1"0"0,-1 1 0,-2-1 0,-2 0-1,-4-1 0,0 1 0,-7 1 1,-1 0-1</inkml:trace>
  <inkml:trace contextRef="#ctx0" brushRef="#br0" timeOffset="22284.274">14712 2997 1,'-2'-2'2,"0"2"0,2-1 0,-3 1-1,3-1 1,0 0-1,0-1-1,0-1 1,0 1 0,0 0-1,3-2 1,1-1 0,2 2-1,0-2 0,4 1 0,1-1 0,1-1 0,3-1 0,1 3 0,5-2 0,2-1 0,4 1 0,-1-1 0,7 1 0,3-1 0,1 0 0,6 0 0,1-1 0,3 1 0,3 0 0,6 1 0,2 0 0,2 1 0,2-1 0,0 1 1,2 1 0,2 0-1,0-1 1,2 3-1,1 0 0,-1-1 1,4 2 0,3 0-1,1 1 2,-1 0-1,1 0-1,-1 0 1,1 0 0,-1 0 0,-1 1-1,1-1 0,-1 1 0,-1 1 0,-3-1 0,-2-1 0,-2 1 0,-4 0 0,-2 0 1,-4-1-1,-4 1 0,-5 1 1,-3-1 0,-3-1-1,-1 1 0,-9-1 1,0 1-1,-2-1 0,-3 1 0,-5-1 0,0 0 0,-5 1 0,-1 1 0,-3-2 0,-1 1 0,-1-1 0,0 0 0,-2 0 0,1 0 0,-3 0 1,-2-1-1,0 1 0,2-3 0,-1 2 0,-3 0 0,-2-1 0,0-1 0,-2 2-1,-7-2 0,-1 0-1</inkml:trace>
  <inkml:trace contextRef="#ctx0" brushRef="#br0" timeOffset="23103.321">14751 3100 1,'29'5'2,"2"-2"0,2 2-1,0 1 0,2-2 0,-2 2 0,3-1 0,-3 1 0,0-2 0,0 1 0,-4-1 0,2 0-1,-4-1 1,0 1 0,-5-2-1,-1 2 1,-2-2 0,-5-1-1,1 2 0,-3-1 0,0-1 0,-3 0 0,-1 0 0,0 1 0,-2-1 1,1-1-1,-3 0 1,0 0-1,-2 0 0,2-1 0,-2 1 0,0 0 0,0-2 0,0 1 0,0 1 0,-2 0 0,0-1 0,2 1 2,-2-1-2,3 1 0,-3-1 0,0 2 0,0-1 0,2 1 0,-2-1 0,0-1-2</inkml:trace>
  <inkml:trace contextRef="#ctx0" brushRef="#br0" timeOffset="23785.36">14879 3033 3,'-8'2'2,"0"-1"0,-1 0 0,1-1 0,0 1 0,0 1 0,-1-2 0,3 0 0,-2-2-1,4 1 1,-3 0-1,3 0 0,0-3 0,2 0 0,0-2 0,4 0 0,2-2 0,5-1-1,1-2 1,0 1-1,5-3 1,1 0-1,3-1 1,4-1 6,3-1-8,3 0 1,2-2 0,0 1 0,-2-1-1,2 2 1,-2 0 0,0 1 0,-4 1 6,0 1-7,-4 1 0,-3 4 1,-3-1-1,-1 1 1,-1 2-1,-3-1 7,0 2-7,-1-1 6,-3 2-7,0 0 0,-4 2 0,0 0 0,0 0 1,-2 1-1,0 0 0,0 1-1</inkml:trace>
  <inkml:trace contextRef="#ctx0" brushRef="#br0" timeOffset="24966.428">18395 2724 2,'-2'-3'3,"-2"-1"0,2 1 0,0-2-1,0 2 1,2-2 0,0-1 6,-2 2-8,2 0 0,-2 1-1,2-1 1,0 1-1,0 2 1,-2-3 0,2 3 6,-3 0-1,3-2-7,-2 2 6,2-1-7,0 1 7,-2 0-7,2-1 7,-2 2-8,0-1 7,2 1 0,0 0 0,0 0-9,0 0 8,0 0 1,0 0-9,0 0 9,0 0-9,0 0 1,0 0 0,0 0-1,0 0 1</inkml:trace>
  <inkml:trace contextRef="#ctx0" brushRef="#br0" timeOffset="25735.471">18805 2227 2,'0'0'2,"0"0"1,0 0-1,0 0 0,0 0 0,0 0 1,0 0-1,0 3 0,0 8 0,0 1 0,-2 6 0,2 3-1,-3 7 0,3 4 0,0 6 6,0 6 6,0 5-8,0 2 6,-2 6-8,2 1 0,0 3-1,0 3 6,-2 4 5,2 0-1,0 1-1,-2-1 4,2-2-2,0-1-6,0-5 10,0-1-21,0-6 13,0-2-13,2-3 7,-2-4 5,0-3-1,2-5 7,-2-3-15,2-3 0,-2-5 6,0-4-7,0-2 1,0-3 0,0-2 0,0-5-20,-2-3 3,0-4 1,0-3 2,-2-3 1,2-7 0</inkml:trace>
  <inkml:trace contextRef="#ctx0" brushRef="#br0" timeOffset="26524.517">18937 2122 2,'-2'-3'2,"2"1"0,0 0 0,-2 1 1,0 1-1,0 0 0,0 0 0,-2 1 0,-3 1-1,-1 3 2,0 1-2,-3 3 1,-3 2-1,-1 3 0,-3 2 0,-3 3 0,-2 1 0,-1 5 6,-3 0-7,-4 3 6,-2-1 6,0 2-8,-3 1 13,3 1-3,2-3-8,0-2 6,4 0-2,0-4-20,7-2 0,1-2 9,3-3 6,1-3-13,1-1 13,5-4 7,3-1-2,4-3-8,2-3-13,2-5 8,4-4-7,5-4 2,1 0 1,3-4 1,1-2 7,-1-1-7,3 0 1,3-3 7,2 0-6,-1-1 7,3 1-1,-2-1-7,2 1 8,0 0-1,-3 2-7,3 1 8,-2 1-7,0 2-1,-3 1 2,1 2 0,0 1 1,-1 3 6,-1-1 7,0 3-2,-3 0-1,3 2 11,-3 1-1,1 3-3,-3 0 5,3 2-10,-3 0 5,1 2 6,1 0-4,1 3-14,2 1 6,-3 2 12,3 0-16,-3 1 6,3 2 5,0-1-2,-3 3-15,3 0 0,-1 2 13,3 1 6,-2 2-3,-3-2-8,3 1 5,-3 1-1,1 0-2,-1 1-1,-1 0 5,-1-2 0,3 1-15,-5-2 0,3 0 19,-5 2-2,3-3-7,-3 0 10,0-1-2,-2-1-1,3-2-3,-5 0-1,0-3-2,0-1-6,-1 0 5,-1-1-1,0-1 5,-2-1-1,2-1 0,-2 1-3,0-2 12,0 2-2,0-2-3,0-2-14,-2 2 0,2-1 6,1 1 12,-1-2-9,-2-2-1,0 2-8,0 0 6,0 0 1,0 0 4,0 0-8,0 0 0,0 0-1,0 0 0,0 0-1,0 0 0,0-2 0,0-1 7,0-1-8,0 3 0,0-1-14,0-1-4,0 0 9,-2 2-13,2 0-9,0-3-10,-3 2-27,3-1 1,0 0 8</inkml:trace>
  <inkml:trace contextRef="#ctx0" brushRef="#br0" timeOffset="27640.58">19208 3127 1,'4'-4'3,"2"0"-1,3-1 0,1-1 0,2-1 0,5 3 0,1-1-1,1 1 0,2 2 0,1 1 0,1 1 0,0 1 0,-2 1 1,-5 3-2,1-1 1,-5 0-1,-6 1 1,1 1-1,-7-1 1,-5 0 0,-1-1-1,-6-1 0,-5-1 0,-1 0 0,-3-4 0,-2 0 0,3-3 0,1 1 0,-4-2 1,7-2-1,-1 0 0,5 0 0,1-2 0,3 0 1,4-1-1,4 1 1,4-2-1,4 3 0,5 0-1,3 0 2,3 4-1,4 1 0,1 3 0,1 2 0,4 5 0,-2 3 1,2 5-1,0 4 0,-2 6 0,2 7 1,-4 4 0,0 7 0,-5 4-1,1 5 0,-5 1 0,-1 4 0,-5 1 0,-1 1 0,-3 1 1,0-3 6,-6-2-1,0-3 5,-2-5 12,-4-2-3,-3-4-2,-1-5-9,-4-3 18,-3-4-4,-2-4-2,1-5-3,-5-4-9,0-2 6,-2-6 4,1-6-15,-1-3 6,0-6-8,2-4 1,1-6-1,3-6-8,0-2-23,5-6 9,1-5-3,7-4 1,2 0 3,6-2 1,4-2 3,3 2 1</inkml:trace>
  <inkml:trace contextRef="#ctx0" brushRef="#br0" timeOffset="28146.609">19955 3058 2,'8'-2'4,"4"-2"-1,1 3 0,3 0 0,1 1-1,1 0 0,1 3 7,0 2-8,-1 2 6,-1 1-1,-1 4-7,-3 2 7,-3 2-7,-4 3 6,-4 0 6,-4 4-14,-6 0 14,-2 0 4,-7-1-8,-4 0 5,-1-1 0,-5-2-3,-2-3 5,-2-1 6,-2-3-22,2-2 12,0-4 5,2-1-14,2-4 6,4-5 7,2-3-3,3-4-14,1-2-12,5-3 1,1-3-4,7-1 1,4-3 2,9-1 2,5-1 2,5 1 0,1 1 2,5 1 0,2 1 1,0 2 1,-2 4 0,2 1 2,0 3 0,-3 3 0,1 3 1,-2 0 1,0 3 0,-1-2 1,-1 3 0,0 1 1,-1-1 1,-1 2 0,0-1 0,-1 1 0,1 3 1,0-2 0,-1 1 0,3 2 0,0 1-1,-3 0 7,3 1-7,-1 1 6,-3 0-7,2 2 13,-5 1-1,-1-1-2,-5 3 5,-2 1-2,-6 1 0,-6 1-3,-2 1-1,-3-1-13,-5-1 19,-3 0 6,-2-2-4,-1-3-2,-1 0-7,-2-2 5,2-3-2,1-3-7,1-2-1,0-2-12,5-4 13,1-2-12,3-2-6,3-4-6,5-1 4,2-3 0,6-2 2</inkml:trace>
  <inkml:trace contextRef="#ctx0" brushRef="#br0" timeOffset="28969.656">20517 2527 5,'0'0'4,"-2"1"-1,0 0 0,2-1 13,-2 1-3,2-1-1,0 3 12,0-1-4,4 4-2,0 1 3,4 4-1,-1 3-4,1 5 6,2 1-10,-1 2 5,1 1-21,-2 1 20,0 1-3,1 0-2,-1 1-7,0-2 6,0 0-7,-1-1 5,-1-1-1,0-2-1,-2-3-1,0-1 0,1-2-1,-3-2 7,0 0-9,-4-2 0,0-3 0,-5-1-7,1-3 1,-4 0-13,-3-3 9,1-1-5,-3-4 14,1 0 0,0 1 0,-1-2 0,3 0-14,-1 1 16,3 2-15,0 1 9,-1 0-6,1 4 1,0 3 14,-1 5-1,3 2-19,-2 5 8,1 3 7,-1 2 6,2 1-7,4 2 0,-1 0 12,1-1-1,6-2-1,0-1 4,3-1-1,3-4-14,2-2 0,-2-3 12,5-4 0,1-4-9,1-3-6,1-1 7,3-6-7,-3-1 0,1-3-5,0-2-5,-3 0-6,-2-4-3,1-1 9,-3 0-11,-2 1 10,1 1 7,-5 1-11,2 1 9,-2 3-6,-2 2 2,0 2 3,0 3 1,-4 2 0,2 3 2,0 0 1,0 3 0,0 1 1,2 0 1,5 1-1,-3-1 1,4 1 1,0-2 1,5-3 0,-1 1 0,3-2 1,-1-3 0,3 0 0,-1-3 0,5-1 1,-5-2 0,3-1 0,2 0 0,-3-2 1,1 0 0,-3-4 0,1 1 0,0 0 0,-3-2 1,-2 2 6,-1-1-1,-1 1-7,-2 0 19,-1 2-1,-5 2 3,0 0-15,-2 2 7,-4 3-3,-5 2 12,-1 4 4,-4 1-23,-1 3 13,-4 3-7,1 3 4,-3 1-8,5 1 0,1 2-1,1 0 0,3 1 6,1 1 0,6-2-2,2 1 5,4 0-8,4 1 0,6-2 5,5-1 0,4 0-8,3-1 6,3-2-1,6 1-19,3-2 20,-1 0-1,-2 0 0,2-1-7,-4 0 6,-2-1 7,-4 1-9,-4-1 0,-5 1 5,-4 1 6,-3 0-2,-7 1-1,-10 3-8,-3 0-7,-3 2 13,-3-3-7,-6 2-7,3 0-5,-5-2-19,2 1-9,0-3 4,3-2 4</inkml:trace>
  <inkml:trace contextRef="#ctx0" brushRef="#br0" timeOffset="30091.721">21934 2734 8,'0'-7'4,"-2"-3"13,0 1 3,2-4 5,0 1-11,0-2 18,0-2-5,0 0-2,2 2 3,-2 0 2,2 2-9,0 1-3,2 2 5,0 3-4,4 2 5,3 4-10,1 5 11,1 4 3,3 4-3,1 6-3,1 4-16,-1 4 12,4 5-9,-5 4 0,3 4-2,-3 3-7,-1 2 0,-3 3 6,-2 3-7,1 0 0,-1 2-6,-2-2-19,-1-1 4,-1-4-3,-2 0-17,2-4-1,-2-5 4,0-4 4,1-3 4</inkml:trace>
  <inkml:trace contextRef="#ctx0" brushRef="#br0" timeOffset="30429.74">22014 3141 3,'-4'2'10,"2"2"0,0 2-8,-2 3 18,4 1 5,0 3-4,0 2 11,0 4-17,4 0 11,0 3-10,3 3-1,1-1-3,0 4-8,4-1 0,5 0-1,0-3 6,-1 1 6,5-2-15,2-2 6,-1-4-7,3-2-6,2-2-12,2-4-3,0-3 14,0-2-5,2-4 8,-2-4-12,2-4 1,0-2 10,-4-6-6,0-2 1,0-5 1,-3-5 8,-1-1-6,-2-3 1,-3 1 8,1-1 12,-2 3-1,-5 3-8,0 2-7,-1 5 7,-5 0-1,2 4 12,-2 1-8,1 5-1,-5 2-7,2 3-6,-2 3 1,2 2 7,-2 4-6,2 2-6,-2 1-2,2 2 2</inkml:trace>
  <inkml:trace contextRef="#ctx0" brushRef="#br0" timeOffset="31811.819">22008 3815 6,'0'0'17,"-2"-1"4,-2 0-9,2 0-8,2 1 13,0-2 3,0 2 11,2-1-4,0 2-16,4 1 18,1 1-11,1 1 5,4 3-3,3 3-15,1 2 12,1 2-3,-3 2-1,3 1-2,-5 2-8,3-2 1,-5 1-1,-2 0-7,1-1 0,-1-1 14,0-2-8,-2-1 12,1-3 6,-3 0-4,0-4-2,0 0 0,0-2 3,2-5-2,0-4-8,3-3-13,1-4 14,3-3-8,-1-4 0,4-1-14,1-4 15,0 2-6,1-1 13,3 0-1,-3 3 0,-1 2-15,-5 2 15,3 3-21,-3 3 9,1 2 7,-3 4-7,-2 4-5,1 5 20,-3 3-2,0 3-7,-2 3 6,0 2-19,-2 0 7,2 3 13,-1-1-7,-1 0 6,2-2 0,2 0-8,2-2 7,1-2 5,1 0-14,2-6 1,1 0 6,1-2 0,3-4-1,1-3-13,-1 0 8,1-4-6,-1-3 0,2-2-11,-3-3 9,-1-3 1,1 2-6,-1 1 3,-1-1 8,-1 2-13,-3 1 9,0 1 13,-1 3-13,-1 1 1,-2 0-5,0 2 8,0 2-7,1 2 8,-1 1 1,0 2-6,0 0 7,0 0-6,3 3 1,1-2 7,0 1 0,3-1-13,-1-1 14,3-1-14,-1 0 15,3-1-13,1-1 14,1-2-1,0 1-12,1-2 7,1 0-12,-2 1 8,-1-1 7,-1 1 0,-1 1-14,-1 1 2,-3-1 8,-4 2-6,-1 2 8,-3 1 0,-2 1 0,-6 3-6,-3 0 0,-1 1 8,-2-2-13,-3 2 14,1 2-13,0-4 2,-1 2-7,1-2 3,1 0 8,3-1-6,-2-3 1,4-1 1,1-2 1,3-3 1,2 0 0,2-3 2,3-2-1,1 0 2,2-1 0,2 1 0,3-1 1,1 1 1,1 1 0,3 0 0,-1 2 1,2 3 1,-3-1-1,3 4 1,-3 2 0,-1 1 0,1 3 6,-1 2 6,-1 1-1,-3 3-8,1 0 18,0 1-9,-3 1 0,-1-2-9,0 1 6,1-2 5,-1-3-1,0 2-2,0-4-1,-1 1 5,3-3-1,0-2 3,3-4-1,-1 0-3,5-3-1,-1-2-14,1-1 6,-1-4-13,3 0 8,-1-1-13,-1-1-5,2 1 9,-3-1 8,1 2 6,-3 3-13,-1 0 8,-3 2-7,0 2 8,1 2-14,-5 1 15,2 3 6,0 2-13,-1 0 1,1 0 7,0 3-13,0 0 14,3-1-1,-1 1-6,5-2 7,-1 0-7,3 0 7,-1-2-1,3-1 0,1-2-13,-1 0 8,2-3-6,-3 2-6,3-4 3,-2 1 8,-3-1 6,1-1-6,-3 1 0,1 1 13,-5 1-7,0 1 0,-1 1-13,-3 2 8,-2 2 0,0 3 13,-4 3-14,0 0 7,0 2-7,0 3 13,2-1-1,2 2-1,0-1-7,5-1-6,-1 1 13,0 0 6,3-3-15,3-1-7,1-3 2,1-2 7,3-1 7,-1-3-14,1 0 14,-3-1 0,3-3 4,-2 0-14,-1-2 7,-1-1-7,-3 0 7,0-2-7,-1 0 7,-1 0-7,-2 1 7,-1 1-13,1-1 13,-2 4 6,-2 0-20,-2 1 14,2 4-1,1 3 0,-1 1 12,0 3 5,0 4-3,0 3-8,4 4 0,-1 5 4,3 2-8,0 5-1,3 5 6,-3 5-14,0 3 7,3 4 0,-1 2-1,-1 2 7,-3 1 5,0 0-8,-4 1 5,-4-1 0,-2-1 4,-2-5 4,-4-3 5,-5-2 3,3-5-4,-7-5-2,3-3-3,-5-6-9,1-3 0,-5-6-8,2-5 18,-1-5-14,-1-5 5,0-5-7,2-6-38,3-4-9,-3-8-9,2-5 6,5-5 4</inkml:trace>
  <inkml:trace contextRef="#ctx0" brushRef="#br0" timeOffset="31956.827">24910 3908 122,'0'0'21,"0"0"5,0 0-5,0 0 5,0 2-10,0 1 5,-2-1-16,-2-1 6,-2 0-8,-5 1-32,-1-2 2,-3 0 0</inkml:trace>
  <inkml:trace contextRef="#ctx0" brushRef="#br0" timeOffset="53703.071">5494 4299 2,'0'0'2,"-2"-1"0,0 1 0,2 0-1,-2 0 1,-1 0-1,1 0 0,2 0 0,0 0-1,0 0 1,-2 0-1,2 0 0,0 0 0,0 0 1,0 0-1,0 1 1,0-1 0,2 1-1,-2 1 0,2-1 1,1 2 0,-1-1-1,2 0 0,-2 1 0,2-1 2,0-1-2,2 0 0,0 1 0,3-1 1,-1 0 0,2-1-1,3 1 0,1 0 0,3-1 0,1 0 0,3 0 0,-2 1 0,3-1 0,-1 0 0,2 0 0,2-1 0,-5 1 0,5 0 0,0-1 1,-2 0-1,2 0 0,-3-2 0,3 1 1,-2 0-1,-2-1 0,1 2 0,1-2 0,0 0 0,-5 2 0,3-1 0,-4 1 0,-1 0 0,1 1 0,-3-1 0,1-1 0,-3 2 0,1 0 0,-3 2 0,0-1 0,1 0 0,-3 0 0,0 1 0,0-1 0,-1 1 0,-1-1 0,2-1 0,-2 1 0,3-1 0,-1 0 0,0-1 0,2 0 0,3-2 0,1 0 0,-1 1 0,1-1 0,1 0 0,1-1 0,-1 1 0,-1-1 0,1 2 0,-1-2 0,1 2 0,-5 0 0,2-1 0,-3 1 0,1 1 0,-2 1 0,-2-2 0,-1 0 0,1 2 0,0-1 0,-2 1 0,-2 0 0,0-1 0,0 0 0,2 1 0,-1 0 0,-1 0 0,0 0 0,0 0 1,0 0-1,0 0 0,2 1 0,-2 0 0,2-1 0,-2 1 0,2 1-1,1-2 2,-3 1-1,2 0 0,0-1 0,0 1 0,-2 1-1,2-2 1,-2 2 0,0-2 0,0 1 0,1-1 0,-1 0 0,0 0 1,2 1-1,-2-1 0,0 0-1,2 0 1,2 0 1,-2-1-2,1 1 1,-1 0 0,0 0 1,0 0-1,-2-1 1,2 1-1,-2 0 1,0 0-1,0 0 0,-2 0 0,2 0 0,1-2 0,-3 2 0,2 0 1,0 0-1,-2 0 0,0 0 0,0 0 1,0 0-1,0 0 0,0 0 0,0 0 0,0 0 0,0 0 0,0 0 0,0 0 0,0 0 0,0 0 0,0 0 0,0 0 0,0 0 0,0 0 0,-2 0 0,2 0 0,-2 0-1,-1 2 1,1-2-2,-2 1 1,-2-1-1</inkml:trace>
  <inkml:trace contextRef="#ctx0" brushRef="#br0" timeOffset="68366.91">16978 4120 1,'0'-5'3,"0"0"-1,-2 1 1,2-1-1,-2 1 1,-4-1-1,2 3 0,-2-1-1,-3 3 2,-1 3-1,-2 4 0,-1 3-1,-1 4 0,-1 6 0,-1 1 0,1 3-1,1 3 1,-1 1 0,5 0 0,0 0 0,6-1-1,1-1 0,3-2 7,5 0-7,1-5-1,6-2 1,5-6 6,6-4-1,1-3 0,5-5-7,4-5 6,5-5 0,-1-3 0,2-2-1,0-4-1,-1-2 0,-5-1 0,-4-3-7,-2 0 1,-7-2 7,-3 0-1,-7-1 6,-4-1-7,-4-1 0,-2 1 6,-6 0-1,-2 2-13,-4 2 1,-3 4 0,-4 5 1,-1 4 0,-3 5 0,-2 7 2,2 3 0,-3 6-1,1 6 0,0 2 0,2 4 0</inkml:trace>
  <inkml:trace contextRef="#ctx0" brushRef="#br0" timeOffset="68580.922">17140 4297 3,'0'0'3,"0"2"0,2 4-1,-2 3 1,0 3-1,2 2 0,-2 5-1,2 6 2,-2 3 5,0 3-7,0 5-1,-2 2 7,2 4-7,-2 0 0,0 0 0,0 0 0,2 0-1,-2-3 1,-3 0 0,3-1-1,-2-3 0,0 0 0,0-3 0,2-1-1,-2-2-1</inkml:trace>
  <inkml:trace contextRef="#ctx0" brushRef="#br0" timeOffset="68776.933">17043 4921 2,'0'0'3,"0"1"0,-3 1-1,-1 4 1,-2 2-1,-2 3 0,-5 3-1,-1 1 1,-3 5 0,-1 1-1,-1 1 0,-2 2 0,-1 2 0,-1-1 0,2 1 0,1-2-1,1 1 0,2-4 0,3-3 0,2-1-2,-1-4 1</inkml:trace>
  <inkml:trace contextRef="#ctx0" brushRef="#br0" timeOffset="69032.948">17049 4950 1,'0'0'3,"0"0"-1,2 5 0,2-2 0,0 3 0,2-1 0,0 0 0,1 2 0,-1-1-1,2 2 0,0 0 1,1-1-1,1 0 0,2 0-1,1 2 0,3-4 0,1 1 1,2-2 0,-1-2-1,5 0 0,-2-1 0,1-1 0,1-2 0,2 0 0,0 0 0,0-3 0,-1-1 0,1 1 0,2 0 0,-2 0 0,0 0 0,-3 2 0,-1-1-1,-4 1 1,-1 2-1,-1 1-1</inkml:trace>
  <inkml:trace contextRef="#ctx0" brushRef="#br0" timeOffset="69251.96">17229 5195 1,'-4'3'3,"-3"0"-1,1 2 0,-2 2 1,-3 2-1,-1 3-1,-2 2 1,-5 2-1,-2 3 0,1 1 0,-3 4 0,-2 1 1,0 1-1,0-1 0,-1-1 0,3-1-1,0-2 0,4-2 0,1-1-1</inkml:trace>
  <inkml:trace contextRef="#ctx0" brushRef="#br0" timeOffset="69793.991">17187 5321 3,'0'0'3,"0"0"0,0 0-1,0 0 0,0 0-1,0 0 1,2 0-1,2 0 0,3 3 0,1 1 0,4 2 1,1 0-1,1 1 0,1 2-1,1 0 0,1 0 1,1 3-1,1 0 1,-2 0 0,1 1 0,3 0 0,-2 0-2,-3 1 0,-1 0-1</inkml:trace>
  <inkml:trace contextRef="#ctx0" brushRef="#br0" timeOffset="70124.01">16337 6195 4,'0'-3'4,"-2"-1"-1,2 3 0,-2-1-1,2 1 0,0 2 0,0 1 0,2 3-1,2 5 0,3 3 0,-1 5 0,2-1-1,0 5 1,1 1 0,-1 3 0,2 1-1,1 3 0,-3 0 0,2-1 0,0-1-1,-1-1 0,-1-3-1,0-3 0</inkml:trace>
  <inkml:trace contextRef="#ctx0" brushRef="#br0" timeOffset="70505.032">16323 6181 3,'4'-10'3,"2"-1"0,2 0-1,3 0 0,1-1-1,5 1 1,-1 2 0,5 1-1,0 1 0,1 1 1,1 2-1,0 2-1,0 1 1,-1 3 0,-1 2 0,-2 2 0,-3 2-1,-3 1 0,-1 3 1,-6 0-1,-2 4 0,-2-1-1,-2 0 2,-2-1-1,0 0 0,-2 0 0,2-3 0,0 0 0,0-1 0,0-1-1,4 0 2,2 0-1,2-1 0,3-1 0,3 1 0,2 0 0,1 2 0,4-1 0,-1 0 0,1 2 0,1-2 0,3 3 0,-2-2 0,-3 2 0,-3-1 0,-1 2 0,-3 0 1,-5 3-1,-2 0 0,-4 0 0,-4-1 0,-4 0 0,-3 1 0,-3-1 0,-3-1-1,-1 1 1,-1-1 0,-2-2 0,1-2 0,-1 0-1,0-2 0,1-2 1,3-4-1</inkml:trace>
  <inkml:trace contextRef="#ctx0" brushRef="#br0" timeOffset="71727.102">16856 6343 2,'5'1'3,"-1"2"0,2 1 0,-2 1-1,2 2 1,0-1-1,1 1 0,1 1 1,-2 0-1,0 0-1,3 0 0,-3 1 0,2 0 0,-2-2-1,5-3 1,-3 1-1,0-2 0,5-3 1,-3-2 0,0 0-1,3-3 0,-3-2 1,2-1-1,-1-1 0,-3-4 1,0 0-1,1-1 0,-5-1 0,2 0-1,-2 0 2,0 1-1,-2 2 0,0 3 0,0 0 0,0 2 0,0 3 0,-2 3 7,3 6 5,-1 0-8,0 5-6,0 1-1,0 3 1,0-1 0,0 2 1,2 0 6,2 2-1,1-3 0,1-2-7,0-1 0,2-2 1,3-2 0,-1-1 0,1-4 0,1-1 1,3-3 0,-3-1 6,-1-2-6,1-2 6,-4-1-1,3-2-6,-3 0 0,-2-2 6,1 0-7,-3 0 1,0 2 0,-2 0 0,0 3 0,3 1 1,-5 1 0,2 0 0,-2 3 0,2 2 7,0 1-7,-2 2-1,2 0 7,3 1 0,-3 0-7,2 0 0,0 1 7,2-3-7,1 2 6,-1-2-7,2-2 1,1-1 0,1-2 7,0-1-1,1-3-1,-1-1 1,-1 0-9,1-3 2,-2 1 7,1-2 0,-3-2-1,-2 0-1,-2 0 0,0 0 0,1-1 0,-3 1-1,0 2 0,-2-1 6,0 2-13,2 3 7,-2 1 6,0 0-7,0 1 0,0 5-6,0 1 13,0 5-13,0 1 13,2 3-7,2 3-7,0 3 14,2 3-1,3 3-1,1 4 1,0 3-16,3 4 9,3 3 13,-1 2-2,1 3-7,-1 0 12,-1 2-15,1 1 7,-3-1 6,-4-1-9,1-2 0,-3 0-1,-2-2 12,-2-3-20,-4-2 7,-4-1 6,-3-5 6,-3-1 3,0-3-8,-5-4 0,-2-2 4,1-4-8,-5-2 0,2-3-1,-1-5 0,1-2-13,-4-6 1,2-3-19,3-4 4,1-4 1,3-3 3,3-2 2,5-3 2,4-1 2,2-2 1,6 0 2,4-2 1,5 0 1,1-2 1,7 0-1,1 2 3,5 0 1,2 0 1,2 1 0,0-2 0,2 2 1,3 0 0,-1 1 1,2-1 0,-4 3 0,2-2 1,-2 1 0,-4 1-1,0 2 1,-4 1 0,-2 3 0,-5 0 0,-1 4 7,-5 0-8,-3 2 0,-5 1 0,-2 4 7,-2 2-1,-4 2 0,-3 4-1,-3 2 0,0 4-7,-1 3 14,1 2-9,0 3 0,-1 3 0,3 2 6,2 0-1,2 1-7,2 0 6,4-2-1,0-1-7,2 1-6,2-4 20,2-1-7,5-3-1,-1-2-7,1-2 7,3-3-14,1-2 8,-1-2 0,1-4 7,-1-2-13,-1-1 20,1-2-2,3-1-14,-4-2 7,-1-2-7,-2 1 1,-1 0 0,-1 2 0,-2 2 1,1 0 14,-5 3-15,2 1 0,-2 3-1,0 1 9,-2 4 5,-2 4-14,2 1 1,-2 2 12,2 1-13,-2 3 7,3 1 5,1 1-7,0 1 0,2 1 6,2-1-1,-1-1-7,1-3 14,4-1-15,3-3 13,1-1-20,1-3 13,-1-1-13,3-4 14,2-2-7,-1-1 6,1-1-6,-2-1 12,1 0-13,-1 0 6,-3 2-13,1-1 14,-3 0 6,-1 1-14,-1 2 7,-1 0 6,-1 2-14,0 0 7,-1 1-6,-1 1-12,2 0 0,-4 1 2,3-1 1,-3 0 0</inkml:trace>
  <inkml:trace contextRef="#ctx0" brushRef="#br0" timeOffset="73075.179">19471 4336 1,'-2'0'3,"-1"-1"0,1 0 0,-2 0-1,2-1 0,-2 1 0,0 2-1,0 2 0,0 1 0,-3 3-1,1 3 1,2 2 1,0 4-1,0 2 0,0 3-1,4 0 0,0-1 0,2 0 1,2-3 0,2 0 0,2 0 0,5-2-1,-1-4 0,3-1 1,1-6-1,-1-1 0,3-6 0,1-4 0,0-3 0,-1-2 0,3-2 0,-5-2 0,-1-2 0,-3-2 1,-1-1-1,-3-1 0,-4-3 0,-2 1 0,-2-2 0,-2 1 0,-2-2 0,-2 3 0,-3-1 0,-1 4 0,0 3 0,-1 0 0,-1 5 0,0 3 0,-1 3 0,1 5 0,-1 3 0,1 5-1,-1 4 1,1 4 0,0 2-1,1 4 0,3 3-1</inkml:trace>
  <inkml:trace contextRef="#ctx0" brushRef="#br0" timeOffset="73307.192">19591 4527 1,'-3'7'3,"3"3"0,-2 2-1,0 4 0,2 2 0,-2 1 0,2 5 0,0 1-1,0 2 0,0 3 0,2 2 1,0 0-1,0 3 0,1 1 0,-1-2 0,0 1-1,0-3 1,0-2-1,0 2 1,0-3-1,-2-2 0,0-2 0,0-2-1,0-3-1,2-4 0</inkml:trace>
  <inkml:trace contextRef="#ctx0" brushRef="#br0" timeOffset="73487.203">19481 4919 3,'-2'1'2,"-2"3"0,-5 3-1,3 4 1,-4 3-1,-5 1 1,1 2 0,-3 4-1,-3 4 0,-1 0 0,-2 1 0,1 1 0,-1-1 1,2 0-2,2-3 0,3-2 0,-1-2 0,5-3-2</inkml:trace>
  <inkml:trace contextRef="#ctx0" brushRef="#br0" timeOffset="73701.215">19582 4947 1,'4'4'2,"3"2"1,-1 1-1,2 1 0,0 1 0,3 2 0,-3-1 0,4 1 0,-1-1 0,1 1 0,3-1-2,1 1 1,3-2 0,-1 0 0,3-3 0,2 0 0,0-3 0,1-1 0,1-1-1,0-2-1,-2-1 0,0 0-1,-3 0 0</inkml:trace>
  <inkml:trace contextRef="#ctx0" brushRef="#br0" timeOffset="73859.224">19642 5331 1,'-14'21'2,"-3"1"0,-1 2 0,-5 1-1,-2 3 1,0-1 0,-2-2-1,-2 1 0,2-2 0,1 0 0,3-3-1,0-2 0,2-2-1</inkml:trace>
  <inkml:trace contextRef="#ctx0" brushRef="#br0" timeOffset="74048.235">19555 5351 3,'5'4'3,"1"-1"0,-2 3-1,2 0 0,0 1 0,0 2 1,3 2-1,-1 1 1,0 2-2,3 0 0,-1 1 7,0 2-1,3-2-7,-1-1 0,3-2 6,-1 1-7,5-3 0,1-2 0,1-2-1,2-2 0</inkml:trace>
  <inkml:trace contextRef="#ctx0" brushRef="#br0" timeOffset="75021.29">19442 6029 3,'2'-7'3,"0"0"0,0-1 0,0 0-1,0 0 0,0 1 0,-4 0 0,2 0 1,-2-1-2,0 1 0,0 0 1,-2 2-1,-1 0 6,-1 2-7,0 1 0,0 0 0,-2 2 0,-1 3 0,-1-1 0,2 3 0,-5 2 0,3 1 0,0 0 7,-3 2-1,3 2-7,2 0-1,-3-1 1,3 2 0,2 0 0,0 2 0,-1 0 1,3 1 0,2 2 0,2 0 6,0 3-7,2 0 0,0 1 0,2 2 0,1 0 7,-1-1-7,2-1 0,2 1 6,3-3-7,1 1 0,0-1 1,3-2-1,1-2 0,3-2 0,0-5-1,-1-1 0</inkml:trace>
  <inkml:trace contextRef="#ctx0" brushRef="#br0" timeOffset="76181.357">19651 6228 3,'0'0'3,"0"0"0,0 2-1,2 3 0,0 1 0,2 2 0,0 1-1,2 0 1,0 2 7,3 1-8,1-1 0,0 1 0,1 1 0,-1-2-1,-4 0 1,0-2 6,-1-1 11,1-1-1,-2-1 3,0 0-15,0-2 7,-4-2-9,2-2 0,-2-3 0,-2-1 12,0-5-1,0-1-23,0-2 2,2-2 8,0-1-7,4-2-6,-2-2 2,6 2 0,1-2 2,-1 3 1,2 2 0,1 1 1,1 2 1,0 1-1,1 2 3,-1 2 0,1 2 0,1-1 0,1 1 1,-1 1 1,-1 1 0,1-2 0,0 1-1,1-2 1,-1 0 0,3 0 1,-3-1-1,-1 2 7,-1-2 0,-1 1-7,-1-1 12,-2 0 6,-2 0-15,1 3 6,-5-1-8,0 2 7,-4 2-14,2 2 14,-4 2-1,-3 4-7,-1 3 6,-2 3-13,1 2 13,3 1-13,0 3 8,2 0-7,2-2 14,0 0-1,2-1-7,2 0-7,4-3 1,2-2 1,1-4 1,7-2 0,-1-5-1,5-3 1,1-5 1,2-5 0,-1-2 0,1-4 0,2-4 1,-2-4 1,0-3 0,-3-4 0,1 0 0,-5-6 0,-1 1 0,-1-3 1,1-1 1,-7 4 1,0 1 0,-1 3 0,-5 3 0,0 3 7,0 4-8,-2 5 7,0 1-1,0 5 5,-2 5 6,2 5-15,-4 5 6,2 5-8,-3 5 7,3 4 12,0 7-16,0 4 13,2 7-9,0 1 7,2 1-3,-2 0-14,4-1 13,1-3-14,-3 0 13,2-3-13,0-4-6,0 0 20,0-4-14,-2-3-6,0-3 27,-2-1-21,-2-3 0,-4-2 13,0-4-7,-2-3 0,-1-2 6,-1-2-14,2-3 13,-1-2 1,-1 0-9,2 1 7,2 2-1,-1-2-1,1 2-6,2 1-13,0 2 15,4 2 6,0 2-1,0 3-13,0 2 0,4 2 16,4 0-2,-1 2-14,1 0-6,2 0-3,3-3 8,-1 2 7,2-3-7,-1 0-4,1-2 14,-3-3-6,3 0 0,1-3 1,-1-3 1,-1 1-7,-3-3 8,0 0 8,-2-4-16,-1 0 9,-1-1 6,0-3-7,-2 0 7,0-1-13,0 1 7,1 1-6,-3 0 13,0 3-1,2 1 0,-2 1-7,0 2 7,0 4-8,-2 3 1,2 3 0,0 2-6,0 2 1,0 0 14,3 2-14,-1 0 1,0 0 13,2-1-1,0 1-7,2-2 7,3-2 6,1-1-2,3-3-1,-1-1-1,1-5-1,3 0-8,1-5-12,-1-1 8,1-3-6,0-1 0,-1-2 3,1-5 1,-5-1 0,1-1 1,-1-4 0,-3-4 0,-1-1 1,-2-2 1,-1-3 0,-3 1 1,0-1 1,0 1 0,-2 0 8,0 3-1,-2 0 13,0 3 9,-2 3-22,0 1 25,0 3 3,2 2-4,-2 3-11,0 2-15,2 2 6,-2 3 13,2 1-23,-2 5 19,2 3-1,0 4-16,0 3 7,0 6-14,2 3 20,2 3-8,2 6-1,0 2-7,2 5 6,1 2 7,-1 3-16,4 3 15,1 1-8,-3 1-26,3 0-11,-1-2 6,-2-2 2,5-3 2,-3-2 3</inkml:trace>
  <inkml:trace contextRef="#ctx0" brushRef="#br0" timeOffset="76337.366">20984 6001 3,'0'0'4,"0"0"-1,0 0-1,0 0 1,0 0-1,0 0 0,7 0 1,1-2-2,2 0-1,5-2-1</inkml:trace>
  <inkml:trace contextRef="#ctx0" brushRef="#br0" timeOffset="77265.419">21530 5812 3,'0'0'3,"0"0"0,-2 1 0,-2 1 0,0 0 13,0 2-9,-4 2-1,-1 1 6,-1 2 5,2 1-3,-2 4-8,1 3 6,1 0-14,-2 1 0,1 1 7,3 0 0,2 1-8,-2 0-7,6-3 22,0 0-16,6-1 2,0-1 7,5-4-15,3-1 2,1-3 1,5-3 1,1-3 1,2-2 0,1-2 0,3-3 2,2-2 0,-2-2 0,0-1 1,-2-2 0,0 0-1,-5 0 1,-1-2 0,-2-2 1,-3 1 0,-4-1 0,-1 1 0,-3 2 0,-6 4 1,-4 0 0,-2 3 12,-5 2-7,-1 3-1,-3 5 13,-1 3-15,-1 0 12,1 5 5,-1 1-15,1 0 5,3 1-1,-1-1 5,3 1-6,3-2-2,2 0-14,4-1 15,2-1-1,2-2-1,2-1 6,4-2-14,3-3 7,3-2-7,1-2 1,1-1-6,1-3-6,-1 0 2,3-1 14,-1-2 0,1 0 0,0-1-6,-1 2 0,-3 1-5,-1 1 14,-3 2 5,-1 1-1,0 1-7,-4 5 6,-1 1-13,-1 4 7,-2 1 0,0 3 6,0 1 0,-2 2-2,0 0 6,2 0-8,-4 0 6,2-1-1,2-1-20,2-1 8,-2 0 13,2-2 12,0-3-3,3-2-3,-1 0-7,2-3-2,2-1 6,1-2-2,1-3-13,1-1 6,-3-1 0,2-1 7,-1-1-16,1 0 15,-2 0-8,1 1-6,-3 1-1,-2 2 2,3-1 14,-3 2-8,-2 2-7,2 1 7,0 2 0,-2 1-14,3 2 2,-3-1 20,0 1 0,2-1-8,-2 1-8,2 0-11,3-1 9,-3-3-13,4 0 4,1-3-6,-1-1 3,2-2 3,1-2 1,1-2 2,1 0 2,-3-2 0,3-4 2,-3 0 1,0-3 2,1-1 0,-3-2 0,1-3 2,-1-2 0,0-1 1,1-2 1,-3 2 1,2 0 1,1 1 7,-3 4-1,0 2 19,0 3-3,-4 1-8,3 3-3,-3 3-7,0 3 12,-2 3 5,2 4-16,-2 3 6,0 5 5,0 2-14,-2 5 7,0 3-8,0 0 0,0 2 6,0-1-1,-2 1 0,2 1 5,0-2-14,0 1 13,0-3-19,0-2 7,0-1 13,0-2-1,0-1 0,0-2-9,-2-2 7,2-2-21,0-3 22,0-1-14,0-1 13,-2-2-1,2-1 0,0-3-7,-2 2-7,0 0 14,0 0-7,2 1-26,-2 1 4,0 0 2,0 2 3,-4 3 1,-3 3 2,-1 3 1</inkml:trace>
  <inkml:trace contextRef="#ctx0" brushRef="#br0" timeOffset="77787.449">19744 6815 2,'-2'0'4,"2"-2"-1,-3-1 0,1 0 0,2-1 0,-2 1 7,4 1-3,-4-1-7,0 2 0,2 0 13,0 0-2,0 1 0,-2 1 4,2 1-8,-2 6 5,-2 2-14,-2 0 14,2 3-3,-1 2-7,1 1-6,2 1 6,0 0 13,2 2 5,0-2-16,2 2 6,-2-2 5,6 1-7,1-1-2,1-2 12,2-2-9,1-2 0,5-3-8,3-4 12,-1-4-8,5-3-13,-2-3 7,4-2 13,-1-4-8,3-3 0,0-1-13,2-2 13,0-1-13,0-2 14,0 0-13,0 0 13,-2 0-7,-2 3 7,0 3-13,-5 0 7,-1 4 0,-1 1 0,-3 3-6,-3 3 7,-3 3 13,-3 3-2,-4 4-7,-2 1-7,-4 3 6,-7 3 0,1 1 0,-4 0-7,-3 2 7,1 0-13,-1-2 14,0-1-13,1 0-5,-1-3-6,5 0-4,0-3 2,1-4 3,1-1 1,4-3 2,4-2 2</inkml:trace>
  <inkml:trace contextRef="#ctx0" brushRef="#br0" timeOffset="78623.496">20279 6686 2,'9'-5'3,"1"2"1,2-1-1,1 3 0,-1 0 7,3 2-2,1 2 11,-1 0-15,-3 3 7,2 2 10,-1 0-1,-1 1 9,-1 3-9,-1-1-16,0-1 12,-1 0-2,-1 0-7,-2-3 5,-2 1-8,2-2-1,-1 0 6,-1-2-7,0-1-7,0-2 14,0-4-14,4 1 14,-1-5-15,1-1 15,2 0-9,3-3 0,-3 1 13,2-2-8,-1 2-13,1 0 13,0 1 0,-1 1-1,-1 1 0,1 2-1,-1 2-6,-2 3 0,0 2 7,1 2-7,-1 0 6,0 1-19,0 2 21,1-1-7,-3 0 7,0-1-1,0 0-13,1 0 14,-3-3-7,2 0 0,0 0 7,4-2-1,-1-4-1,1-1 0,0-3-13,1 2 14,-1-2-7,3-1 7,-3 0-1,0-2-13,1 3 14,-1 1 0,-2 0-1,0 2-13,1 2 14,-3 2 0,-2 1-13,2 1-6,-2 4 9,1 0 7,-1 1-8,0 2 2,0 1-6,0-1-11,2 0 2,0 0 3,3-1 1,-1-1 3,0-2 1,5 1 1,-1-3 2,-2-2 1,3 0 2,-1-2 0,1-1 1,-3-3 0,0 0 1,1-1 14,-1 0-15,-4-2 8,3-1-7,-3 3 7,0 0 12,0 3-8,-2 0 5,-2 1-20,2 0 13,-1 3 0,-1 2 6,4 3 4,0 5-8,2 1-13,-2 5 13,5 4 7,1 4 3,3 2-21,-1 5 13,5 5 13,-1 2-23,1 7 7,-2 4-1,-1 1 6,-1 3-14,1-1 6,-3-2 6,1-4-7,-4-3 7,1-2 10,-1-6-21,-4-5 7,0-3 19,1-5-4,-5-4-9,-2-6-7,-2-4 13,-2-5 3,-5-6-21,-1-5 6,-2-6 0,-3-5 5,-2-8-1,-1-6-1,1-4-8,-1-2-6,1-4 1,3-3 7,-1-1 6,3-5 5,4 0-7,1-1-1,5-1-7,4-1 0,5 3 0,3 2-19,2 4 22,3 3-6,3 3 6,3 4-6,0 5 13,-1 3-13,3 4 0,0 6 7,0 3-6,-3 5 0,1 5 1,-4 5 6,-3 2-6,-4 6 6,-5 5 0,-3 4-7,-9 4 1,-5 4-7,-5-1 16,-1 2-9,-3 0-5,-4-2 7,-2-1-6,3-2-12,1-3-11,0-2-3,2-3 5,5-2 2,-1-3 2,3-2 3,4-6 1</inkml:trace>
  <inkml:trace contextRef="#ctx0" brushRef="#br0" timeOffset="79275.534">21789 6380 5,'2'-1'4,"0"0"-1,0 0 7,0 1-2,-2 0 12,2 1-2,-4 0-3,0 4-2,-4 1 0,-2 3 3,-1 1-8,-3 4 5,0 1-14,-1 2 14,1-1 4,2-1-3,1-1 0,1-1-3,2-3-1,0 2-2,3-2-7,3-2 7,3-2-21,3-3 8,2-2 14,2-4-8,5-1-6,1-4 0,1-2 1,2 0 13,1-2-7,1 2-1,0-3-6,1 1 1,-3 1-6,0 1 14,-3 1-20,-1 2 27,-5 1-7,2 3 6,-3 2-8,-3 3-6,0 3 6,-4 1 0,2 2 0,-2 1 0,0 0-7,0-1 7,-2 3-7,3-1 14,1 0-8,0-3-12,2-2 20,2 0-8,3-3-6,-1 0-6,4-4 8,1 0 0,-1-3 1,3-2 6,-1-2 0,1 0-7,0-2 7,-1 1-1,-1-1 0,-1 1-1,-2 1 0,1-1 7,-3 2-8,1 2 0,-5 1 6,2 1-1,-4 2-7,0 1 6,3 2 0,-5 2-7,2 2 6,0 2-6,-2 0 6,2 2-7,0 0 1,0 0 6,5-1-13,-3 0 8,2-1 6,4-2-1,-1-3-19,3 0 14,3-3-13,-1-1 15,1-2 1,-1 0-8,-1-3-5,-1-2 8,1 0 0,-1-1 7,-1-1-7,-3 0 7,0 0 5,-1 1 0,-1 2-2,-4 1 12,2 0-9,1 2-14,-1 1 7,0 3 7,-2 2-2,0 4 11,2 3-8,3 4-1,1 4 17,0 5-22,3 3 19,-1 3-10,1 5 5,-3 2-3,0 5 5,-1 3-9,-5 1-8,-2 1 12,-2 1-7,-4 1-22,-5-3 28,-1-1-28,-2-2 2,-3-5-11,-3-1-23,-3-6-3,0-5 6</inkml:trace>
  <inkml:trace contextRef="#ctx0" brushRef="#br0" timeOffset="79417.542">23096 6437 80,'0'0'1,"0"-1"0,-2 0-7,0 1-1,-2 0-1</inkml:trace>
  <inkml:trace contextRef="#ctx0" brushRef="#br0" timeOffset="79922.571">18163 7144 3,'-6'5'3,"-4"4"1,-2 2-1,-1 5 7,-1 5 4,-1 2 5,3 5-2,1 3-15,-1 2 0,6-1 18,2 1-21,2-3 14,6 1-3,2-6-7,6-2 12,5-4-1,4-5-3,1-5-14,5-4 1,4-6 12,0-6-13,4-5 13,-1-4-8,-1-5 6,-2-2-1,-2-4-7,-7-3-6,-1-2 7,-7-3-7,-5 3 1,-5-2 13,-8 0-1,-5 4 0,-3 1-21,-7 3 15,-1 7 0,-5 4-7,0 5 7,-2 6-18,-2 6 14,-2 5-13,2 8 3,2 4 1,-2 4 1,7 4 0,3 3 1,3 2 1,3 2 1</inkml:trace>
  <inkml:trace contextRef="#ctx0" brushRef="#br0" timeOffset="80082.58">18252 7665 3,'2'5'10,"5"3"6,-1 5 4,0 2-9,2 3 6,1 8 9,-1 3-21,0 6 5,-2 4 5,1 5 6,-1 3-23,-2 4 13,2 3-1,-4 4-2,0 2-1,-2 1 1,0-2-16,0-2-4,-2-3-6,0-5 0,0-4 4,0-6 0</inkml:trace>
  <inkml:trace contextRef="#ctx0" brushRef="#br0" timeOffset="80260.59">18238 8199 4,'-6'1'10,"0"2"0,-3 3-2,-3 2-8,-5 5 1,-3 4 12,-3 3-2,0 6 6,-6 4-3,-2 5-1,0 1-15,-2 1 7,0 3-7,0-2 0,4-2 7,2-3-13,2-5 0,5-3 1,1-4 0,4-4-1</inkml:trace>
  <inkml:trace contextRef="#ctx0" brushRef="#br0" timeOffset="80431.6">18288 8159 1,'6'3'4,"2"0"0,4 2 6,1 1-7,3 1 18,3 0 4,-2 2-16,1 0 5,1 2-8,-3-1 6,1 3-2,-1-2-1,1 1-20,0-1 0,-1-3 2,-1 0 1,1-3 0,-1-2-1</inkml:trace>
  <inkml:trace contextRef="#ctx0" brushRef="#br0" timeOffset="80559.607">18453 8481 2,'-14'27'3,"-3"3"-1,-2 4 0,1 3 0,-3 3 0,0-1-1,1 1 0,-1-1 0,2-1-1,-1-3-1</inkml:trace>
  <inkml:trace contextRef="#ctx0" brushRef="#br0" timeOffset="80719.616">18064 8779 2,'2'-6'4,"4"2"-1,-1-1 0,1 1-1,2 2 0,2 2 8,1 2-9,1 2 0,1 3 0,1 3-1,3 2 1,-1 2-1,3 1 0,-1 1 0,3 2 0,0-1-1,-1 2 0,5-2-1</inkml:trace>
  <inkml:trace contextRef="#ctx0" brushRef="#br0" timeOffset="80958.63">17870 9364 2,'-4'3'4,"-3"3"6,1 4-7,2 0 13,0 2-9,0 3 11,0 1-1,4 3-9,-2 2 5,4 0-1,4 2-8,0 1-1,2 2 6,3-2-20,1 2 0,3-3 2,-1-2 1,3-1-1</inkml:trace>
  <inkml:trace contextRef="#ctx0" brushRef="#br0" timeOffset="81294.649">17789 9308 2,'0'-3'3,"0"-2"1,2-1-1,2 0 0,3-2-1,1 0 0,2 1 1,3 0-2,1 1 0,5 1 1,-1 2-1,1 3 0,4 1 0,-3 5 0,3 2-1,-4 4 1,1 2-1,-3 2 7,-5 2-7,-1 1 0,-3 1 0,-2 0-1,-2 0 0,-2-1 1,0-1 0,0-3 0,1-1 6,-1-2-7,2-2 0,4-2 0,0-1 7,5-1-7,1-1 0,5-1 0,-1 1 0,3 0 0,0-1 1,-3 2-1,-1 0 0,-1 1 1,-3 0 0,-1 2-1,-8 3 0,-4 1 1,-4 2-1,-4 1 1,-4 1 0,-7 3 0,0 0-1,-5 0 0,-1 1 0,-2-3 0,-2 0 1,2-1-1,2-2-1</inkml:trace>
  <inkml:trace contextRef="#ctx0" brushRef="#br0" timeOffset="81966.688">18621 9413 41,'0'0'6,"0"0"-8,0 0 14,-3 1-8,-3 0 0,-2 1-1,-2 1 6,-3 1 11,-3 3 5,-3 2-10,-2 1 11,-3 3-4,1 1-2,2 2-22,0 3 26,3 0-9,1 1-2,3 0-8,4 0-1,1-3 6,5-1-8,4 0 1,2-6-1,6-1-20,3-3 3,3-4 8,3-4-6,1-5 15,5-2-7,0-5 7,2-2-6,0-4-6,-3 0 14,1-1-7,0 0 6,0 1 0,-5 4-7,-1 2-5,-3 3 13,-1 1 0,-5 4-13,0 6 7,-2 4 0,-4 5 7,-4 4-7,2 3-6,-2 4 7,-2 1 0,2 0 7,2 1-7,-2-1 0,2 0 0,2-4 0,0 0 0,2-5 7,0-2-14,3-3-6,1-5 9,2-3-6,3-5-5,-1-3 9,0-4 1,3-3 13,-1-3-14,1-3 14,-1-1-1,3-2 0,-3 2-1,-1 0-14,-1 4 27,-1 2-3,-3 0-1,0 5-2,0 1-2,-1 3-1,-1 6-7,0 3-1,-2 5 8,2 2-2,-2 5-1,1 2 5,-1 2-1,2 1 0,4-1-3,-1 2 0,1-3-8,0 0-12,5-2 1,-1-2-10,3-4 1,1-3 4,1-4-6,2-2 4,-1-4 2,-1-4 1,4-3 3,-5-3 2,1-4 0,-5-2 3,-1-2 0,-1-4 2,1-3 0,-3-2 14,-2-2-1,-2 0-1,1 2-1,-3 3 13,0 3-3,0 4-14,-2 4-7,0 3 20,0 5-14,-2 6 13,2 8-2,-2 3-8,0 3 6,2 3-1,0 3-14,1 4 1,1-1 13,0 0-20,4-1-5,0-1 2,3-2 2,3-2 1,1-2 0,1-5 2,3-4 0</inkml:trace>
  <inkml:trace contextRef="#ctx0" brushRef="#br0" timeOffset="82346.709">19578 8462 5,'-2'-3'4,"0"1"6,0 0-1,2 0-2,-2 4 6,2 1 5,0 1-9,0 8-1,-2 4 11,2 2-7,-2 7-9,4 2 12,-2 6-2,4 2 0,-2 3-9,4 2 0,-2-1-7,7-1 0,-1-2-13,2-4 2,5-3 2,2-2 0,1-5 3,-1-3 1,2-4 1,-1-7 1,3-3 0,2-5 1,0-3 1,-1-4 8,1-1 5,0-1-1,0-2-1,-2 1 5,-3 2-7,-3 0 0,-1 1-8,-1 3 13,-3 2-1,-1 3 5,-5 4 6,0 4-4,-4 3-2,-4 3-1,-2 3 4,0 2-1,-2 4 3,1 1-2,-1 0 5,2 0-10,-2-1 6,4 0-9,0-2 5,4-3-2,2-1-7,4-3-7,1-3 6,5-2 0,5-3-14,1-5-5,3-3 2,4 0-12,2-4-9,2 1 5,0-3 2,0 0 2,29-8 3,-8 1 3</inkml:trace>
  <inkml:trace contextRef="#ctx0" brushRef="#br0" timeOffset="84051.807">21460 7747 4,'0'-4'4,"-2"-2"0,0 2 6,0 0-2,0 1-1,0 0 6,0 1-8,2 1 6,-2 2-2,0 4-1,-5 4 5,3 4 0,0 4-3,-2 5-1,0 4-14,0-1 7,3 1 6,3 1 5,3-2-20,1-3 7,4-1 6,2-2 1,3-5-2,1-5 5,3-3-13,3-5 6,1-6 6,0-4-7,-1-4 6,3-4-7,-4-4-7,-1-1 1,-3-4 7,-3-2-7,-1 2 7,-5-2 0,-4 1 0,-2 0-7,-4 3-12,-4 3 0,-1 4 4,-5 3 1,-1 5 0,-3 6 3,-3 4 0,-2 6 2,3 5 0,-3 3 1,2 3-2,0 3 2,3 4 1,1 0 0,3 2 1,3-1 0,3-1 1,2 0 0</inkml:trace>
  <inkml:trace contextRef="#ctx0" brushRef="#br0" timeOffset="84175.814">21456 8099 2,'4'2'4,"0"3"0,5 1-1,-1 2 13,2 3-2,3 3-2,-1 4-8,2 3 7,-1 3 4,1 3-2,-1 5-1,1 4-16,-3 6 15,-3 3-8,-2 3-13,0 1-1,-2 1 3,-1-1 0,-1-1 1,-2-4-1</inkml:trace>
  <inkml:trace contextRef="#ctx0" brushRef="#br0" timeOffset="84358.825">21520 8486 5,'-4'4'4,"-6"1"-1,-3 7 7,-3 4-8,-3 6-1,-6 3 7,-4 4 5,-4 3-14,2 3 0,-2 1 13,0 3-14,0-3 13,2 2-8,4-2-8,0-3 1,6-3 0,3-4 0,1-4 1,7-5-1,2-4 0</inkml:trace>
  <inkml:trace contextRef="#ctx0" brushRef="#br0" timeOffset="84616.839">21493 8564 2,'6'2'4,"3"2"-1,3 2 0,3 3 0,-1 1 7,1 3-9,3 3 0,-3 2 0,1 2 0,1 2 0,-1-1 0,-1 1 6,-1-1-7,1-3 0,-1-1-1,1-5 1,-1-1-1,3-4 0,1-5-1,1-3 2,2-4-1,1-4 0,1-5 1,-2-2-1,4-3 0,-5-5 0,3-2 1,-2 1 0,-1-1 0,-1 3 0,-2 2 0,-3 2-1,-2 3 0,-1 4 1,-5 6-1,-2 5 1,-2 6 0,-4 4 0,-2 5 0,-2 5-1,-2 4 0,-3 3 0</inkml:trace>
  <inkml:trace contextRef="#ctx0" brushRef="#br0" timeOffset="84928.857">21491 9085 4,'-8'5'4,"-2"4"-1,-1 4 0,-3 2-1,-3 3 8,-1 3 4,1 1-2,-2 2-1,1-2-1,1 1-2,1-1-1,1-1-7,5-2-6,0-2 13,3-2-7,3-2 6,2-4-7,4-2-6,4-3 1,3-4 0,3-3 1,5-1 1,-1-1 0,3-2 1,-1-1 0,5-2 1,0 0-1,0 2 1,-1 2 1,3 0-1,0 3 1,-2-1 0,0 3 0,1 2 0,1 2 7,-2-1-7,2 4 6,0-1-7,-1 2 0,3 0-1,0 0 0</inkml:trace>
  <inkml:trace contextRef="#ctx0" brushRef="#br0" timeOffset="85398.884">21104 9708 2,'-6'1'4,"-2"2"-1,-2 1 0,-3 2-1,-1 3 1,-3 3 13,1 1-15,-3 4-1,0 2 7,3 1-1,-1 3-1,5 2-1,0 1 0,3 2 7,5 1-3,2-1-7,6 0 13,4-1-8,3-3 12,3-1-15,3-2 6,1-1-14,3-1 13,2-2-1,-5-2 6,-1 0-15,-3-2 1,-1 0 12,-5 0-7,-4 1-7,-4 0-6,-4-1-6,-6 3 2,-5-1 2,-1-4 0,-3 0 1,1-3 1,-3-5 0</inkml:trace>
  <inkml:trace contextRef="#ctx0" brushRef="#br0" timeOffset="86180.929">21053 9557 12,'0'0'10,"0"2"-9,4 1 0,0 1 1,2 4 6,0 3 11,3 2 5,-1 5 10,0 4-5,1 4 3,1 5 3,-2 5-12,0 3-2,3 4-3,-1 0-8,0 1 4,3-2-8,1-1 6,-1-5-14,1-4-6,1-2 20,-3-3-14,3-6 6,1-3 0,-1-5 6,3-3-8,1-8 0,-1-4 12,1-6-14,0-5 6,1-2-7,1-5 6,-2-2 1,1-4-15,-1 4 14,-3 1-7,1 1 8,-5 3-22,1 3 22,-3 4-7,1 4-6,1 6 13,-2 3-13,1 5 13,-1 4 0,0 2-14,1 1 20,1 3-14,-2 0 0,1 0 7,1-1-7,-2 1-6,3-6 1,-1 1 7,1-5 6,1-1-7,1-4 7,1-3-14,1-5 8,-1-2-13,1-2 2,-3-4-6,1-1 3,-1-2 8,-1-1-13,-3 1-3,0 1 8,-1 1-3,-3 0 8,0 2-6,-2 2-4,0 2 9,0 2-6,1 1 2,-5 2 3,2 2 1,0 1 6,0 1-5,2 0 1,-2 1 1,2-1 8,2 1-7,-2-1 1,1 1 0,-1-2 0,0 0 15,2-1-2,-2 0-1,0-2-1,1-1 6,-1 1-7,-2 1 5,2 0-14,-2 0 13,0 0-13,0 1 0,0 1 26,2 3-16,-2 3 13,5 6 3,-3 2-2,4 4-3,2 2-8,-1 6 18,3 3-17,2 4 6,1 2-2,1 3-2,-1 3-1,1 0-2,-1 0-7,-1-1 12,1-4-14,-3-3 6,1-3 6,-3-5-2,-2-3 5,1-3-27,-3-6 27,-2-5-15,-2-6-12,-2-5 14,-4-7 12,0-3-27,0-5 14,-7-8 7,-1-3-1,-3-3 0,-1-6-8,1-3-1,-1-4 1,-1-2 7,3 0-15,1 1 8,3 2-6,0 5 7,4 3 7,-3 6-7,5 4 7,-2 2-15,2 4 8,2 4-13,0 4 14,0 6 0,2 6-6,-3 5 7,1 8-1,0 3-12,-2 4-12,0 1 3,2 2-4,0 1-10,0 2 4,0-2 2,0-1 4,4-4 2</inkml:trace>
  <inkml:trace contextRef="#ctx0" brushRef="#br0" timeOffset="87092.981">22281 9717 2,'2'2'3,"0"2"1,5 6 19,-1 0-10,2 5 5,4 5 11,1 3-10,-1 5 10,3 3 3,1 4 3,1 4-5,1 3-11,-1 4-8,0 3 12,-1 3-4,3 1-15,-5 0 13,3-2-15,-3-4 0,-1-4-1,-3-5 0,0-5 0,-3-5 12,1-4-14,-6-8 13,-4-4-1,-4-7-8,-3-7 0,-3-6-1,-3-7 6,-1-7 5,-3-6-6,1-4-16,-3-7 9,2-4 0,1-3-7,-1-4 14,3-4-7,1 2-13,3 0 14,3 2-19,3 2 21,4 5-6,2 2 6,4 5-6,3 5-7,-1 3 8,4 5-6,2 4-5,3 6 20,-3 6-7,3 7 6,-1 6 0,1 7-7,-3 7-6,1 4 7,-5 5-7,-2 2 14,-2 3-1,0 0-20,-2-2 15,0 0-26,1-4 10,-3-4-12,2-3 4,0-3-4,0-5 3,2-3 3,0-7 3,0-5 1,2-5 3,1-6 2,1-4 1,-2-4 2,0-6 1,0-4 1,5-2 1,-1-1 1,3 3 1,1 0 7,-2 2-7,3 2 13,-5 4-1,3 2-7,-3 3 12,0 4-8,3 5 13,-3 3-9,0 4 5,1 4 12,-1 5-5,0 4-14,1 1 17,-3 2-2,0 0-16,3 0 6,-1 1 5,0-1-15,3-1 12,-3-2-14,0-2 6,3-3-13,-1-2 13,3-3-7,1-4 7,-1-3-14,1-4-5,1-4 14,-3 0-6,1-1 7,-3-3-8,1 2 9,-1 0-1,-2 1-14,-1 2 15,1 2-13,-4 2 20,2 1-26,-1 1 14,-3 3 1,2 2 6,-2 2-7,2 4 7,1-1-13,-1 3 13,2 0-19,2 1 8,1 0 7,1-2-14,1 1-10,1-2 1,1-2 4,18-1 1,-2-2 3,-9-4 1,5-3 1,-2-2 3,-4-4 0,-11 6 2,0-2 1,-1-1 0,-3-2 0,0-2 2,-2-3 1,0 0-1,-2-1 2,1 2 0,-1-1 1,-2 2 12,0 2-14,0 2 1,2 1 0,-2 3 7,2 3-1,-2 3-7,0 4 7,2 4 13,2 3-3,0 4-2,4 4 0,1 4-3,3 5-7,0 5 0,3 5 12,-1 6-1,3 4-15,-3 0 7,1 3 5,-1-1-7,-1-2-7,-3-2 13,0-1-14,-1-3 1,-3-4 1,-4-1 12,-2-5-1,-4-3-7,-4-4-19,-3-2 9,-5-4-7,-24 10 3,-5-11 0,1-9-1</inkml:trace>
  <inkml:trace contextRef="#ctx0" brushRef="#br0" timeOffset="87232.989">22751 9297 9,'-2'0'2,"2"0"0,0 0 0,0 2-1,0 0-2,-2 3 0</inkml:trace>
  <inkml:trace contextRef="#ctx0" brushRef="#br0" timeOffset="87659.013">21555 10706 4,'0'-5'4,"2"-1"6,0-3 6,1 0-3,-1-2-8,0 1 13,0 1 3,2 0-2,-4 2-3,0 4-2,-2 1-8,-2 3 13,-3 5-22,-3 5 19,-2 5-14,-3 4 19,-1 3-28,-1 4 25,1 2-14,1 2-1,1-1 6,3 0 0,3 0-2,6 0-7,4 1 6,2-2-1,6-2 6,5-1-1,4-2-1,3-1-8,1-5 0,2 0-6,-2-2-1,-1-2-4,-3-2 1,-2-1-5,-7 0-6,-2-1-3,-6 0 2,-4 0 3,-6-2 0,-2 1 3,-5-3 0</inkml:trace>
  <inkml:trace contextRef="#ctx0" brushRef="#br0" timeOffset="88785.078">21537 11023 1,'14'-10'3,"3"-2"0,5-3 0,1-4 0,4 0 0,4-3 0,2-3 0,2 0-1,3-3-1,-3 0 0,0 0 7,0 3-1,-4 2-7,-4 1 6,-4 2-1,-5 3-1,-5-1-6,-5 7 6,-4 2 0,-4 5 0,-4 5 5,-4 3 5,0 3-8,-7 4-13,-2 6 7,5 1 13,-2 4 5,1 2-9,3 0-20,4 2 14,2-1 6,4-3-1,2 0-14,4-3-6,4-3 8,3-4-7,3-3 2,1-3 1,3-5 1,1-4 1,4-3 1,-2-4 1,-1 0 7,1-2 6,-2 2-8,-1-1 0,-3 2-6,-3 1 7,1 2 6,-3 2 5,1 1-1,-3 4 4,0 2-8,-1 1 5,-3 3 0,-2 1-3,0 2-1,0 0-7,-2 1-1,3-2 0,-3-1 0,2-2 13,0-1-22,0-2 2,2-2 1,-2-3 7,5-5-7,-1-1-6,0-5-5,2-2 15,1-3-12,-3 1 7,2 0 7,1-1-12,-3 2 7,-2 3 1,0 1 7,1 3-14,-3 1 21,0 3-14,-2 4 6,0 2 6,0 4 5,0 2 0,0 1-9,2 3 5,-2 1-7,5 1-1,-3 0-6,2 0 0,0-2 7,5 0-6,-1-3 0,0-3 7,5-3-7,-3-1-13,17-6 9,-2-2 7,-2-4-6,-5-5 7,-1-1-7,-2 2 7,-3-1 0,-4 2 6,-3 7-7,-3 1 14,0 2-9,0 0-1,-2 2-7,2 2 20,-2 1 5,-2 4-4,2 3-2,-2 3-15,5 2 0,-3 2 14,2 1-3,0 1 6,4-2-10,3 0-7,-1-1 0,0-2 6,3-2-7,-1-3 0,2-4-6,1-3 0,-1-2 1,1-4 0,-1-2 7,-1-5 1,-3-2-1,0-1-8,-1-4 2,-3-2 1,0-1 12,-4 0 0,2-2-8,-2 3 6,1 2 6,-1 3 5,0 2-15,0 2-7,-2 3 13,0 1-1,2 6-1,-2 2-1,0 3-1,2 4 1,0 2-9,0 3-5,2 0 1,0 1-6,2 1-18,3-2 4,1 0-2,2-1 9,1-2-3,-1-2 1,3-1 4,1-3 1,1-2 3,-1-2 2,3-4 2,0-2 0,-1-4 2,3-1 1,0-2 1,16-18 7,-6-2 13,-6 6-8,-5 6-7,-3 5 6,-3 4 13,-3 5-10,-9 4-1,-4 4 13,-2 3-10,-3 2 12,-1 3 4,-2 2-3,-1 4 3,-1 3-9,0 1-3,1 3-8,3 2 6,0 2-1,2 0 4,1 0-14,5 1 6,0-2-7,2-1 6,5-2-1,1-2-13,15 14 1,4-10-25,2-7 24,-11-13-6,1 0 1,1-4 3,1 0-5,-2-4 1,1-2 7,-3-2-10,0-4-5,-5 0 16,-2-1-6,-1-2 14,-3 1 6,0 0 6,0 4 10,-2 2-21,0 0 13,-2 3-3,-2 4-2,3 4 6,-3 4-15,0 3 6,2 4 5,-2 1-8,2 4-1,2 1 13,0 2-9,0 0 5,4 0-20,1-1 7,3-1 0,0-2-6,3-1-19,-1-3 10,5-3-12,0-2 17,1-2-5,3-5 8,0-1-6,-2-4-4,-1-2-5,1-3 3,-3-3 1,-3-1 1,-1-4 2</inkml:trace>
  <inkml:trace contextRef="#ctx0" brushRef="#br0" timeOffset="88941.087">23266 10177 155,'-2'0'36,"0"0"-4,2 1-23,0 1 12,-2 1-16,-3 0-26,3-1-4,-2 3 1,2 1 2</inkml:trace>
  <inkml:trace contextRef="#ctx0" brushRef="#br0" timeOffset="114702.56">5583 5557 1,'0'0'2,"0"0"1,0 0-1,0-1-1,-2-2 1,0 1 0,-1-1-1,-1 0 0,0 1 0,2 0 0,0 1 0,-2-2 0,2 2 0,-2-1 1,0 1-1,-3-2 0,3 2 0,0 0 0,0 0 0,-2 0-1,0-1 1,-3 2 0,3-1-1,0 1 0,0-1 0,-1 1 0,1-1 0,0 1 1,-2 0-1,2 0 1,-1 0-1,1 1 0,0-1 0,0 1 0,2 0 0,-3 1 0,-1-1 0,2 0 0,0 1 0,0 1 0,-1-1 0,-1 1 0,2 1 1,-2-1-1,-1 2 0,1 1 0,0-2 0,-1 2 0,1 0 0,0 0 0,0 0 0,-3 2 0,3-1 0,2 1 0,-2-1 0,-1 0 0,1 1 0,2-1 0,0-1 0,-1 1 0,1 0 0,0 0 0,2 0 0,-2 0 0,2-3 1,-3 2-1,1 1 0,2-1 0,-2 0 0,2 0 0,0 1 0,-3 0 1,1 0-1,0 0 0,0 0 0,-1-1 0,1 1 0,0 2 0,0-1 0,0 0 0,-3 0 0,3 1 7,-2 1-1,2-1-7,-3-1 0,3 1 0,0 0 0,0 1 0,2-2 7,-5 1-1,3 0-1,0-1 7,0 1-2,0 1-1,-3 1-1,1 1-1,0-2-1,0 0 7,-1 1-3,1 1-13,-2-1-6,1 1 20,1 2-1,-2 0-14,-1 0 7,3 0 0,-2 0-1,2 1 0,-1 0 6,1 0 7,-2 1-9,1-1-1,1 0 0,0 1-7,0-1 13,-1 0-8,1 0-12,0-1 20,2 0-8,-1 0-6,1 0 6,0-3-12,2 2 20,0 0-14,-3 1 7,3 0 6,0 1-2,0-1-7,-2 1 0,2 1 0,0 1 0,-1-1-6,3 2 7,-2 0 6,0-1 0,2 3 5,-2 0-2,0 0-1,2-1-20,0 2 20,0-1-13,2 0 0,-3 0 7,3-1 0,0 1-1,-2-1 0,2 1 0,0-2-7,0 1-5,0-1 13,0 1-13,2 0 8,-2-1 13,0 1-14,3-3 0,-3 2 7,0-1-1,2 2 6,-2-2-20,-2 0 14,2-1 0,0-1 6,0 1-20,2 0 7,-2 2 7,0-2-6,0 0-6,0 1 13,0 0 6,0 0-7,0 0 5,0-1-7,0 0 7,-2 2-2,2-3-7,0 1 7,0 0-7,0 1 0,0-1 6,0-1 6,-3 1-1,6 1-14,-3 0 7,0 0 6,0 1-8,0 1 13,2-2-8,-2 2-7,2-1-13,0 1 14,0-2 7,2 2-1,0-1-13,-2 1 19,2-2-8,0 2-6,1-1 13,-1 0-2,0 1-13,0-1 6,0 1-6,2 0 7,0 0 5,1 0-7,1 1 0,-2-1-6,0 0 13,1 1-1,-1 1-20,2 0 21,0-2-8,3 2 7,-5 0-8,2 0-6,0-1 14,1 0-14,1 0 14,0-2-14,-1 2 14,3-1-7,-2-1 6,3 0-20,-3 0 21,3 0-7,-3-2 0,2 0 6,1-1-1,-1 2-13,1-2 14,1-1-1,-2 1-7,1 0-6,1-1 13,-1-1 0,1 1-7,1 0-12,-1-1 14,1 0 0,-3 0-13,3 1 15,-3 0-1,2 0 6,-1-2 0,-1 0-1,3-1-1,-3 0 0,3 1-7,-3 1-1,2-3-5,-1-2 13,-1 2 1,1-1-9,-3 2 1,2-2 0,-1-2 7,1 1-13,-1-2 20,-1 0-8,0 1-7,1 0 7,-1 1-7,0-1-7,-1-2 2,1 2 14,-2-1 6,0 0-8,3 1-1,-3-1-7,2 0 1,1-1 0,-3 1 7,2 0-7,1-1 7,-1-2-7,0 2 7,1 0-14,-1-1 2,2 0 1,1-1 13,-3 0-1,1-1-6,-1 2 0,2 0 6,1-2 0,-3 2-8,-2-1 14,5 0-14,-3 0 0,0-1 0,1 2-13,-1-1 22,2 0-7,1 1 0,-3 0 0,1-1-6,1 1 1,-2-1 13,1 2-7,-1-2 6,0 0-19,3 1 26,-3 0-14,-2-2 13,3 2-27,-3-1 21,0 1 7,3 0-9,-3 0-7,2-1-7,1 1 9,-1-1 0,0 2 0,1-2-6,-1 2 19,0-3 0,3 3-9,-1 0 0,-2-2-7,1 2-7,-1 0 16,2-2-1,1 2-1,-1-2-6,1 2-7,1-2 2,-1 2 1,-1-2 1,0 1 19,5-1-8,-3 0 1,3 0-2,-5 1 0,3-1-1,1 1-7,1-2 7,0 2 6,-1-2-14,1-1 7,1 1 0,-1 1 0,1-2 0,1 0-7,0 1-6,-1-1 21,1-1-2,2 2-13,-1-2 0,-1 0 1,1 0 1,1 0 6,2 0-6,0-2-7,-1 2 8,1-1-6,0-1 21,0 1-9,1 0-7,1 1-7,0-3 3,0 2 13,0 0-1,2 0 7,0-1-9,-3 0 0,3 1-7,2-1 7,0 0-7,-2-1 7,2 1-7,-2 0-6,0-1 8,2 2-6,-2-1 1,-1-1 13,1 2-13,0-1 14,0 0-14,0-2 20,2 1-8,0 0-7,0 0-12,2-1 20,0 0-7,2-2 7,0 0-7,4 0-6,5-1 0,-1 0 8,3-1-1,1 1 7,3-1 5,-1 0-7,3 0-1,1-2-1,3 3-6,0-2 6,2 0 0,2 0 0,-2 0-1,2 0 0,-3-1 6,1-1-1,0 1-20,-2-1 21,0 2-1,-3 0-7,1-2-7,0 2 1,-1-2 7,-1 0-6,4 1 0,0 0 1,1 0 7,3-2-7,0 0 7,0 0 0,0 0-13,2 1 0,-2 1 16,2-1-2,0 1-7,-2 1 1,2 1-1,-2 1 8,2-2-1,-4 2-1,-1 1 0,-1 1-13,-2 0 20,0 1-14,-3-1 7,-1 0 0,-1 2-1,-1-1-6,1 1-13,-1-1 23,-1 1-9,-1-1 8,1 2-15,1-3 15,1 2 0,-1-1-1,-1 1-7,1 1 0,-1-2 7,1 2-7,-3-1 1,1 2-1,-3 0-5,1-1 13,-1 1-7,-2 1-6,0 0 8,1-2-7,-1 2 8,0 2 6,-1-2-7,1 1 6,-2-1-1,-2 1-7,0 0 0,1-1 7,-3 1 0,2 2-7,-4-2 6,2 0 6,0 1-14,0 1 1,-2-1-7,0 1 22,2 1-9,0-1 0,0 1-7,3-2 7,-1 2-1,0-2-6,2 3-6,2-1 14,-1 1-1,-1 0-14,0-1 3,2-1 13,-1 0 1,-1 3-9,0 0-5,0-2 1,-2 1 13,3-2-19,-3 1 7,0-1 14,0 1-14,0-1 7,-2 1 0,3-2 0,-1 2 0,-2-2-13,2 2 14,0-3-14,2 1 16,-1 2-15,-1-2 3,2 0 13,-2 2 0,2-1-7,1-1 6,1 0-7,-2 0 7,2-1-7,1 0-6,-1 0 2,0-1 13,1 2-20,-1-1 8,4-2 7,-3 1 7,1 0-1,0-2-1,1 1-7,1 0-6,-2 0 7,-1-3 0,1 2 0,-2-1 0,3-2 0,-3 0 0,2 0 0,-1-1 0,1 0 0,0 0 6,1-2-1,1-1 0,3-1-1,-1 1-7,5 0 7,0-2 0,-1 0-1,3-1-8,0 0 9,1 0-1,-1-1-1,2 0 0,-2-1 0,55-15 6,-14 3-7,-54 15-1,1-2 0,-1 0 7,0-1-20,-1-2 2,-1 1 6,0-1 2,-2-2-6,-2 1 7,0-2 1,0-1 6,-2 1-19,-2-4 14,0 1-13,0 0 21,-2-2-1,2 1-1,-2-1-1,0 1-1,-2 0-13,2 1 8,0-3 6,-7 3 0,1-1-1,0 0-7,-5-1 7,1 0 7,-3 0-9,1-2-6,-3-2 6,-2 1 6,1-3-13,-3 0 13,2-3-1,-1 1-7,-1-2 0,0-1-13,0 1 8,1 1 7,-3-1 6,2 0-13,-2 3 13,1 2-1,-1-1-7,-2 1-7,0 1 20,0 1-1,-2 0-2,2 0-1,-4 3-8,0-2 6,0 2-13,-2-2 1,0 0 13,0-1-7,-2-2 0,2 1 6,0-1 0,-2 1-2,0-2-7,0 1 7,1 0-1,-1 0-20,-2-2 15,2 2 8,-2 1-2,2-1-14,-3 1 2,1 0 7,0 2 0,0-1 0,0 0 0,-1-1 6,3 3-13,0-2 13,0 1 0,-2 0-1,2-1-7,-3 1 6,-1 1 0,2-3-7,0 0 7,0 1-1,-1-2 0,-3 0-13,2 0 8,-1 1 6,1 1 0,0 1-13,0 0 7,-3 0 13,3 2-27,-2 2 21,1 0-1,-1 1-13,0 1 14,-1 0-1,1 3-13,0-2 7,-3 2 8,3 1-21,-2-1 15,-3 1 14,-1 0-9,-1 1-1,-2 0-20,1-1 15,-5 1 0,-2-1 8,-2 0-2,0-1-14,1 0 15,-3 1-15,-2-1 8,-3 1 8,3-2 4,-2 0-14,2 3 7,-2 0-7,0-1 13,2-1-14,-2 2 7,0-1 0,0 1-1,-2 0-6,0 2-6,-1-1 14,-1 2-1,-2 1 0,-5 1 0,1 0-7,0 2 1,-3 0 6,-1 1 0,1 0-13,1 1 14,-3-1-7,2 0 7,1 0-1,-1 1 0,3 1-19,-2 0 20,-1 0 0,3 0-7,-3 2-6,1-1 8,-3 0 6,3 0-1,-1 2-6,-2-2 0,1 1 6,-3 1 0,-1-2-7,-3 3 7,0 0-13,0-2-6,-2 3 15,-2-1 6,1 0-13,1-1 1,0 1 7,0 0 0,2 1 6,0 0-14,3 0 7,1 0 7,3 0 0,1 0-9,1 1 1,1-1 0,1 0 7,-1 0-15,3 0 2,2 1 7,-5-1 0,5 1 7,0 0-7,-1-1 7,1 1-2,0 0-1,1 1-13,-1-1 7,0 0 8,-2 0-8,-1 0-13,1 0 22,1-1 0,1-1-8,2 1-7,0-1 14,0 0 0,1 0-1,3 0-1,0-1-13,2 1 7,0 0 1,0 0 6,0 1-1,2 0 0,-2 1-13,2-1 13,-2 1 0,0 2-20,0-1 22,0 0-15,-2 2 8,0 0 1,0 0 7,-2-1-2,-1 1-7,3 1 0,-2-2 1,0 3 6,0-3-1,2 3 0,0 0-1,0 0-6,-3-2 0,3 2 7,0-1-1,2 0-19,0-2 15,0 2-1,0-1 1,0 0 0,2-1 7,-2 2-1,0-2-1,0 2-7,0-1 7,0 0 0,0 1-1,0 0-7,0 0 7,2-1 0,0 1-1,2-1-6,-2 1 0,0-2-5,2 2 20,1-2-8,1 2 0,0-1-7,-2-1-12,2-1 7,0 2 16,3-2-16,1 2 9,-2-1 6,0 1-7,3-2 0,-3 1-6,2 1 1,1-2 7,-1 2 6,0-1-13,1 1 7,-1 0 6,-2-1 0,0 0-2,3 2 6,-5-2-8,2 1 0,-2-1-13,3 1 7,-5-1 7,2 1-1,0-1-6,-2 2 0,0 0 7,0-2-7,1 1 0,-1 0 7,2 0 0,0-1-1,0 1 0,2-1-19,1 1 14,-3-2 0,0 0 7,2-1-14,1 2 8,-1-2 0,0 0 7,0-1-1,3 1-14,-1-1 8,0 0 0,1-1 7,-1 1-21,-2-2 9,2-1 13,-1 0-1,-1 1-13,0-2 1,0 0 13,-1 0-1,-1 1-13,0-2 14,0 0-8,0 2-12,1-1 20,-1 1-13,-2-1 7,2 3 0,0-2 6,0 0 6,1 1-22,1 0 8,0 1 8,0-1-2,-1 1-20,-3 0 15,2 1 6,0-1 0,0 0-1,2 0-7,-1 1 6,-1-2 0,2 1-1,-2-1-12,2 2 7,-1 0 6,-1 0-6,0 0 0,2 0 0,1 0 7,1 0-1,2 0 0,3 1-13,-1 0 13,-1 2 0,1-1-1,0 0-13,1 1 8,-3 0 0,3 0-7,-1 0 8,-1 0-6,-1 1 14,2-2 0,-1 2-22,1-1 9,-1 1 7,-3 0 6,2 0 7,-1 0-23,-1 0 2,0-1 14,-1 1-7,1 0 7,0-1-15,0 0 1,1 0 8,-1 0 6,0-1 6,3 1-9,-3 0-13,3 1 8,-3-2-1,0 2 8,0-1-1,1-1-14,-3 1-6,-2-1 16,0 2-7,-1-1 7,-3 0 6,0 1-13,-2 1 7,0-2 6,-3 1-7,1 0-6,0 0 13,0 0-1,0-1-13,2 0 7,-2 1 0,4-2-13,-2 2 15,2-2 6,2 0-1,0 0 0,2 0-22,3 0 9,-1-1-5,2 0-6,1 0 29,1-1-9,-2 2 0,5-1-7,-1-1-13,3 0 9,-1 0 14,1 0-7,-1-1 6,1 1-13,-3 0 1,1 1 7,-1 0-12,-1 0 14,1 0-20,-2 2 22,1-1 0,-1 0-27,-4 3 22,3-2 0,-1 2-6,-2 1 7,3-1-6,-1-1 7,-2 1 6,3-1-19,-1 0 14,0-1-8,1 1 2,-1-2 0,2 1 7,1-1-13,1 0 1,3-1 20,-1-1-7,1 2-1,1-1-6,1-1 0,1 1 7,-1 0-1,0-1-7,-3 1 7,3 0 0,-3 2-7,-1-1-6,-5 2 14,0-1 0,1 0-7,-3 2 7,0-1-7,-2 0 0,3 1 13,-3-2-14,0 0 7,0-1-7,2 0-5,1 1 1,1-1 13,0-1-13,5 2 1,-1-3 14,3 0-8,-1 0-6,5 0 14,-2 0-7,1 0 0,3-2 6,0 1-7,1 0 6,-1-1 0,2-1-7,0 1 6,0 0 0,-1-1-13,1 1 13,0-1-6,0 0 6,0 1 0,-3 0-7,3-1 0,0 1 7,0-2-7,-1 2 13,1 0-8,0 0-6,2-1 7,-2 2-1,4 0-6,-3 0-6,1 1-5,2 0-5,-2 1-4,0 4 1,0 0 3</inkml:trace>
  <inkml:trace contextRef="#ctx0" brushRef="#br0" timeOffset="119508.835">11996 5629 3,'-2'-5'3,"2"0"0,0 0-1,-2-1-1,0 0 1,2 1 0,-2-1 0,0-1 0,0 2 0,0-1-1,-2 2 0,1 0 0,3 1 0,-2-1 0,0 1-1,2 0 1,-2 1-1,2 2 1,0 0-1,-2 0 0,2 1 0,2 1 0,0 2 0,0 1 0,3 0 1,-1 2-1,-2 0 1,4 0-1,-2 3 0,2-2 1,0 2-1,1 0 1,-3 0-1,2 2 1,-2 0-1,0 1 0,0 0 0,1 1 7,-1 0-8,0 1 7,0-1-7,0 0 6,0-1-7,-2 0 0,5-1 1,-5 0 0,2-2 0,-2 0 0,2-1 0,-2-1 1,2-2 0,0 2 0,0-2 0,-2-1 12,5-1 0,-1 0-9,0-3 6,4-2-1,1-3-1,1 1-7,5-3 6,1-1-1,3-2-7,6-2 0,0-2 7,4-1-7,4-2 14,0 1-9,2-1 0,5-2-7,-1 1 13,5-3-13,-1 3 13,-1-2-2,1 0-20,-4 2 2,1 1 21,-3-1-8,-4 2-6,-2 3-6,-2-2 20,-6 3-14,0 2 7,-6 1 6,-1 0-1,-3 2-20,-1 0 20,-1 1-20,-3 1 8,-2 0 13,0 1-1,-1 0-7,-3 1 0,2 0 6,-2-1-7,0 2 0,-2-1 13,0 1-22,3 0 15,-3 1-1,0-2-7,0 1 0,-2 0-14,2 1 3,0-1 1,-2 2 0,-2 0 1</inkml:trace>
  <inkml:trace contextRef="#ctx0" brushRef="#br0" timeOffset="128062.324">15247 6047 3,'0'-2'3,"0"0"-1,0 1 0,-2-1 0,2-1-1,0 1 1,0 0 0,0 0 0,0 0 1,0 1-2,0 0 0,0 1 0,0 0 0,0 0 0,0 0-1,0 0 1,0 2 0,-2 2 0,2 3-1,0 1 0,-2 3 0,0 2 0,2 0 1,-2 2-1,0 0 0,0 0 0,2 2 0,-2 0 0,0 0 1,2 1-1,-2-2 0,2 2 0,-2-3 0,2 0 1,0-1-1,0-1 0,0-2 7,0-2-7,0 0 6,2-1-1,-2-2 0,2-2-1,2-3 7,0 1-9,6-4 6,1 0-7,5-4-7,3-2 1,2-1 13,3-2-13,3-1 7,6-1 0,0-2-7,3 0 0,1-1 8,0 0-1,2 1 0,1 0-7,-1 0 7,-2 1 0,-2 0-6,-2 1 0,0 0 13,-2 3-14,-2-1 7,-4 1 6,-2 2-7,-2 1 12,-3 0-1,-1 1-7,-5 0-15,1 2 22,-3 0-15,0 1-7,-1 0 9,-3 1 0,0 0-6,0-1 19,-2 2 0,-2 0-9,3 0 0,-1 0-7,-2-1 1,0 1 6,0 0 0,0 1-7,-2-1-7,2 1 3,0-1 0,-2 1 1,0 0 0,0 0 1,2 0-2</inkml:trace>
  <inkml:trace contextRef="#ctx0" brushRef="#br0" timeOffset="159664.132">6232 5848 1,'2'4'1,"0"1"0,-2 1 1,0 0 0,0-1 0,0 5 0,0-1 0,0 1-1,-2 2 1,2 1 0,-2 2-1,2-1 0,-2 2 1,2 1-1,0-1 0,0 0-1,0 3 0,0-2 1,0 2 0,0-1-1,0 0 1,2-1-1,-2 2 1,2-1 0,-2 2 0,2-2 0,0 0 0,0 2-1,0-1 1,0 0-1,-2 2 0,0 1 7,0 2-8,3 0 1,-3 2-1,-3 0 7,3 3-7,-2 2 7,2-1-7,0 3 6,0-1-7,-2-1 13,0 1-7,2-1-1,-2 1-7,0 0-1,0 0 2,-2 1 1,2-1 6,0 0-7,-4 1 1,4-2 13,-3 2-15,3 2 8,0-2-8,-2 1 15,2 3-3,0-1-13,-2 2 0,4-4 20,-2 3-8,0-1-1,2 1-7,-2-1 13,0 1-8,2-1-7,-2 2 7,-1-3-1,1 0 6,0-1-1,2-2-1,-4 1-1,2-2-7,2 0 14,-2-1-15,0 0 6,0-2-7,0 0 7,0-2-13,2-2 14,0 2-7,0-2 13,0 2-8,2-1-7,-2 0 1,0-1 13,2 0-8,-2 1-6,0 0 0,0 0 1,0 0 13,0 1-8,0 0 0,0-1-7,0 2 13,0 0-7,0-3 0,0 0 0,2 2-13,-2-2 27,0 1-21,0-2 13,0-2 7,0-2-3,0-1-7,2 0-7,0-2 6,-2-1 0,0 0 0,2 0-1,0 0 6,0-2 0,-2 1-8,2-1 0,-2 0 0,2-2 0,-2 1 6,3 0-20,-3-2 22,2-1-14,-2 1 7,0-1 0,2-2 6,-2 0-13,0-1 7,2-2-8,-2 1 2,2-1 14,-2 0-22,0-1 15,0-1-12,0 0 7,0-1 7,2 1-13,-2-1 7,0 0 13,0 1-2,0 1-1,0-2 0,0 0-8,0 1 0,0-1-6,0 3 7,0-1 0,0 1 6,0-1-21,2 2 15,-2 0 8,0-2-2,0 1-1,-2 0-14,2 0 8,0-1 6,0 0-1,0 0-13,0-2 7,0 1-6,0 0 0,0-2-4,0 1-12,-2-1 2,0-1 3,2-1 0,-2-1 3,2 0 2,-2-2 0</inkml:trace>
  <inkml:trace contextRef="#ctx0" brushRef="#br0" timeOffset="160326.17">6027 8408 2,'-2'-1'3,"2"-3"0,0 2 0,0 0 0,0 0-1,0-2 0,0 3 0,-2-3 14,2 3-16,0 0 13,0-1-8,0 1-7,0 1 0,0 0 13,0 0-7,2 2 18,-2 0-3,2 2-1,0 2-10,0 3 5,3 1 0,-1 2 4,2 3-3,-2 1 0,2-1-3,0 4-8,3 0 6,-3 0 0,0 1-22,2 0 9,1-1 7,-1 0 6,0 1 0,1-1-2,-1-2-21,0 1 9,-2-3 7,3 0 7,-3-2-16,2-1 8,-2 0 7,0-2-1,-1 0-1,-1-1-14,4-1 8,-4 2 6,2-2-20,-2-3 15,1 2 6,-1-1-1,0-2-13,-2 0 19,2 1-7,0-4-7,-2 2-6,0-2 13,0-1 0,3-1-1,-1-4-7,2-1 1,0-2-6,0-4 19,1-2-14,1-3 7,0-1 0,-2-1-7,3-2 6,1-1 0,-2-2-13,0 1 14,-1 0-1,1 1 0,0 0-7,-2 2-5,1 0 20,-1 2-8,-2 0 0,2 3-7,-2 2 7,-2-1-7,2 3 1,-1 0 12,-1 1-6,0 0 5,-2 3-7,2 0 0,0 2-7,0 0-6,-2 0 22,0 1-2,0 0-14,2 2 1,-2 0-13,0-1 16,0 1 0,0 1-6,0 0 7,0-2 13,0 2-8,-2 0 6,4 1-14,-2 0 1,0 0 0,0 0-6,0 0 14,0 0-1,0 0-19,0 0 21,0 0-27,0 0 10,0 1-12,0-1 2,0 0 2,0 0 1,0 1 2</inkml:trace>
  <inkml:trace contextRef="#ctx0" brushRef="#br0" timeOffset="211761.112">12921 7713 1,'2'-6'3,"-2"0"-1,0 0 1,2-1-1,0 0 0,0 0 0,0 0 0,-2 2-1,0-2 1,2 1 0,-2 0-1,2 1 0,-2 2 0,0-1 0,0 2 0,2 0-1,-2 1 1,0-1-1,0 1 1,0 2 0,0 1 0,0-1-1,2 2 0,-2 3 0,0 0 0,2 2 0,-2 1 0,0 2 0,0 0 0,0 2 0,0 0 0,2 1 0,-2 0 0,2 2 0,-2-1 0,3-1 0,-3 0 1,0 1 0,0-1-1,2-2 1,-2 0-1,0-3 0,0 0 0,2-1 0,-2-1 0,0-1 0,2-1 13,0 1-2,0-4 0,2 2-9,2-1 0,0-2 6,3-1-7,3-1 0,0-2 0,5-1 0,2-1-1,1 1 7,3-2-7,2-1 6,0-1-7,28-9 0,-3 1 6,-4 3 0,-5 3-7,-4-1 14,-4 0-15,-16 6 6,1-1-6,-1 2-7,2-2 15,-3 1-1,1 0-1,1 1 0,1-1-13,-3 1 0,-1-1 9,-1 1 0,1 0 6,-1 0 7,-1 0-15,-1 0 7,-1 1-7,-1-1 7,0 2-7,-1-2 0,-1 2 7,-2-2-7,-2 3 13,2 0-14,-2 0 13,1 0-7,-1 0 0,-2 0-1,0-1-6,0 0 13,0 2-7,0-1 0,0 1 0,-2 0-1,2 0 7,-2 0-14,0 0 7,2 0 0,-2 0-12,0-1 14,0 1-7,0 0 7,0 0 6,0 0-13,0 0 7,0 0-1,0 0-12,0 0 14,0 0 6,0 0-14,0 0 13,0 0-7,0 0-7,0 0 7,0 0-6,0 0 7,0 0 0,0 0-7,0 0-6,0 0 14,0 0-6,0 0 6,0 0 0,0 0-7,0 0-6,0 0 15,0 0-8,0 0 14,0 0-8,0 0-7,0 0-7,0 0 16,0 0-9,0 0-4,0 0 13,0 0-7,0 0-6,0 0 14,0 0-7,0 0 0,0 0 6,0 0-7,0 0 7,0 0 0,0 0-15,0 0 15,0 0 0,0 0-15,0 0 9,0 0 6,0 0-13,0 0 7,0 0-6,0 0 13,0 0-13,0 0 20,0 0-14,0 0 0,0 0 6,0 0-7,0 0 0,0 0 7,0 0-7,0 0-6,0 0 14,0 0-14,0 0 14,0 0-1,0 0-13,0 0 1,0 0 13,0 0-13,0 0 1,0 0 1,0 0 19,0 0-14,0 0-6,0 0 0,0 0 20,0 0-2,0 0 0,0 0-9,0 0 6,0 0-8,0 0 0,0 0 0,0 0 6,0 0 7,0 0-15,0 0 12,0 0-1,0 0-8,0 0-12,0 0 7,0 0 7,0 0-7,0 0 0,0 0 13,0 0-7,0 0-1,0 0-12,0 0 7,0 0 13,0 0-20,0 0 14,0 0 5,0 0-7,0 0 0,0 0-7,0 0 1,0 0 7,0 0-7,0 0 13,0 0-14,0 0 1,0 0 13,0 0-14,0 0 7,0 0-12,0 0 13,0 0 6,0 0-13,0 0 6,0 0-12,0 0 7,0 0 13,0 0-14,0 0 7,0 0 6,0 0-14,0 0 13,0 0-13,0 0 7,0 0-1,0 0-6,0 0-6,0 0 14,0 0 6,0 0-7,0 0 0,0-1-1,2-1 6,-2 2-13,0 2 13,2-2-13,-2 0 7,0 0 0,2-2 0,-2 2-7,0 0 7,0 0 0,3 0 6,-3 0-7,2 0 7,-2 0-1,0 2-1,0-2-7,0 1 7,0-1-7,0 0-6,0-1 7,0 1 6,0 0-7,0 0-13,0-2 15,0 2-6,0 0 1,0 0-12,0 0 1,0 0 1,0 0 2,0 0-1</inkml:trace>
  <inkml:trace contextRef="#ctx0" brushRef="#br0" timeOffset="213789.228">11454 8209 2,'0'0'3,"0"0"-1,0 0 0,0 0 0,0 0 0,0 0 0,0 0-1,0 0 1,0 0-2,0 0 1,0 0 2,0 0-2,2 1 0,-2-1 0,0 0 0,2 0 0,-2 0 0,0 0 0,2 2-1,-2-1 0,3 0 1,-1 2 0,2 1 0,-2 1 6,2 0-7,-2 4-1,0 0 7,0 2-1,-2 1 6,2 1-8,-2 1 7,-2 1-2,2-1-7,0 0 6,0 1-1,0-1-13,0 0 1,2 0 13,-2-1-1,2 1-7,-2-2 7,2-2 6,0-2-2,0 0-14,1-1 13,1 0-1,0-1-14,2-2 20,0-1-7,5-2 4,1-2-1,2-2-8,3-1 6,4-1-7,-1 0 0,5-3 6,0 0-7,2 0 0,0-1 0,4-1 0,0 1 7,2 0-1,2 1-1,-2 0-1,0 1 0,0 0-1,0 0 6,-2 1-20,0 0 20,-2 0-20,-4 0 14,2 2-13,-4 0 8,0 1 0,-3-1 7,-1 1-7,-3 0 6,-1 0 12,-3 1-7,3-1-2,-5 2-1,1-1-7,-1 1 13,-2-1-8,0 1 0,-1 1-1,-1-1-7,0 0 1,0 1-6,-2 0 14,1 0-1,-1 0 6,0 2-8,0-1-6,-2 1 0,2-1 1,-2 0 6,0 1-12,2-1 19,-2 2-7,1-2-13,-1 0 20,0 0-7,0 0 6,0 1-14,-2-1 7,2 0-14,-2-1 15,2 1 7,-2 0-2,0-1-1,0 0-1,2 1-1,-2-1-7,0 0 7,0 0-13,0 0 19,0 0-7,0 0 13,0 0-10,0 0 0,0 0 5,0 0-20,0 0 7,0 0 6,0 0-7,0 0 7,0 0 0,0 0 5,0 0-1,0-1-8,0 1-6,0 1 7,0-1 0,0 0 6,0 0-1,0 0-7,0 0-13,-2 0 8,2 0 1,0 0 0,0 0 7,0 0 6,0 0-20,0 0 7,0 0 7,0 0 0,0 0-1,0 0 0,0 0 6,0 0-20,0 0 21,0 0-8,0 0 6,0 0-19,0-1 8,2 1 0,-2 0 7,0-1-1,0 0 6,0 1-1,2 0 0,-2 0 0,0-1-22,0 1 15,2 0-6,-2 0 7,0 0-6,0 0 7,0 0-1,0-1 0,2-1 6,-2 1 0,0 0 0,2 0-2,0 0-7,-2-2-13,2 1-10,0 0-17,-2-1 6,3 0 3,-1 2 2,-2-3 4</inkml:trace>
  <inkml:trace contextRef="#ctx0" brushRef="#br0" timeOffset="-213980.404">10406 8815 1,'0'-3'3,"2"-1"-1,0-1 0,-2 1-1,0-1 1,2 1 0,-2-1 0,2 1-1,-2 1 1,0-1-1,0 2 0,0 0 2,0-1-2,-2 2 0,2 0 0,0 0-1,0 0 1,0 0 0,0 1 0,0 0-1,0 0 1,0 0-1,0 0 1,0 0-1,0 0 1,0 0-1,0 0 1,0 0 0,0 0-1,0 0 0,0 0 7,0 1-7,0 1-1,2 4 7,-2 1-1,0 1-7,2 1 7,0 2-7,0 0 0,0 2 13,-2 0-14,2 0 7,-2 1 0,2-1-8,-2 2 14,2-3-14,-2 2 7,0-2-1,3 0-7,-3-2 8,2 1 5,0-1-7,-2-2 6,2 0-7,0-1 6,0-1-7,-2-1 1,2-1 6,2 2-1,-2-2 13,2-2-22,2 0 13,1-3-7,1-1 6,6-2-1,3 0 6,6-2-22,2-1 22,3-2-15,4-1 12,1 0-7,0-1 6,4 0-14,2-1 1,1 1 13,1-2-8,0 1-6,1 2 13,-1-2-13,-2 2 13,1-1-14,-3 2 7,-2 0-6,-2 2 0,0-2 14,-2 2-8,-4 0-6,-2 2 7,0 0-7,-5 1 7,-1 0-6,-2 0 13,-3 2-8,-2 0 6,1-1-7,-5 1 7,0 0-1,1 1-1,-3-1-7,-2 1 0,0 1 7,0 0-7,0 0 6,-2-1-6,1 0 6,-1 1 0,0 0-7,0 1-6,0-1 7,0-1 1,0 1 6,0 0-7,-2-1 0,0 1 1,2 0 0,-2 0 6,0 0-7,0 0-6,0 0 8,0 0 6,0 0-13,0 0 13,0 0-7,0 0-7,0 0 15,0 0-8,0 0 7,0 0-1,0 0-13,0 0-7,0 0 23,0 0-8,0 0 6,0 0 6,0 0-14,0 0-6,0 0-7,0 0 29,0 0-9,0 0 0,0 0-7,0 0 12,0 0-7,0 0-7,0 0-18,0 0 2,0 0 3,0 0 0,0 0 1</inkml:trace>
  <inkml:trace contextRef="#ctx0" brushRef="#br0" timeOffset="-180152.469">5514 6492 1,'-2'-4'2,"0"1"-1,0-1 0,0 0 0,-2-1 1,-2 2 0,0 0-1,-3 1 0,3 0 0,0-2 0,-4 2 0,-1 1-1,1-1 1,0 2 0,-3-1 0,1 0 0,-1 1-1,-1-1 0,-1 0 1,1 0-1,-1 1 0,-1 0 2,1-1-2,-1 1 1,-1-2 0,1 2-1,1-2 1,-1 2-1,1-1 0,1 1 0,-1-1 0,1-2 0,-1 2 0,1-1 0,-1 1 0,-1 1 0,1 0 1,-1 0-1,-1 0 0,1 1 0,-3 0 0,1 0 0,-3 0 0,-2 2 0,0 0 0,-1 2 0,-1 1 0,0-1 0,-2 1 1,2 0-1,-4 0 0,2 1 0,-2-1 0,2 0 0,3-1 1,-1 0 0,0 0-1,2-1 0,1 1 0,-1-2 0,0 2 0,2-3 0,1 2-1,1-2 2,-2 3-1,1-2 0,-1 2 0,-2 2 0,3 0 0,-1 1 0,-2 1 0,-4 2 0,2-1 0,-1 3 0,-1 0 0,0 0 0,0 1 0,0 1 0,-2 0 0,2 1 0,0 2 0,0-2 0,0 1 0,1 1 0,-1-1 0,2-1 0,-2 2 0,2-2 0,0 2 0,3-1 1,-1 1-1,-2 0 0,4 1 0,1-1 0,-1 0 0,2 0 0,-1 2 0,-1-1 0,2 1 0,1 2 0,1 0 0,-1 1 0,3 0 0,-1 4 0,1 0 1,1-1-1,-1 2 0,1 1 0,-1-1 0,1 1 0,-1 0 0,1-1 0,1 1 0,3-2 0,0 1 1,-1 0-1,1 0 0,2 0 0,-3 0 0,3-2 0,0 2 0,0 0 1,1 0-1,3-1 0,-2 2 1,-2 0-1,4-1 0,-3 0 7,3 0-1,-2 1-1,2-1-7,-2 0 0,2-2 1,-1 1-1,1 0 0,-2-1 1,2-1 0,0 1 13,0-1-8,0 1 0,2-1-8,-3 1 15,1-2-2,2 2-14,2 0 7,-2-1 6,0 2-1,2 0-7,0 1 6,0 1-13,0 0 1,0 1 13,2 0-1,0 0-7,2-1 7,0 1-7,1-1 0,1-1 6,0-1 7,2-1 4,-2 1-9,3-2-7,-1 1-6,0-3 19,3 0-6,-1 1 4,0-2-1,1 0-2,-1 0-1,2 0 7,3 1-15,-1-1 6,1 0-1,1 2 6,3-3-7,0 1-7,1 1 13,-1 1-14,4 1 14,-1-1-1,1 0-15,0 0 2,0 0 20,1 1-15,-1-2 0,2 1 0,-2 0 12,2-2-1,-1 1-14,-1-1 7,2 0 5,-2-1-6,0 0 11,-1-1-14,1 0 6,0-2 6,2 1-8,-3-2 7,3 1-9,2-1-13,-4-2 8,2 0 7,-1 1-7,3-3 0,0 0 14,2 0-2,-2-1-7,0-2-1,0 1-6,2-3 7,-2-1 0,0 0 6,-3-1-14,3-2 7,-2 0 6,0 0-13,0-1 19,0 0-8,-3-3 0,-1 0-7,2 0 7,-3 0-1,1 0-1,0 0 6,-1-1-20,-3 0 14,2 0 6,-3-2-7,1 0 6,1 1-20,1-2 14,-3 1 0,3 0-7,-2-1 7,1-1 12,-3 0-8,1 1-13,-1-1 7,-3 1 7,1 1-8,-3-1 1,0 1 7,-1 0-2,-1 0-7,-2 2 7,-2-1-7,2-1 0,1 2 7,-3 0-7,0 0 0,-2 1 13,2 0-14,-4 0 6,2-1-12,0 1 7,2 1 0,-4-1-7,2 0 16,-2 0-16,0 0 15,0 0 6,0 0-8,0 0-1,-2 0-19,2-1 15,0 1 12,0 0-14,0 0 1,0 0 6,0 0-6,0 0 0,0 0 6,0 0-13,0 0 14,0 0-1,0 0-13,0 0 8,-2 0-1,0 0-5,0 0-6,0-3-4,-6 3-5,6-1-4,0 0-8,-3 1 2,1 0 4,0 1 4,0-1 2,0 1 2,0 1 2,-2-1 2,4 0 2,-5-1 1</inkml:trace>
  <inkml:trace contextRef="#ctx0" brushRef="#br0" timeOffset="-179520.433">4735 9543 3,'-2'-2'3,"-2"1"0,1-2 0,1 1-1,0 1 0,0-2 0,0 2 0,0 0 0,0-1 0,0 1-1,2 1 7,-2 0-8,0 0 7,2 0-7,-2 0 12,2-2-14,-2 2 0,2 2 13,0-2-7,0 0-7,0 0 14,2 1-9,0 0 0,2 0-7,0 0 1,2 0 13,1 2-1,-1-2-1,2 0-1,0 1-7,1 0 6,3 0-13,0 0 1,3-1 1,-1 2 7,3-2-6,1 1 0,-1-1 14,4 3-8,-3-2 6,1 0-13,0 1 13,-3 0-13,1 1 1,-1-1 6,-1 1-6,-3-1 1,3 2 13,-5-2-8,0 1 0,-2 2 6,-1 1 6,-1 0-1,0 1-2,-4 1-8,0 2 19,-4-1-2,0 2-9,-2 0-2,-2 4-1,-3 0 7,-1 0-3,-2 0-8,1 3 6,-1-2-13,2 0 20,-1 0-9,1 1-14,0-2 8,-1 0 12,3 0-8,-2 0-1,3-5 6,1 1 0,0-2-16,0 0 9,0-2-8,2 1 15,1-2 4,-1 1-14,2-2 6,0 0-7,-2 1 12,2-3-7,-2 1 13,2 0-3,0-2-2,0-1 0,0 1-15,-1 0 13,1-2-14,2 2 13,-2-1-1,2-1-1,-2 0-14,2 1 7,-2-1 0,0 0-6,2 0 13,0 0 0,0 0 0,-2-1-2,2 2-20,0-1-16,-2 0-4,0-1-2,2 1 4,-2-1 3,2 0 4,-2 0 1</inkml:trace>
  <inkml:trace contextRef="#ctx0" brushRef="#br0" timeOffset="-166843.708">11063 9680 2,'-8'-1'1,"0"0"0,-5 0 0,3 0 1,-4 1 0,-3 0-1,-4-2-1,3 1 1,-3 0 0,0 1 0,-1-1 0,-3 1 0,0-1 0,-2 0 0,2-2 0,0 1-1,-1 1 0,1-2 1,-2 2-1,0-2 1,0 0-1,0 0 0,0 0 2,3-1-2,-1-1 0,2 2 0,-2-1 0,2 1 0,-1-1 0,1 3 0,-2-1 0,2 0 1,-4 0 0,3 1-1,-3 0 0,-2-1 1,0 2-1,0-1 0,0 1 0,-2 0 0,0 0 0,0 0 0,-2 1 0,2 0 0,0 0 0,-2 0 0,4 0 0,0 1 0,0-2 0,2 1 0,-2-1 0,2 0 1,2 0-1,-2 0 0,2-1 0,-1-1 0,1 1 0,0 0 0,2-1 0,0 1 0,1-1 0,1 1 0,-2-1 0,3 0 0,-1-1 0,2 1 0,-1 0 0,1-2 0,-2 1 0,3-2 0,-1 2 0,0-1 0,1 1 0,-3-2 0,3 0 0,-3 3 0,2-2 0,3 1 0,-3 1 0,0-1 0,1 1 0,-1 1 0,3-1 0,-3 0 0,3 2 1,-1-1-1,0 1 0,-1 0 0,1 0 0,1 0 0,-1 0 0,1 1 0,-3-1 0,2 2 1,1 0-1,1-1 0,-1 0 0,1 0-1,-1-1 1,1 3 0,-1-2 0,-1 0 0,1 1 0,1-1 1,-3 1-1,1-1 0,-1 0 0,-1 0 0,0 0 0,-1 3 0,-1-2 0,0 0 0,1 1 0,-3 0 0,2 0 0,-2 1 0,3 0 0,-1-1 0,0 0 0,3 0 0,1-1 0,-1 2-1,3-1 1,-1 0 0,-1-1 0,0 1 0,3 0 0,-1 0 1,1 0-1,2-1 0,-3 0 0,3 2 0,-1-1 0,-1 1 0,-1 0 0,3 1 0,-3 0 0,-1 0 0,1 1 0,-1 1 0,-1 0 0,1 1 0,-1 1 0,-1-1 0,1 1-1,1 0 1,-1 1 0,0 0 0,1 0 0,-1 1 0,5-1 0,-3 0 0,3-2 0,4 0 0,-3-1 0,1 2 0,2-1 0,0 1 0,1-1 0,1 0 0,0 0 0,2 0 0,2 0 0,-2 2 0,-1-1 1,3-1-1,-2 2-1,4 1 1,-2 1 0,0-1 0,0 0 0,2 1 0,-2 0 0,2 1 0,2 0 0,0-1 0,0 1 0,0 0 0,2 0 1,1 1-1,3-1 0,0 1 0,0-1 1,3 0-1,1 0 0,-2 0 0,5 0 0,-3-2 0,3 2 0,1 0-1,1-2 1,2 0 0,-3-1 0,3 0 0,1 0 0,1-1 0,2-2 0,0 2 0,-1-2 1,3 0-1,2-2 0,2 1 0,0 0 0,0-1 0,0-1 0,4 1 0,-4 0 0,4-3 0,0 0 0,0 1 0,0 0 0,0 1 0,0 0 0,-2 0 0,3-1 0,-5 1 0,2-1 0,0-1 0,-2 2 0,-1-3 0,3 1 0,1 1 0,-4-2 0,1 1 0,2-1-1,0 1 2,0-1-1,1-1 0,-1 0 0,0 0 0,2 0 0,-4 0 0,2-1 0,-2-1 0,2 2 0,-2 0 0,0 0 0,2 0 0,-3 0 1,4 0-1,-4 0 0,1-1 0,2 1 1,-2 1-1,2-1 0,-2 0 0,4-1 0,-2-1 0,1 1 1,-1 0-1,2-3 0,0 2 1,2-3-1,0 0 0,-2 1 0,2-2 0,0 0 0,-1-1 0,-1 1 0,-2-1 0,2 2 0,-2-1 0,0 0 0,-2 0 0,0 0 0,0 1 1,0 0-1,0-1 0,-3 1-1,1 2 1,0-1 0,-2 0 0,4-1 0,0 1 0,-2-1 0,0 0 1,2-1-1,0 2 0,0-2 0,0-1 0,-3 2 0,1-1 0,0 1 0,0-1 0,2 0 0,-4-1 0,2 1 0,-2-1-1,-1 1 1,-1-1 0,0 2 1,0-1-1,-5-1 0,3 1 0,-5 1 0,5 0 0,-4-1 0,-1 0 0,1-1 0,-1 1 0,1 0 0,-3 1 0,1-2 0,-1 0 0,-1-2 0,-1 1 0,1 0 0,-1-1 0,0 2 0,-1-1 0,-1-2 0,-2 0 0,1 1 0,-1-2 0,0 2 0,-4-2 0,0-1 0,1 0 0,-3 0 0,0 0 0,-2-1-1,2 0 2,-2-1-1,0 2 0,0 0 0,-2 0 0,0-1 0,0 3 0,-1-1 0,-1 2 0,2 0 0,0-1 0,0 2 0,-2 0 0,0 0 0,0 1 0,2-1 0,-5 0 0,3 1 0,0 0 0,-2 1 0,2-1 0,0 1 0,-3 0 0,3 2 7,-2-2-1,0 1-7,0 1 12,0 0 0,-1 1-2,1-1-1,0 1-14,2-1 1,-2 2 7,-1 0 0,1-1-1,0 1 0,2 1 0,-2-2 6,-1 2-14,3 0 2,2 1 0,-2-1 1,0 1 13,0-1-14,0 0 0,2 1-1,-3-2 1,1 1-1</inkml:trace>
  <inkml:trace contextRef="#ctx0" brushRef="#br0" timeOffset="-159744.302">5936 10040 2,'-4'-4'2,"2"1"-1,-2-1 1,0-1-1,2 2 0,-2-2 0,2 2-1,-3-1 0,1 1 1,-2-2 0,2 2 0,-2-2 0,2 0-1,-5 1 1,3-1-1,0 0 0,-2 1 0,1-1 1,-1 3 0,2-2 0,-2 0 0,-1 0 0,1 0-1,-2 0 0,-1 2 0,-1 1 2,0-3-2,-13 1 0,-2-1 0,6 2 1,-4-2-1,5 1 0,9 2 0,-1 2 0,0 0 0,-3 0 0,1 0 0,-1 0 1,1-1-1,-1 2 0,3-1 0,-3 2 0,1 0 0,-1-1 0,1 0 1,-1 2-1,3-1 0,-2 0 1,-1 0-1,1 0 1,-1 1 0,-1-2 0,1 3-1,3 0 0,-3-1 0,1 2 1,-1 0-1,1 0 0,-1 1 0,3-2 0,-3 2 0,3 2 0,-2-2 0,1 1 0,1 0 0,-3 0 0,1 0 0,1 0 1,1 0-1,0 1 0,1-2 0,1 1 0,0 1 0,-3-1 0,3 0 0,1 2 0,1-1 0,-2 0 0,2 2 0,-1-1 0,-1-1 0,2 2 0,2-2 0,-3 2 1,3-1 0,0 1-1,2-1 0,0 2 0,-3-2 0,1 2 0,-2 1 0,4-2 0,0 1 0,-1 1 0,1-2 1,4 2-1,-2 0 7,0-3-1,0 3-8,0 0 7,2 0-7,-2 1 1,0 0 0,2 1 0,0 0 0,-2 0 0,2 0 0,0 0 0,0 0 13,0 0-8,-2 2 0,2-2 7,0 1-15,0 0 13,0 1-1,2 0-14,-2-1 20,2-1-2,-2 2-7,2-2-9,0 1-4,0-2 20,0 1-16,0-1 2,2 1 14,1 2-9,1-4 0,0 0 5,0 1-1,2-1 0,1 0-8,-1 0 8,0-1-22,1 0 16,1 1 6,0 1 0,1-3-2,1 1-1,0 0 0,-1-2-1,1 1-6,1 0 13,1 0-2,3-2-7,-3 1 0,3 0 0,-1-1 0,1-1 0,1 0 0,-1-1-1,1-1 8,1 0-2,0 0-1,-3-2-1,3 2 0,-1-1-7,-1-1 7,0 2-7,1-1 0,-1-2 13,-3 1-13,5 1 0,-3-2 13,-1 1-8,-1-1 0,3-1 7,-1 1-8,-1-2 6,1 1-7,1-1 0,-1 1 0,-1-1-6,1-2-1,-1 1 2,2-2 7,-3 0 7,3-1-8,-3-2 0,0 1-14,1 0 15,2-2 0,-5 0-13,2-1 8,1 0 0,-3 0 13,3 0-1,-3-1-20,-1-1 20,1-1 0,0 1-9,-1 0-13,-1 0 9,-2 2 0,1-2 1,-1 2 6,-2-1 6,0 0-7,-2 0 0,3 0-13,-3 0 1,2 0 1,-2-1 14,0 3-1,-2-3-6,0 1-6,0 0 13,-2 0 0,2 0-1,-2-1-13,3-1 7,-3 1 1,0 0 12,-3-1-7,3 0-7,0-1 6,0 1-6,0-2 6,0 1 6,0-2 0,0 1-15,0 2 8,0-2-7,0 1 7,0-2-7,0 0 7,0 1 0,0 1 0,0 0 7,0 0-2,0 0-1,0-1-13,-2 1 13,2 0-1,-2 1-7,-2-1 1,2 2 0,0-1 0,-2-2-6,0 0 1,2 1-1,-2-1-4,2 1 8,-3-2 0,3 1 13,-2-1-20,2 1 1,0-1 14,-2 0-1,2 1 0,0 1-1,0-2 0,0 2-1,0 0 0,-1 0 0,1 2 0,0-1-1,0-1-6,0 0-6,0 0 8,0 1 13,0-1-8,0 2-19,-2-2 2,2 2 1,0-1 9,0 0 13,-3 0 7,3 1-9,-2 0-1,0 0-1,2 1-7,-2-1 13,0 0-20,0 3 14,0-3 0,-1 1-1,1 0 6,0 2 0,0-1-2,0 0-7,0 0 0,2 2-7,-3-1 8,3 1-8,0 0-4,0 2 7,0-1 1,0 0 0,0 0 1,0 2 0,0-2-6,0 1 7,0 2 0,-2-1 13,0-1-20,1 2 13,1-1-1,-2 1 0,2-2-13,-2 2 14,2 0-1,0-1-1,0 0 6,0 1-7,0 0 0,0 0-7,0 1 7,0-1-6,-3 0 6,3-1 6,0 1 0,2 0-14,0 1 7,-2-1-7,0 0-11,0 0-6,2-1 3,0 1 2,-2 1 0</inkml:trace>
  <inkml:trace contextRef="#ctx0" brushRef="#br0" timeOffset="-156832.135">11876 10262 2,'0'0'2,"0"0"1,-2 0-1,0 0 0,2 0 0,0 0 0,0 0-1,0 0 0,0 0 0,0 0 0,0 0 0,0 0 1,-2 0-2,2 3 0,0-1 1,-2 2 0,2 1-1,0 0 1,0 4 0,0-2-1,0 2 0,0 0 0,0 2 0,2 0 0,0 1 0,0-2 0,0 2 0,0-2 1,2 3 0,3 12 0,1-6-1,0-4 0,0-2 0,1-2 1,3-4 0,3-3-1,-1-4 0,5 0 1,1-2 0,3-1-1,2-2 1,-11 0-1,3 1 0,-1-1 0,3-1 0,2 0 0,2 1 0,-3-2 0,3 1-1,0-1 1,-1 0 0,-1 1 0,2 0 0,-2 1 0,-5 1 1,3-2-1,-3 3 0,-1-1 0,-3 1 0,-2 0 0,1 1 0,-3 0 0,-2 0 0,3 1 0,-5-1 0,0 2 0,0-1 7,-2 0-8,0-2 1,0 2-1,0 1 0,0-1 1,0 1 0,-2-1-1,2 1 1,1-1-1,-3 1-1,0 0-1</inkml:trace>
  <inkml:trace contextRef="#ctx0" brushRef="#br0" timeOffset="-144412.425">5802 10895 1,'-2'-2'3,"0"1"0,0 0-1,0-2 0,0 2 0,-1 0 0,1-1 0,0-1-1,0 1 1,0-1 1,0 0-1,0 0-1,0 0 0,0 0 0,0-2 0,-2 2-1,0-1 1,2 1 0,-3-2 0,1 2 0,-2-1 6,2 0-7,-2 0 6,2 2-7,-3-1 6,1 1 0,0 0-1,0-1-7,-3 1 7,-1 2 7,0 0-15,-1 0 7,1-1-1,0 1 6,-3 0-7,1 0 12,-3 1-1,3-1-7,0 0 5,-3 1-1,3 0 5,-3-1-15,3 0 8,-1 0-9,-1 0 14,2 0-2,1 0-1,-1-1 6,2 0-23,-1 1 2,3 0 1,-2 1 7,1 0 6,-1 1-7,0-1 0,-1 1 13,1-1-9,2-1-13,-3 1 13,1 3 12,0-2-14,-1 2-7,1-1 13,-2 2 0,-3 0-2,3-1-7,-3 2 6,1-1-1,-1 2-7,-1-2 7,-1 2 6,3 0-1,-3 2-8,1-1 6,-3 0-1,2 1-1,1-1-7,-1 0 6,1 1 6,1-1-14,3 0 14,-3 0-15,-1 0 13,3 0-7,1 2 6,2-1-1,-3 0-1,3 0-1,0 1-13,-1-1 1,1 1 13,2 2-7,-3 1 7,3-1-7,0 1 13,-1 1-2,3 0-1,0 2-1,-2 1-8,2-1 14,-1 2-16,1 1 14,0 1-2,2-1-1,0-1-1,0 1-8,2 1 0,-1 1-6,3-2 7,-2 0-6,2 0 0,0 0 7,-2 2 6,2-1-7,0 0 13,0 0-15,2-1 7,0 0-7,3 0 6,-1 0-7,2 1 19,0-1-14,2 1-13,-1-3 20,3 2-8,0-3 7,3 3-8,-1-1 6,5-2-13,-3 1 13,1 0-1,3-1 6,-1 1-8,-1-3-1,1 0 7,1 0-15,3-2-5,0 0 1,-3 1 20,3-2-1,0 0-1,-1-3-8,1-1 6,0 0-7,2 0 6,-1-1 0,1-2-14,2 1-5,0-3 8,0 1 7,1-3 6,1-3-1,0 1-1,2-3-7,0 1 0,0-3 0,0 0 13,2 0-20,-2-3 1,0 0 13,-2-2-7,0 1 6,0-3-13,-5 0 7,3 0 1,0-2 6,-4 1-1,-1-2-13,1 1 1,0 0 7,-1-1 13,-1 1-2,0-1-20,-3 0 13,1 0 0,-1 0-13,-1-1 14,-1 2-1,1-2 0,-3 2-1,1 0-8,1-2 9,-4 2-15,3-1 22,-3 0-8,3 1-7,-5 0 7,0 0 0,-2-1-1,-2 1-6,3-1 6,-3 0 0,-2 1-6,2-1 6,-4-1-13,0 2 8,0-3 1,-2 1 6,0-1 1,-2-1-9,0 2 1,-1-1 7,-1 0-7,0 1 0,0-1 1,0 1 0,-1 0 7,-1 1-14,0 0 8,2 1 6,-3 0 6,1 1-14,0 1 8,0-1 4,-1 2-13,-1-1 0,0 0 7,-1 1 0,-1 2-1,-1-1 0,1 0-13,-2 2 14,-3-1-8,0 2 2,3 0 0,-1 2 7,3 0-13,-2 0 1,1 1 14,1 0-7,-1 0 6,3 1-1,0-1 0,-1 2 0,3 1-1,0-2 0,0 2-7,1 0-13,1 1-17,0 0 12,2 1-11,-2-1-9,-1 1-7,-1 0 5,-4 2 3,3 2 5</inkml:trace>
  <inkml:trace contextRef="#ctx0" brushRef="#br0" timeOffset="-141809.276">13487 11321 4,'-2'-2'3,"2"-1"0,0-1 0,2 0 0,-2 3 7,-2-3-9,0 3 7,2 0 5,0 1-8,0-1 7,0 0 3,0 1-8,0 0-13,0 0 0,0 0 14,0 0 5,0 0-8,0 0 0,0 0-7,0 0 0,0 0 0,0 2 7,0 3 6,0 1-2,2-1-1,0 2-1,-2 2-7,0-1 13,2 2-22,0-1 16,-2 2-8,3-1 12,-3 2-14,2 0 13,-2-1-7,2 1-7,-2 0-6,0-1 27,0 2-2,2-3-8,-2 2 11,2-1-15,0-1 6,-2 2 0,2-3-15,0 0 15,0-1-2,2-1-7,0-1 12,-2 0-1,3-1-20,-1-1 19,0-1-7,2-1 7,0-2-9,2-2 13,3 0-8,-1-2 5,5-1 0,-1-1-9,3-1 6,3-1 6,-1-1-15,6 0 7,0-2-1,-1-1 7,1 1-9,2-1 6,2 2-1,2-2-1,27-10-7,-4 2 6,-5 3-7,-5 3 7,-5 1-8,-8 1-7,-16 8 9,-1-1-13,-1 1 2,-1 0 14,-2 1 12,1-1-1,-3 1-16,0-1 14,-2 2-14,1-1 0,-1 2 6,-2 0 0,0-1-7,-2 1 7,2-1 5,-2 2-1,0 0 7,0-1-3,-2 0-20,3 0 7,-3 1 0,2 0 6,0 0 0,-2 0-1,0 0 6,0 0-20,0 0 1,0-1 7,0 1 7,2-1-7,-2 1 13,2 0-2,-2 0-1,0 0-13,0 1 0,2-1-5,-2 0 7,0 0-25,0 0 4,0 0-23,0 0 5,-2-1 3</inkml:trace>
  <inkml:trace contextRef="#ctx0" brushRef="#br0" timeOffset="-101570.974">2431 12002 1,'0'0'3,"0"0"-1,0 0 1,0 0-1,0 0 0,0 0-1,0 0 1,2 0 0,-2 0 0,2 1 1,2-1-2,-2 2 0,0 0 0,2 0 0,-2 1 0,2 0 6,1 1-7,-3 0 7,4 1-8,-2 0 7,0 0-1,0 1-1,3 1 0,-3-1 7,2 2-9,0-1 6,0 2-1,0 0-7,1-1 0,-1 2 6,0 1 6,2 0-20,-1 0 13,1 0 7,-2 2-15,0-1 13,3-1-8,-3 2 6,2 0 5,0-1 0,-2-1 10,3 1-16,-3-1-7,4 1 14,-1 0-15,1-2 19,-2 1-9,3-2-7,-1 0-7,-2-1 13,0 2 7,5-3-3,-3 2-14,-2-2-6,5 1 7,-3 0 0,3 0 7,-1 1-1,-2-3-1,5 3 0,-3-2 5,3 1-13,-1 0 0,1-1 7,-1-1-7,1 1 13,-1-2-13,1 2 7,-1 2 0,1-4-8,-1 0 21,0 1-15,1 0 6,1-1 5,1 0-8,0 0 7,-1 1-2,1-1-8,-1 1-6,1 0 1,-1 0 13,3 0-14,-3-1 13,3-1-1,-2-1-1,-1 1-19,1-1 8,1 1 19,1-1-14,-3 0 0,3 0 0,0 0 6,-1-1-7,3-1 14,-2 0-9,-1 2 6,3-2-8,0-2 0,-1 2 0,1 0-1,-2 0 0,-1-1 0,3 0 0,0 1 6,-3-1-7,3 1 6,-3-2 1,1 0-22,2-1 15,-3 1 7,1-1 0,0 1-2,-1-2-14,1-1 15,2 1-1,-3-1-7,1 0 6,1-3 6,1 0-7,2 1-1,-2-2 0,1-2 0,1 2-7,2-2 13,-2-1-13,-1 1-6,1-1 14,2 1 0,-2-1-7,-3 1 7,5-2-13,-2-2 14,-2 3-13,1-1 13,-3 1-6,2-1 6,-3 1 6,1 1-8,-3 0 0,-1-1-6,-1 1 13,3 0-14,-5 1 1,1 1 13,-1-1-14,-1 0 1,-1 1 0,0 1 7,1 0 6,-3 0-1,2-1-8,-2 1 0,1 0-6,-1 0-5,0 0 20,1 0-1,-1-1-14,2 1 1,-4-1 7,3 0-1,-1 0 7,0 0-14,-2-1 7,3 0 6,-3 1 0,0-1-1,0 2-7,0-1 0,-1 2 6,-1-1-7,0 1 7,0 0-1,0 2 0,-2 0 5,0 1 0,0-1-8,0 2 0,0-1 0,1 1-14,-3 1 3,2 1-25,-2 1-8,0 1-1,2 3 4,0 0 4,-2 1 3</inkml:trace>
  <inkml:trace contextRef="#ctx0" brushRef="#br0" timeOffset="-100020.886">5529 12750 2,'0'0'3,"0"0"0,2-2 0,-2-1-1,2 1 1,2-1-1,0-3 0,3 0 0,1-1 0,0-2-1,4-1 7,3 0-8,1-3 1,3 0-1,2-2 7,-1-1-7,3 0 6,0-1-1,2 0-1,0-2 0,-3 2-7,1 2 14,0-2-8,-2 2 5,-3 1-7,1 2-7,-5 0 2,1 1 13,-3 3 5,-2 0-2,1 4-1,-5-1-8,0 1 0,-4 4-1,-2 4 0,-2 2 6,-6 3-1,-4 3 6,-3 4 4,-6 1-15,1 4 20,-5 1-4,-2 0-2,-2 2-1,0-1 4,2 0 4,-2 1-16,4-4-1,1 0 6,1-2 6,2-4-4,7-2-1,-1 1-14,3-2 6,1-3 7,1-2-3,6-4-7,2-2 6,2-2-7,6-5-7,4-2-5,7-6 14,4-2-1,1-4 6,7 0-7,0-3-13,0-3 14,2-1-6,0 2 13,0 1-1,-2 2-8,-2 0 7,0 3-20,-4 2 8,-2 2 7,-3 3 0,-1 0 6,-5 3-14,-2 2 7,-1 3 0,-3 4 6,-6 3-1,-4 4-13,-4 3 13,-5 5-7,-3 6 0,-7 1 1,-4 3 0,-2 2-13,-4 2 8,2-1 7,-2-1 6,2 0-14,0-2 7,2-2 6,2-1 0,4-2-14,2-3 14,5-2 0,1-2-16,3-3 15,2-2 6,3-5-14,5-4 6,4-1-20,7-6 15,3-4 0,5-4 14,3-3-9,5-3-13,2-1 14,2 1-1,0-3-13,2 2 8,-2-1-8,-2 3 9,0 2 6,-5 2-13,-1 3-6,-2 1 14,-5 4 0,-1 4 6,-5 3 0,-6 4-14,-2 4 1,-6 5 13,-7 7-13,-5 3-6,-7 5 14,-6 4 0,-4 1 0,-2 4 0,-5 1 12,3-1-1,0-2-9,1-1 6,3-1-7,4-5 19,4-3-22,5-3 12,1-3-1,4-2-20,5-6 19,4-3-1,6-6-7,6-5 7,4-5-22,9-5 21,5-5-6,5-4-1,4-4 6,4-4-13,3 0-7,-1 2 9,0-2 0,-4 3 13,0 2-19,-4 5 7,-4 2 13,-4 4-1,-5 3-8,-5 4-12,-5 5 20,-4 6 0,-8 5-16,-7 2 15,-3 8-1,-11 4-8,-4 4-13,-2 4 22,-5 1-15,1 3 2,0-1 7,2 0-7,0 0 21,4-5-16,2-1 6,4-3 0,2-4 5,5-1-14,1-3 13,5-3-20,-1-1 1,7-5 14,2-1 6,4-4-1,4-5-22,0-2 15,6-2 0,1-3 7,3-2-9,3 0 0,-1 1 6,3-1-7,0 1 0,-3 0 0,-1 3 7,-3 0-14,-2 2 1,-1 0 1,-3 2-1,-2 3 16,0 0-9,-2 1 6,-4 3-1,2 1 0,-2 1-1,-2 3-7,-2-1 0,-3 1-6,1 1 14,0 1-13,0 2 0,-1-2 8,-1 1 6,4 0-7,-3 0-7,3-1-5,0-1-6,0-2-10,2 0-8,0 0-17,-1-1 7,1-2 4</inkml:trace>
  <inkml:trace contextRef="#ctx0" brushRef="#br0" timeOffset="-97655.75">9293 12606 2,'-2'-1'3,"0"-2"1,-2 1-1,2 1 7,0-1-2,0 0-7,-1 0 12,-1 2 5,2-1-14,0 0 18,0-2 4,0 2-4,2 1-8,-2-1-3,0 1-1,2 0 12,0 0-10,0 4 5,0 1 5,0 2-3,2 3-2,0 0-3,0 2 11,-2-1-8,2 3-3,-2-1-8,2 1 12,2 1-9,-2 0-1,1 2-7,1-1 6,-2-1 0,2 1-2,0-1 12,0 0-8,0 1-8,-2-2 6,2-2-13,-1 0 20,1-2-15,-2 0-7,2-2 28,0-2-28,2-2 19,0 0 5,5-3-7,-1-2-8,5-5 0,1-2 12,7-4-2,0-2-7,4-2-1,4-1 0,0-3 0,4 0 0,0-1 5,2 0-7,0 0 6,3 1-7,-3 1 0,-2 0 6,2 2-1,-4 0-6,-4 3 0,0 2-6,-4 1-6,-4 2 1,-1-2 28,-3 2-15,-3 3 12,-1 2-1,-1 0-1,-1 1 4,-1-1-21,-2 3 20,1-2-2,-3 3 6,-2-2-9,2 2-8,-2 0 6,-2 0-1,0 2 7,2 0-9,-1-2-7,-1 1 7,0 1 0,-2-1-7,2 1 0,0-2 13,-2 0-7,0 1-7,2 0 7,-2 0-1,0-2 0,2 2 6,-2-1-7,0 0-13,0 1 20,0 0-7,0-2-12,2 0 1,-2 1-12,0 0-16,0 0-15,0 0-12,0 0 6,-2 0 6</inkml:trace>
  <inkml:trace contextRef="#ctx0" brushRef="#br0" timeOffset="-96251.67">9500 13041 3,'0'0'4,"0"0"0,-2 0 13,0-1-3,0-1 4,2 0-15,0 1 14,-2 0 9,-1 0-8,3-1 10,0 2 2,0-1-3,-2 1-10,2 0 5,0 0-10,0 0 6,0 0 3,0 0-3,0 0-1,0 0 3,0 1-1,0 1-4,0 0-14,0 0 12,0 3-14,0 0 8,0 0 4,2 3-1,1 2-2,-3-1-1,2 3 1,0-1 4,2 1-2,-2 1 5,0 1 0,0-2-22,2 2 1,-2-1 13,0 0-7,2 0 0,-1 0 6,1-2 6,0 2 6,-2-3-4,2 1-1,0-1-2,0 0 0,2-2-3,-1-1 6,3-1-2,0-2-1,0 1-22,5-4 22,1-2-2,3-3-13,4 0 13,3-3-2,7-4 0,5 0-8,3-7 8,2 1-9,3-2 1,3-1 7,-1 0-8,1 0 7,1 1-1,-3-1 0,-1 2-1,-1 2 0,-4-1 0,-3 3-7,-1 2 7,-4 0-7,-2 1 7,-4 2 6,-5 1-1,-1 1 6,0 0-9,-5 1-13,0 2 13,-3-1-13,-3 3 0,2-2 22,-3 2-9,-3-1 6,2 2-8,0-1 13,-4 1-9,2 0 5,1-2-14,-3 2 13,0 0-1,0 1 6,0 0-16,0 0 7,0 0-1,-2 0-1,2 0-1,0 1 0,-2 0-7,2 2 14,0-1-2,-2 1-20,0 0 6,2 1-11,0 0 21,0-1 6,-2 1-14,0-2 8,2 3-9,-2-3 15,3 2-9,-1-1-14,-2 1 23,2-3-9,-2 1-6,2 0 6,0 0-6,-2-1-7,0-1 15,0 0 0,0 1-1,2 0 6,-4-1-14,2 0 7,0 0 0,0 1-7,2-1 7,-2 1 0,0-1-7,0 0-6,-2 2 16,4-2-2,-2-2-8,0 2 15,0 0-2,2 0-7,-4 0-6,2 0 13,0 0-7,0 0-7,0 0 13,0 0-7,0 0-6,0 0 1,0 0 7,0 0-1,0 0-6,0 0 13,0 0-1,0 0-7,0 0 6,0 0 0,0 0-20,0 0-4,0 0-12,0 0-15,0 0 6,0 0-14,0 0-26,0 0 8,0 0 7</inkml:trace>
  <inkml:trace contextRef="#ctx0" brushRef="#br0" timeOffset="-82244.869">10637 13302 2,'-2'0'3,"0"0"0,-2 0 0,2 0 0,2 0-1,-2 0 0,2-1 0,-2 1 1,2 0-2,2 0 1,-2 0-1,0 0 0,0 0 0,0 0 0,0 0 6,0 0 6,0 0-2,0 0-14,0 0 14,2 0-9,-2 1 0,0 0-6,0 1 0,0 1 13,0 1 5,2-1-1,0 2-8,-2 2 0,2 0-1,0 1 5,2 1-7,-2 0 6,1 1-1,-1 1 6,0 0-22,2 0 22,0 1-15,0 0 13,0 1-21,-2-1 20,4 0 5,-1 0 0,-1-2-3,0 1-27,0-1 7,0 0 9,0-3-1,3 2 8,-3-4-2,-2 1 5,2-1-7,-2-1 12,2-1-15,0 0 1,0-2-1,3-1 6,-1 0-1,2 0 6,0-2-2,5-4-14,-1 1 13,3-2 7,1 0-10,3-4-7,-1-1 19,5-1-7,0 0 4,2-2-15,-1 1 0,3 0 0,-2 0 0,0 1-6,2 0 1,-4 2 19,1 0-8,-3 2 0,-2-1-14,-1 2 14,-1 3-13,-3-1 13,3 0-1,-5 0 1,-1 1-9,-3 2-5,-2-1 13,0 1-13,1 1 7,-1-1 0,0 1 7,0 0 6,-4 0-2,2 1-8,1 1 6,-3-1-13,2 0 1,-2 0 6,0 0 6,-2 1-7,2-1 6,-2 1-1,0 0 1,2 0-2,-2-2-1,2 2-13,-2 0-6,0 0 3,0 0 1,0 2-12,0-4-2,-2 2-12,2-1 4,0 1 4,-2-3 3</inkml:trace>
  <inkml:trace contextRef="#ctx0" brushRef="#br0" timeOffset="-76516.541">5581 14631 3,'-2'2'2,"2"-1"1,2 0-2,-2-1 1,0 0-1,2 0 1,2-1 0,0-3-1,2 0 0,4-3 0,5-2 0,2-1 1,1-3-1,5-2 0,0-2-1,4-2 0,-1-1 0,3-1 0,-2 0 0,0 0 0,0 3 0,-2 0 0,-2 2 0,-5 2 0,-1 3 1,-5 1 0,1 3-1,-5 3 0,-6 2 0,-2 6 0,-4 1 1,-5 3 0,-3 6 0,-7 2 0,-5 6 0,-3 3 6,-4 1-1,-2 3 6,0 3-14,-3-2 20,1 0-10,0-1 6,2-2-2,2-1-7,2-3 5,2-3-1,6-4-14,1-1 13,3-2-1,5-4-13,1-3 13,5-4-1,4-3-7,4-5 0,7-3 8,1-4-2,6-4-1,7-4-7,4-2-5,2-4 0,2 0 8,4-1-7,-2 0 1,2 1-6,1 3 15,-5-2-7,-2 6-7,-3 1 3,-1 4 7,-6 2 0,-3 5 6,-3 6-6,-5 3 0,-6 6-6,-4 2 0,-6 6 8,-5 4-1,-3 2-6,-7 3 13,-4 3-7,-2 1 13,-4 1-1,0 0-2,2-2-1,0-2 5,2 0-21,2-4 21,4-4-3,5-2-14,-1-2-6,5-3 20,1-3-7,5-4-13,6-4 7,2-4 0,6-4-7,5-5 9,5-5-7,5-3 7,6-3-12,2-1 14,0-3-7,4 0-6,-2 0 15,2 1-14,-2 2 15,-2 2-8,-2 4 1,-7 2 0,1 4-6,-6 4 7,-3 4-6,-6 4 14,-2 4-14,-6 4 14,-4 3 5,-4 5-20,-9 6 13,-4 3 1,-4 3 4,-2 3-14,-2-1 13,-4 2-7,2-2 0,0-1 0,2-2 6,2 0-14,2-4 13,7-4-1,-1-2 7,4-1-3,3-3-7,6-4-7,-1-3 7,5-4 0,2-3-1,6-4-12,7-4-6,1-4 9,7-3-6,3-4 14,3-3 0,4 0-13,-2-2 8,2 0-6,-2 1 8,-2 3-6,-3 3 1,-1 3 1,-4 3 7,-3 5-7,-4 3 14,-5 5-1,-3 4-7,-6 5 0,-5 4-7,-1 3 8,-9 6-1,-3 2 0,-3 3 7,-2 2-7,-4 0 12,0 1 0,0-1-9,0-2 6,4 0-14,0-3 7,4-2 6,3-3-1,1-4 6,4-2-15,5-2 1,0-6 6,6-3-7,2-3-13,4-4 9,4-3 1,4-5-6,7-5 0,3-3 3,5-2 0,4-5 8,0-1-6,2-1 0,-2 2 7,0 4 0,-2-1-6,-4 4 0,-3 4 1,-3 4-1,-3 2 2,-3 5 1,-7 5-1,-4 6 7,-4 3-7,-7 5 1,1 3 0,-11 5 0,1 2 7,-5 1 6,-2 3-7,0-1-9,0 1 15,2-3-2,3 2-1,-1-5-1,4-2 6,3-2-7,-1-3 5,5-1-1,-1-2-8,7-4 6,2-1 0,2-5-14,4-4 1,4-3 13,0-3-1,7-4 1,1-4-8,5 0 6,4-3-7,-1 0 0,1-1 1,0 1-1,2 1-5,-5 4 7,-1-1 0,-2 6 0,-3 0 0,-4 3-6,-1 5 0,-3 0 14,-6 6-1,-2 0 0,-2 4-2,-5 4-1,-3 0-13,-2 4 8,-1 0-7,-4 2-5,1-1 21,1-1-8,1-1 7,-1 0 0,3-1-2,1-3-14,3 0 8,0-2 7,1-1 5,1-1-14,4-2 13,-2 0-7,4-3-7,0 0 0,2-2 13,2 0-7,0-2-13,4-4 8,2 0 0,-2 2-6,3-2-6,-3 0 9,0 1-6,0 1 1,1 1 2,-3-1 0,0 1 1,0 1 1,-2 2 0</inkml:trace>
  <inkml:trace contextRef="#ctx0" brushRef="#br0" timeOffset="-74339.417">10972 14450 1,'0'0'3,"-2"-2"0,2 2 0,-2-1 0,0-2 0,2 1 0,-2 0 0,2 0-1,-2 2 0,0-1-1,2 0 0,-2 0 0,2 0 0,0 0 0,0-1-1,0 2 1,0 0-1,0 0 7,0 0-7,0 0 0,0 0 0,0 0 19,0 0-15,0 0 0,0 0 5,0 0-1,0 0 5,0 4 0,0 3-3,2-1-1,-2 2-1,0 0-1,2 0 6,-2 3 4,2-1-2,0 0-1,0 2-3,0 0-14,0-1 13,0 2-7,3-1-1,-3 1-6,2-2 13,-2 2 0,2 0-9,-2-3 7,0 1-1,2-1-7,-2 1 0,2-3 6,1 0 6,-1-2 6,-2 0-22,2-2 26,0 0-9,2-3 6,0-1-10,3-2-1,1-3 6,5-1-7,-1-3 4,5-3-7,3-2 6,1-1-14,2 0 7,0-2 0,2-1-1,2-2 7,0 2-8,-3 1 0,1 1 0,-2 1 0,-2 0 0,0 2 0,-3 0 0,-1 3 0,-2-1-6,-3 3 7,-2 0 0,1 2 6,-3 2-13,1-1 0,-5 3 1,2-2 13,-2 2-7,0 0 12,-4-1-6,3 1 4,-1 1-1,0 0-14,-2 1 0,0-2 13,0 2 6,0-1-8,0 1 5,-2 1-2,2 1-1,-2-2-7,0 0 7,2 0-8,-2 0-1,0 1 7,0-1-7,0 1 6,0-1-1,0 1-1,0 0 0,0-1 6,0 0-1,0 0-14,0 1 13,0-1-1,0 2-1,0-2-13,0 1 7,-2 0 6,2 0-19,0 0 14,-2-1 0,2 0 6,-2 0-1,2 3-1,-2-3 0,2 1-13,0-1 1,-2 0 13,2 1-1,0 0-13,0 0 1,-2-1 13,2 0 0,0 2-1,0-2-1,0 0-6,-2 0 0,2 0 6,0 0 0,0 0 0,0 0-1,0 0 0,0 0-14,0 0 8,0 0 1,0 0 6,0 0 1,0 0-2,0 0-14,0 0 2,0 0 8,0 0 0,0 0 6,0 0 0,0 0-7,0 0 0,0 0 0,0 0 1,0 0 0,0 2 6,0 0-1,0-1-13,0 1 14,0 1-1,0-2-19,-2 0 21,2 1-13,0-2 7,-2 0 6,2 2-1,0-1 0,0-1-7,0 0 13,0 0-8,0 2-14,0-2 2,0 0 8,0 0 6,0 1-7,0-2 7,0 1-13,0 0 7,0 0 0,0 0 0,0 0 0,0 0-12,0 0 0,-2 0-10,2 0-23,0 0-7,0 0 4</inkml:trace>
  <inkml:trace contextRef="#ctx0" brushRef="#br0" timeOffset="-72915.335">9322 14907 2,'0'0'2,"0"0"0,0 0 1,2-1-1,0 1 0,0 0 0,0 0-1,2 1 0,1-1 0,-3 2 0,4-1 2,-4 2-1,2 0-1,0 1 0,0-1 0,0 3 0,1-1 0,-1 1 6,0 1-7,0 1 6,0 0-7,-2 0 1,2 1 0,0-1 12,3 2-14,-3-2 13,-2 0-1,2 1-8,0-1 6,0 1 5,-2-2 0,2-1-16,1 3 8,-3-2 5,2 1-1,-2-2-14,2-2 13,0 0-7,0-1 12,2 1 0,3-3-3,1-1-7,0-2-1,5-3 6,-1-2-7,5 0 0,0-2-6,3-3 6,1-1 14,2-2-15,4 0 0,0-1 12,2-1-20,0 0 20,0 0-2,2 0-1,-2 2-8,-2 0 0,0 2-6,-4 0 1,-3 3 0,1-1 7,-6 3-7,1 1 13,-3 2 0,-3-1-8,-1 1 0,-1 2 0,-2-1 6,-2 1-1,1-1-1,-1 2-13,-2-1 1,0 2 13,0-1-7,-2 1 7,0 0-1,3 0-13,-3-1-5,0 0 6,-2 2-4,2-1-12,-2 1 2,2 0 3,-2-1 0,0 0 3,0 1 1</inkml:trace>
  <inkml:trace contextRef="#ctx0" brushRef="#br0" timeOffset="-72251.297">10035 15264 3,'0'0'2,"0"0"1,0 0 0,0 0 0,0 0-1,0 0 0,0 0 0,0 0 0,0 0 0,0 0 0,0 2-1,5 1 7,-3 0-8,0 4 7,0-1 5,2 2-8,0 1-7,-2 1 1,2 0 6,0 2 0,1-1 0,-1 0-1,0 2 6,2-2-1,-2 0-1,2 0-14,1 1 1,-1-2 7,2 0 13,-2-1-2,3-2-1,-3 0 4,2-1-2,0-2 0,3 1 4,-1-4-3,0 0 0,5-2-15,-1-2 12,3-3-14,1-1 1,3-2 12,4-4-1,0 0-7,4-2 13,0 0-9,4 0-1,0-2-13,0 1 14,0-1 5,0-1-1,0 2-14,-2 1 14,0-1-2,-4 1 5,0 1-14,-2 2 6,-2 3 6,-5-2-8,1 3 7,-5 1-2,1 1-1,-3 2-1,1-1-7,-5 1-6,0 1 14,-2 1 5,1 0-7,-3 0 5,2 1-8,-2 0 6,-2 0-1,2-1 0,0 2 0,-2 0-2,1 0-1,-1 2-6,0-4-6,0 2 19,0 0-1,0 2-20,-2-4 20,0 4-1,2-1-1,-2 0 0,0 0-9,2 1 1,-2 1 6,0-1-7,2-1 6,-2-1 0,0 0-1,0 0 6,0 0-8,0 0 0,0 0-7,0 0-24,0 0 9,2 0-10,-2 0-16,-2 0 5,2 0 3</inkml:trace>
  <inkml:trace contextRef="#ctx0" brushRef="#br0" timeOffset="-59935.593">5423 10380 1,'0'0'1,"0"0"0,0 0 0,0 0 0,0 0-1,0 0 1,0 0 0,0 0 0,0 0-1,0 0 0,0 0 0,0 0 0,0 0 0,0 0 0,0 0 0,0 0 0,0 0 0,-2 0 0,2-1 1,0 1-1,0 0 0,0 0 1,0 0-1,0 0 1,0 0 0,0 0 0,0 0 0,0 0 1,2-1 0,-2-1-1,2-1 2,1 0-2,-1-1 0,2 2 1,2-2-1,0 2-1,-2 0 1,0 1-1,3-1 1,-3 0 6,0 1-7,0 0 6,-2 1 0,2-1 5,-2 1-14,0 0 7,3 0 7,-3 1-15,0-1-1,0 0 15,0 0-8,0 0 6,-2 0 5,0-1-8,2 2 0,-2-1 6,0 0 4,2 1-20,-2-1 7,0 0 6,0 0-8,0 0 7,0 0-14,-2 0 21,2 0-22,0 0 14,-2 1 0,0-1-8,0 2 13,0-2-14,-2 2 7,-1-2-7,3 1 0,0-1 7,-2 1-7,2 0 1,-4-1 12,2 0-20,2 0 8,-2 0 13,-1-2-8,1 2-7,0 0 13,0-1-13,0-1-6,0 0 1,0 2 8,-1-1 12,1-1 5,0-1-8,0 2 0,0 0-8,0-1 6,0-1-7,-1 1 0,3 1 13,0-1-27,-2-1 21,2 0-1,0 0 0,-2 1-1,2 1-1,0-1-6,0-1 0,2 2 1,-4-1 6,4 1-19,-2-1 20,-1 1 6,3-1-8,-2 1 0,0 1 0,0-1-7,0-2 7,0 2-7,0 0 1,2 0-6,-2 0 1,0 0 7,0 1 0,0 0 7,0-2 5,0 2-7,2-1-20,-2 1 9,-1 0 19,3 0-14,-2 0-6,2 0 7,-2-1-7,0 1 8,2-1 0,0 1 0,-2 0 0,2-1 0,0 1 8,-2 0-8,0 0 0,2 0 6,-2 0-1,0 0-1,0-1 0,0 1 6,2 0-8,-2 0 7,0 0-22,2 0 9,-2 0-6,0 0 2,-1-2 7,1 1 6,0 1-7,-2 0 7,2-1-7,0 1 0,-2 0 7,2-1 5,-2 1-7,-2 0 6,1-1-8,1 0 0,0 1-6,-2-2 7,0 1 7,-1 0-8,-1 0-1,0 0-7,0 0 8,-1 1-6,-1-2-6,0 1 2,-3 0 7,1 1 6,-3-1-6,1 0 6,-1 1 0,1-1-1,0 1 6,-1 0-14,-2 0 1,1 0 1,-1 1 0,-1-1 7,1 0-7,3 0 6,-3 0 0,1 0 0,1-1-7,1 1 1,-1 0 6,1 0 0,1-2-1,-1 2 6,1-1-13,-1 1 7,2-1 0,-1 1-1,-3-1 0,3 1-6,-1 0 7,-1-1-7,3 0 7,-3 1-6,3-2-6,-3 1 7,3 1 13,-4 0-1,1 0-14,1 0 13,-3 1-7,3-1 1,-1 2-1,-1-2 0,1 0-8,1 2 2,-1-2 1,-1 1 0,-1-1 7,0 1 0,1-1-7,-1 1 1,1-1 6,-3 0-13,1 2 2,1-2 7,-2 0-6,1 0 19,-1 1-14,3-1 1,-5 0 6,0 0-7,1-1 13,-1 1-20,-2 0 1,2 0 7,1 1 0,-3-1 0,0 0 0,3 0 1,-1 0-8,0 1 8,1-1 8,-1 0-8,0-1 6,3 1-13,-1-1 13,-2-1-13,5 1 13,-3 1-7,1-1 0,1 1 7,-2-1 5,3 1-1,-3 0-2,1-1-7,-1 1-6,0 1 0,3-1 14,-5 1-1,3 0-21,-1 0 9,-2 2 0,3-2 7,-5 0-7,4 0 1,-1 0 0,1 1-6,-2-1 8,1 0 0,-1 0 0,2 0 6,-1 0 6,1 1-8,-2 0 0,1 0-1,-1 1 0,2-1 0,-3 0 0,-1 1-1,2 0 0,0-1-6,-1 2 1,-1-1 6,2 1-12,-1-2 7,-3 2-6,2-1 14,-2 1-1,2 0 0,-1 1-1,-3 0 0,2-1-1,0 2-12,-2-1 7,0-1 1,2 2 0,1 0 0,-1-1 7,0 2-14,0 0 8,0-2 6,1 1 0,1 1 5,-2 1-14,-2 0 1,2 2 0,0-1 1,3 0 6,-3-1-13,2 2 8,-2-2 6,1 2-1,1 1 0,-2-2-1,0 3 0,0-1 0,3 0 5,-3-1-7,-2 1 1,2-1-1,-2 2 0,2 0-8,1-1 8,-1 2 8,-2-1-9,0 2 0,2-2 0,-2 1 0,0 0 0,3 0 7,-3 1-8,2-2-6,0 0 0,2 1 2,3-2 1,-3 2 0,0-1-12,2 1 8,1-2-6,-3 1 9,4 0 7,-1-1 0,-1 2-7,0-1 1,1 0 0,-1 1 1,2 0-6,-1 0 26,-3 0-2,0 1-7,0-1-2,1 1 5,-1 2-7,-2-1-7,4 0 13,1-1-8,-1 0-6,2 0 7,-1 1-1,1 1 0,1-1 7,1 0-8,0 0 0,1 0-1,-1 1 0,3-2 0,-3 1 7,3 0-14,-1 0 7,3 1 0,-5 0 0,5 1 7,0-1-21,-3 0 22,1 1-21,-1 1 9,-1-2 6,1 2 0,-1-1 0,1 1-7,-1 0 1,-1 0 7,0-1-7,1 2 1,-3-1 12,3 1-1,-1 0-19,1-1 1,-1 3 14,-1-1-1,-1-1 6,0 0-7,1 1-7,-1 0 13,0 1-6,1 0 5,1 0-1,1-2 0,-3 1-1,3 0-1,-1-1 0,5-2 5,-1 2-13,1-2 7,1-1 0,-1 1 5,2-1-7,-1 0 6,1 0-7,0 1-6,-1-1 13,1 0-1,2 1-1,-3 0 0,3-1-1,-2 2 0,2-1-7,-1 1 6,1 0-6,0 1 0,-1-2-6,-1 0 8,2 1 0,0 0 6,-1-1-19,1 2 14,0-2-6,-1 1 1,1-1 13,0 0-1,2 0-1,-3 1-7,3-1-6,-2 1 7,0 0 6,1-1-7,-1 1 6,2-2 0,0 0-1,0 0 0,-1 2 0,3-1-1,-2 0-1,2 0-20,0 0 10,0 0 20,-1-2-8,1 1-13,2 0 20,-2-1-1,2 2-8,0-2 0,2 0-1,-2 1 0,2 2 0,-2-2 0,2 0 0,-2 1 0,2-1 0,0 2-7,0 0 1,-2-1 7,2 1-7,0 0 7,0 1 0,0-2 0,0 3-7,-2 0 7,2 0-6,0 1 6,0 0-20,-2 1 16,2 0 7,0-1-1,0 0 7,2 0-9,-2-1-14,2 0 3,0 0 7,-2 0 0,2 0 13,0-2 0,0 1-22,0-1 8,2 1 1,0 0 0,0-1 6,-1 0-6,1 0 6,0 0-19,0-1 21,0 2-1,0-1 6,-2 1-28,2 1 9,1-2 8,-1 2 0,0-1 6,0 0-1,2 2-13,0-1 7,1 0 0,-3 0 1,2 2 12,2 0-14,-2 0 0,3 0 7,-3-1 6,2 0-2,0 1-7,1-1 0,-3 1-7,2 0 13,0 0-13,-1-1 13,1 0-20,-2 0 20,2 0-19,-1 0 20,-3 0-14,2-1 13,2 0-1,-2 0-7,1 0 6,-1 0-7,-2 0 7,2-2-7,-2 2 6,3 0 7,-3-2-15,0 0 13,0 0-2,0 1-1,0 0 7,2-1-9,1 2-1,-3 1 6,-2-1-1,2-1-14,0-1 13,0 0-7,0 1 6,1-2 0,-1 1-15,0-1 2,0 2 13,0-2-7,0 1 7,-2-1-1,2 0-14,1-1 14,1 1-13,-2 0-7,0 0 15,0-2-6,0 3 7,0-2-7,1 1-5,-1-2 20,0 1-8,0 0 0,0 0 6,0-1-7,0 0-13,1 0 20,1 2-7,-2-2-6,0 1 7,2 0-1,-2 1-6,0-1 13,3 0-1,-3 1-20,2 1 21,0 1-14,-2-1 14,3 1-14,-3 1 13,2-2 0,-2 2-8,2 0-13,-2 0 21,3-1-7,-1 3-6,-2-1 13,2 0-7,0 0 7,3 0-15,-3 0 16,2 0-2,-2 0-21,5 1 15,-5 0-6,4-1 13,-2 1 1,1-1-16,1 2 2,-2 1 1,1-3 7,1 1-7,-2 0-12,3 0 21,-1 1-7,-2 0-5,3-1 13,-3 2 6,2-2-2,0 1-13,1-1 13,-1-1-8,0 1-12,1-2 7,-1 1 13,1-3-13,-3 1 13,2 1-1,0-3-14,1 1 1,-1-2 13,-2 0 0,5-2-2,-3 0-1,-2 0 0,3 0 5,-1-1-1,0-1 0,3 0-22,-1 0 21,-1-2-13,3 1 7,-1-2 7,3 0-2,-4 1-1,3-1-7,-3-1 6,5 0 0,-3 0-7,3-1 0,-1 2 0,1-2 7,-3 0-1,3 0-7,-2-2 1,1 1 0,-1 1 0,-1-1 1,0 0 12,3-2-14,-2 1 7,-1 0 6,3-1-1,-3 1-21,0-3 15,-1 3 0,1-2-1,-1 2 6,1-1-1,1-1-1,-1 1-13,1-2 7,-3 1 0,3-1 0,-1 0 6,1 0-1,-1 1 6,0-2-26,1 0 14,-3 0 6,3 1 0,-3 0-13,1-1 1,1 0 13,-1 0-1,-1-1 0,0 1-7,1 0 0,-3-1 0,0 2 13,3-2 0,-3 0-22,1 0 8,-3 0 7,2 1-19,1-1 8,-5 0 7,2-1 0,0 1 0,-2 0 6,1 0-1,-3-2 0,2 2-7,-2 0 6,0-1 7,2 1-15,-1 0 7,1 0-8,-2-1 9,2 1 5,-2-1-7,0 1-7,1-1 1,-1 1 7,0 0-1,0-1 0,0-1-13,0 2 20,0 0-7,1 0 6,-1-1-7,2 0-7,-2 1 7,2-1-12,0 1 14,-1-1-1,-1 1 6,2-1-7,-2 1-6,2-3-6,-2 3 14,1-1-7,-1 0 7,0 1-7,0 0 13,-2 0-1,0-1-7,0 0 0,0 1 6,0 0-20,-2 0 21,2-2-1,0 2-7,-2-1 0,0 1-7,0 0 14,0 0-20,0 0 2,0 0 0,-2 1-16,0-1-4,0 0-9,0 0 5,-2 2-8,0-1-1,0 0 4,0 1 5,-1-1 4,1 1 3,0-2 3,2-3 3</inkml:trace>
  <inkml:trace contextRef="#ctx0" brushRef="#br0" timeOffset="-59237.553">1967 16085 3,'0'0'3,"-2"0"0,2 0 0,0 0 0,-2-1 7,0-2 4,0 2-14,0 0 12,2 1-1,-2-1 6,0 1-3,0 0 5,2 0-3,-2 0-2,0 0-14,2 0 6,0 0 13,-2 0-4,2 0-8,0 0 7,0 0-22,0 0 14,0 0 5,0 0-14,0 0 7,0 0 6,0 0-14,2 0 13,2 1 0,0 0-16,0 0 16,2 2-16,1-2 8,1 0 7,-2 0-2,4 2-13,-1-2 0,1 1 15,2 0-14,1 1 7,-3 0 6,3 1-7,-1-1 6,2-1-13,-1 3 7,-1-1 6,1-1 0,-3 2-14,0-2 14,1 0-1,-3-1-7,2 1 0,-1 0 7,-3-1-19,2 0 14,-2 1 0,1-2 6,-3 1-7,0-1 6,0 2 0,0-1-7,-2 0 13,0 1-1,2 0-8,-2 1 12,0 0-2,-2 1-1,3 0 0,-3 2-3,-3 1-7,3-1 6,-2 2-13,-2 0 1,0 1 13,0 0-14,-2 0 1,0 3 7,-1-1 12,1-2-8,0 2-1,0 0 1,-3-2 4,3 1 5,-2-2-8,2 1-1,-2-2-13,1-1 13,-1-2 13,4 1-9,-2-1-8,2 0 12,-1 0-7,1-1-8,0-2-7,0 1 22,2 1-9,0-3 6,0 2-20,0 0 7,0-1 13,0-1-2,0-1-7,-1 0 0,3 1-7,-2 1 7,0-1-6,4 0 0,-4-1 13,2 0 0,0 0-2,0 0-1,0 0-1,0 0 0,0 0-7,0 0 6,0 0-6,0 0-19,0 0 14,0 0-11,0 0-17,0 0 4,0 0-15,0 0 5,0 0 4</inkml:trace>
  <inkml:trace contextRef="#ctx0" brushRef="#br0" timeOffset="-35215.179">5483 17213 1,'0'0'2,"0"0"-1,0 0 0,0 0 0,0 0 0,0 0 0,0 0 0,0 0 0,0 0 0,0 0-1,0 0 1,0 0 0,0 0-1,0 0 0,0 0 1,0 0 0,0 0-1,0 0 1,0 0-1,0 0 0,0 0 0,0 0 0,0 0 0,0 0 1,0 0 0,0 0-1,0 0 1,0 0-1,0 0 1,0 0-1,0 0 0,0 0 0,0 0 2,0 0-1,0 0-1,0 0 0,0 0 0,0 0 0,0 0 1,0 0-1,0 0 0,0 0 0,0 0 0,0 0 0,0 0 0,0 0 0,0 0 0,0 0-1,0 0 1,5 1 1,-3 1-1,0-1 0,0 2 0,-2-2 1,2 0-1,0 1 1,0 1-1,0-1 0,0 2 0,0-1 0,-2 1 0,4-1 0,-2 2 0,0-2 0,-2 1 0,5-1 0,-3-1 0,0 3 0,0-1 0,0-1 0,0-1 0,0 0 0,2 0 0,-2-1 1,0 1-1,0 0 0,0 0 1,3-1 0,-1 0-1,-2 0 0,0 1 0,4-1 0,-2 1 0,0 0 0,2-2 0,1 3-1,-3-2 2,0 0-1,2-1 0,0 1 0,1-1 0,-1 2 1,-2-2-1,2-2 0,2 2-1,1-1 1,-1 0 0,-2 0 0,2 0 0,1-1 0,-3 1 0,2-1 0,0 0 0,1-1 0,-1 1 0,0 1 0,-2 0 0,3-2 0,-3 0-1,0 0 1,2 2 1,1-2-1,-1 0 0,-2 2-1,0 0 2,1-1-1,1-1 0,-2 2 0,2-1 0,-1 0-1,-1 0 2,0-1-1,2 1 0,-2-1 0,3 1-1,-1 0 2,-2-1-1,2 0 0,1 1 0,-3-1-1,0 2 1,2 1 0,-1 0 1,-1 0-1,0 1-1,0 0 2,0 1-1,-1 0 0,1 0 0,0 1 0,0-1 0,-2 0 0,2 1 0,-1-1 0,1-1 0,-2 1 0,0-1 0,2-1 0,-2 0 0,1 2 0,1-2 0,-2-2 0,0 2 0,0-1 0,0 0 0,3 0 0,-3 0 0,2-1 0,-2-1-1,2 2 1,-2-1 1,0 1-1,3-2 0,-3 3 0,0-2 0,0 0 0,2 0 0,1 2 0,-5 0 0,2 0 0,2 0 0,-2-1 0,2 1 0,-2 0 0,1 0 0,1 1 0,0 1 1,0 0-1,2 1 1,1 0-1,1 0 0,0 1 0,-1-2 0,1 1 0,2 2 0,1-3 0,-1 2 0,1 1 0,1-2 0,3-1 0,-3 1 0,3-2 0,-1 1 0,-1 1 0,1-2 0,-1 0 0,1 0 0,-1 1 0,1 0 0,-1-1 0,1 0 0,-1 1 0,-1 1 0,1-1 0,-1 0 0,-1 0 0,1 1 0,-1-1 0,1 0 0,0 0 0,-1-1 0,-1 0 0,1 1 0,1 1 0,-1-2 0,-1 0 0,0 1 0,3-1 1,-3 1-1,1-1 0,-1 0 0,3-1 0,-5 0 0,2 1 1,1 1-1,-1 0 1,-2-2-2,1 0 1,1 0 0,1 0 0,-3 0 0,2 0 0,1 0 0,-1-2 0,1 2 1,-3-1-2,0 0 1,3 1 0,-3-1 0,2 0 0,-1-2 0,-1 3 1,3-1-2,1 1 2,1 0-1,-1 0 0,0 0 0,1-1-1,-1 0 1,1 1-1,1 0 2,1 0-1,0-1 1,-1 1-1,3-1-1,-3 1 1,3-2 1,2 1-1,-3-1 0,1 0 0,1-1 0,-1 0 0,2 0 0,-1 0 0,1 2 0,0-3-1,-1 3 2,1 0-2,0-1 2,0 1-1,-1-1 0,1 2 0,2-2 0,-3 2 7,3-1-8,0 1 0,0-1 0,1 0 7,-1-2-7,0 2 0,2 0 0,-5-3 0,3 2 1,-2 0 0,2-2 0,-3 1 0,1 0-1,0 1 1,-3 0-1,1 1 1,-3-2 0,3 2 0,-2 0 6,-3 0-7,3 0 0,-3 1 0,1 1 1,-3-1-1,2 0 0,-3 1 7,1-1-7,1 2 0,-3-1 0,0 1 0,1-2 0,-3 0 7,0 2-8,0-2 1,1 0 0,-1 1 0,-2-1 0,0 1 1,1-1-1,-3 0 1,2 1-1,-2-1 1,0 2 0,-2-1 0,4 0 0,-3 0 0,1 3 0,0-1 0,0-1 0,0 2 0,0-1 0,2 2-1,-1 0 1,-3-2-1,2 2 1,2-2 0,-2 0 6,0-1-7,0 0 1,0 1 0,-1-1 0,1-1 0,0 1 0,0 0-1,0-1 1,-2-1-1,2 0 1,-2 1 0,0-1-1,1 1 1,-1-1-1,0 0 1,0 1 0,2-1-1,-2 0-1,0 0 1,0 0-1</inkml:trace>
  <inkml:trace contextRef="#ctx0" brushRef="#br0" timeOffset="-33238.066">8408 17258 2,'-2'0'2,"0"1"0,0-1 0,2 1-1,-2-1 0,-1 0 1,3 0-1,0 0 1,0 0-1,0 0 0,0 0 0,0 0 0,0 0 0,0 0-1,3 0 0,-1 0 2,0 0-1,2-1 0,-2 1-1,4 0 1,0 1 0,0-1 0,1 0-1,1 3 1,0-2 0,3 1-2,-3 2 1,2 0 1,1 0-1,1-1 0,-2 2 1,3 2-1,-3-1 1,2-2-1,-1 1 0,1 1 0,-1-1 0,-1-1 0,2 1 0,-1 0 0,-1-1 0,0 0 0,1-1 0,-3 1 0,2-2 0,-1 0 1,1-1-2,-2 2 1,0-2 0,1-1 1,-1 1-1,0-1 0,1 0 0,-1 0 0,-2 1 0,2 0 0,1 1 0,-3-1 0,2 1 0,0-1 0,1 2 0,-3-1 1,2 1 0,0 1-1,-1-1 0,1 1-1,0-1 1,-2 0 1,3 0-1,-1 0 0,-2-1 0,0-1 0,3 1 0,-1-2 0,-2 1 0,2-1 0,1 0 0,-1-1 0,0 1 0,2-2 0,-1 1 0,1-1 0,0-2 0,1 2 0,-1-1 0,0 1 0,1 0 0,-1-1 0,0 2 0,3 0 0,-3 0 0,3 0 0,-1 1 0,0-3 0,3 2 0,-3 0 0,3 1 0,-3-1 0,3 0 0,-3 0 0,0-1 0,3 1 0,-1-2 0,1-1 0,-3 1 0,3-1 7,-3 1-8,3-2 1,-3 2-1,0-1 0,1 0 1,-1-1 0,1-1-1,-1 3 1,-2-1 0,3 1 0,-1-1 0,-1 2 6,1-1-7,-2 2 0,3 0 1,-1 2-1,1 0 1,-1 1-1,0-1 7,1 1-8,1 0 1,-1 0 0,1-1 0,-1 0 7,3 0-7,-1-1-1,-1 0 1,1 0 0,-1 0 1,1-1-1,-1-3 1,0 2 0,-1 0 0,-1-1 0,3 0-1,-3 1 1,3-3 0,-3 2-1,3-1 0,-3 2 1,2-2-1,-1 2 1,1 0 0,1 2 0,-1-2 0,1 2 0,-1 2 0,1 0-1,1 0 1,-3 1 0,1 0 0,1 1 0,-1-1 0,-1-1 0,-1 1 0,2-1 0,-1-1 0,1 1 0,-1-2 0,-1 0 0,-2 0 0,3 0 0,-1-1 0,-1-1 0,1 0 0,0-2 0,-1 1 0,-1-2 0,0 2 0,1-2 0,-1-1 0,0 3 0,-1-3 0,1 1 7,0 0-1,1 2-1,-1 2-7,0 0 7,1 1-7,1 1 0,1 1 0,-3 2 0,2-1 1,1-1-1,-3 3 7,3 0 0,-3-2-8,0 2 7,3-3-6,-5 2 0,2-3 0,1 0 0,-3 1 0,2 0 0,1-2 1,-1 0 7,0 0-7,3-2 0,-5 0-1,2 0 1,-2-2 0,3 1 0,-3 0 0,2 1 0,-1-1 1,-3-2 6,2 1-8,3 2 7,-3 0-6,0-1-1,2 2 1,-3-1 6,3 2-7,0-1 7,1 1-1,-3 1-7,0-1 1,3 0 0,-3-1 0,2 1 1,-2 1 6,1-1-7,-3 0 0,2 0 0,3 0 1,-5-1 6,2 1-7,0-1 0,-2 0 7,1-1-7,-1 2 7,0-1-1,-2 0 0,2 1-7,1-1 7,-1 1 0,-2-1-1,0 1-1,0-1 0,-2 1 0,2-3 0,1 3 6,-3-1-14,0 1 1,2 0 13,-2 0-1,-2 0-13,2-1 7,-2 1 12,0 0 6,0 0-10,2 0-7,0 0 12,-2 0-1,0 0-15,0 0 13,0 0-8,0 0 0,0 0-7,0 0 13,0 0-1,0 0-13,0 0 7,0 0-19,-2 0 8,2 0 7,0 0-13,-2 0 2,0-1 1,2 0-1,-4-1 2</inkml:trace>
  <inkml:trace contextRef="#ctx0" brushRef="#br0" timeOffset="-31033.94">5763 17643 3,'0'-1'2,"0"1"0,0 0-1,0-1 1,0 1 0,2 0-1,0-1 0,0 1 0,-2-2 0,0 4 0,0-2 0,2 0 0,0 0 0,0 1 1,2 0-2,0 0 0,0 0 0,-2 3 1,3-4 0,-1 1-1,0 1 0,0 0 1,0 0 0,0-1-1,0 1 1,3-2 0,-1 1-1,-2 2 1,2-2-1,0 0 0,3 0 0,-3 0 0,0 0 0,2 1 0,-1-1 0,1 1 0,-2-1 0,2 2 0,1-3 0,-1 2 0,0 0 0,0-1 0,1-1 0,-1 0 0,2 3 0,-1-3 0,3 1 0,-4-1 0,5 1 0,-3-1 0,2-1 0,1 0 0,-1 0-1,3-2 1,-1 1 1,1-3-1,1 1-1,1-1 1,-1 0 1,3-1-1,-3 1 0,3 0 1,-2-1-1,-1 2 0,3-1 0,-3 1 0,-1 2 0,1 1 0,1 0 0,-1 1 0,-1 2 0,-3 0-1,3 0 1,-3 1 0,1 2 0,-1-3-1,-2 2 1,-1 0 1,1 0-1,0-1 0,-1-1 0,1 1 0,0-1 0,-1-1 0,-1 2 0,2-2 0,-2 0 0,3-1 1,-3 0 0,2 0-1,-1 0 0,1 0 0,0 0 0,1 0 0,-1-1 0,2 2 0,-1-1 0,1 1 0,1 0 0,-3 0 0,2 1 0,1-1 0,1 0 0,-1-1 0,1 0 0,3-2 0,-3-1 0,5 0 0,-3-1 0,1-2 0,1 2 0,1-2 0,2 1 0,-1 1 0,-1-1 0,2 0 0,-1 1 0,-1-1 0,4 4 0,-3 0 0,1 1 0,0 0 0,2 1 0,-1 2 0,-1 0 0,2 0 0,-1 0 0,1-1 0,0 0 0,0 2 0,-3-3 0,1 1 0,0-1 0,-3-1 0,3-2 0,-2 1 0,1-1 0,-1-2 0,0-1 0,-3 0 0,3-1 0,-5 0 0,3-1 0,-1 0 0,1 0 0,-3 2 0,1 0 0,-1 0 0,1 0 0,-3 2 0,1-1 0,-1 1 1,0 2-1,1-1 0,-1 1 1,1 1 0,1 0-1,-1 0 0,-1 0 0,-2 0-1,3 0 1,-3 0 0,0 0 0,3 0 0,-3 0 1,0 0-1,1-1 0,-3 1-1,2-1 1,-1 1 1,-1-1-2,0-1 1,3 2 0,-3 0 0,0 0 0,0 0 0,1 2 1,1-1-1,-2 0 0,1 3 0,1-1 0,0 1 0,1-1 0,-3 1 0,2 0 0,1 0 0,-1 0 0,-2 0 7,0-1-8,3 0 1,-3-1-1,0 0 0,-1 0 1,1-1 0,-2-1 0,2 0 0,1-1 0,-3 1-1,2-2 1,-2 1-1,0-1 1,1 1 0,-1 0 0,-2 1 0,2-2 0,0 2 0,-1-1 0,-1 1 0,2 0 0,0 1 0,-2 1 0,0-2 0,0 1 0,1 0 0,-1 1 0,0-1 0,0 1 0,0 0 0,0-1 0,0-1 0,1 2 0,-3-2 0,4 1 0,-4 1 0,2-2 0,0 1 0,0 0 0,0-1 0,1 0 0,-3 1 0,2-1 0,-2 1 0,2-1 0,0 1 0,-2-1 0,2-1 0,-2 1 6,3 0 0,-3-1-7,2 2 0,-2-1 0,0 0 0,0 0 0,0 0 0,0 0 0,0 1 7,0-1-8,0 0 1,-2 0 6,2 0 6,0 0-8,0 0-6,-2 0 0,3 0 14,-3 0-8,2 0-7,-2 0 13,2 0-1,-2-1-14,2 2 0,-2-1 1,2 0-1,0 0 1,-2 0 0</inkml:trace>
  <inkml:trace contextRef="#ctx0" brushRef="#br0" timeOffset="-25857.644">11403 17059 1,'0'1'3,"-3"-1"-1,3 0 0,0 2-1,0-1 1,0-1 0,0-1-1,0 1 0,0 0 1,0 0-1,0 0 1,0 1 0,3 1-1,-3-1 0,2-1-1,0 4 1,0-3 0,2 2-1,0 0 1,0 0 0,2 2 0,-1 0 0,1-3 0,-2 3 0,4-1-1,-2 2 0,3-1 0,-3-2 1,4 1-1,-2-1 1,1-1-1,1 2 0,0-1 0,1 0 0,3 0 0,-1-2 0,3-1 0,1-2 7,1 0-1,1 1-7,4-2 0,-1 0-1,3-2 1,2-2 0,2 0 1,4 1-1,0-1 0,4-2 1,5 1-1,-1-3 1,1 2 0,3-2 0,3-1 0,-1 0 0,3 1 0,2-3 0,1 0 0,3 1-1,2-2 1,2 1 0,2 0-1,0-1 1,2 0 0,-2-3 0,2 3-1,3-1 0,1-2 1,-2 2 0,2 0-1,1-2 1,1 1 0,-4 0 0,2-1 0,-2 1 0,3 0 0,-3-1 0,2-1 0,0 2 0,3-2 0,3-1 0,1-2 0,-1 1-1,3 3 1,-3-1 0,3-2 0,-1 0-1,3 0 1,-3 2 0,-1-4 0,-1 4 0,-4-2 0,1 0-1,-1 0 0,-4 1 0,0-1 0,-1 1 1,1-1 0,0 1 0,2-1 0,0 0 0,1 0 0,-1 0 0,-2-1 0,0 1 0,3 1 0,-1-1 0,62-18 0,-12 5 0,-15 2 0,-55 19-1,0-1 1,-1 0 0,1 0 0,-3 1 0,-1 0 0,-1 1 0,-2 1 0,-1 0 0,-1 0 0,-4-1 0,-2 3 0,-2 1 0,-4 1 0,0 0 0,-4 0 0,-3 1 0,1 0 0,-2 1 0,-5 1 0,1 0 0,-1 1 0,-3 0 0,-1 0 0,-2 1 0,0-1 0,-1 2 0,-3 0 0,2-1 0,-4 1 0,2 1 0,0-2 0,-2 2 0,0-2-1,-2 1 0,0 1 0</inkml:trace>
  <inkml:trace contextRef="#ctx0" brushRef="#br0" timeOffset="-24511.567">11698 16795 1,'-2'-1'3,"0"0"-1,2-1 0,-2 2 0,2-1 0,-2-1 0,2 2-1,-2 0 0,0-1 0,0 2 0,0 1 0,0-1 0,0 2 1,-3 2-2,1 1 0,-2 1 1,0 1 0,0 0-1,-3 2 1,-1 2 0,0 1 0,-3 1-1,1-1 1,-3 2 0,1-1-1,-3 1 0,1 0 0,1 2 1,-1 0 0,-1-1-1,1 1 0,1-2 0,-1 1 0,-1-3 1,3 1 0,1-2-1,1-1 1,2-2-1,1 0 0,-1 0 0,4-2 0,0-1 0,-1 1 0,3-1 0,0 0 0,2-2 0,0 1 0,2 0 0,0-1 0,0-1 0,2 1 0,-2 1 0,2-1 0,0 0 0,0 0 0,0-1 0,2-1 0,1 1 0,-1 0 0,0 0 7,0 0-1,0-1 5,0 3-7,0-1-7,5 0 0,-1 1 7,0 0 7,3-1-9,3 2-7,-2 1 14,3 0-14,-1 1 20,3-1-15,-1 2 6,3 0-7,-2-1 7,1 1-1,1 0-7,-1 1 7,-1-2-7,0 0-6,-1 0 7,-1-1-6,1 0 13,-3-1-7,1 0 0,-4-2-6,1 1 1,-1-2 13,-2 1 0,1-2-8,-3 0-6,0 2 14,0-2-14,-2 1 14,0-2 5,-1-1 0,1 1-3,-2 0-1,0-1-1,0 1-13,-2 0 7,2 1 12,-2-2-14,0 1 7,2-2-1,-2 2-1,2-1-7,0 0-13,0 0 3,-2 0 1,0 0 0,0 0 2,-2 0 1,2 0-1</inkml:trace>
  <inkml:trace contextRef="#ctx0" brushRef="#br0" timeOffset="12895.573">16863 14758 1,'-5'1'3,"-1"-1"0,0 1 0,2-1-1,0 0 1,0 0-1,2 2 0,-1-2 1,3 0-1,0 0 12,3-2 11,1 1-2,2 0-10,6 0 12,3-3-4,5 1-22,5 1 14,2-2 4,4 2-2,4 1 5,-2 1-16,3 2 0,-3 3-1,0 4 6,-2 3-7,-2 3-1,-4 4 7,-7 6 5,-3 3-2,-7 6-1,-6 2 0,-4 4-9,-4 2 13,-5 1-8,-1 0-1,2 0 6,-5-2-2,5-3-1,2-2 12,-1-2-14,7-4 4,0-3-1,4-4-7,2-1-1,5-4 6,3-2 0,5-4-14,3-3 21,1-3-9,4-4 6,2-2-14,2-3-20,2-3 10,2-3-24,-2-2 4,0-1-1,0 0 2,0-2 4,-4-1 3,-2-3 1</inkml:trace>
  <inkml:trace contextRef="#ctx0" brushRef="#br0" timeOffset="13225.592">17700 14714 4,'-2'-1'4,"0"1"6,0 1 12,-2 1-4,-2 2 18,-3 3-4,1 3-4,0 4-11,-2 5 11,1 4 10,1 5-12,-2 2-3,3 5 3,1 2-2,4 0-4,0 2-8,6-3-2,2-4 5,5-2-8,1-4 6,3-4-15,1-2 0,5-7-13,0-5 3,3-6 14,1-4-1,-2-6 0,0-5 6,-1-3 0,-1-5-14,-2 0-5,-3-3 14,-3-3-19,-5 0 14,-2-1 0,-6 3 1,-2 0-6,-2 4 14,-4 4-1,-1 3 0,-5 5-8,-3 3-6,1 5 8,-5 3-6,3 4 1,-1 2-12,0 0 14,1 2-12,5 2-11,-1-1-2,1-2 2,5 0 5,4 0 1,2 0 2,4-2 1,4-2 2,0-2 2,3-1 1,3-3 2,1-3 1</inkml:trace>
  <inkml:trace contextRef="#ctx0" brushRef="#br0" timeOffset="13512.608">18141 14716 2,'12'-11'4,"3"-1"-1,-3 3 0,-2 1 7,1 1-8,-3 3 18,0 4 11,-2 4-17,-1 3 18,-5 5 3,-2 3-18,-3 5 11,1 4 2,-4 2-15,-2 2-3,1 1 12,1 3-4,2-3-1,2-3-16,0 1 0,4-2 12,2-4-2,2-3-1,2-5-8,4-3-1,3-6 6,3-4-7,1-5-7,4-5-6,-1-4 14,3-2 6,-2-5-7,-1-1-13,-3-4 8,-3-1 0,-5-1 7,-3-1 5,-4 1-7,-2 2-6,-6 2 0,-3 5-6,-5 5 7,-1 3 8,-1 5-1,-5 5 6,1 5-8,-3 3 0,0 4-26,2 2 10,-1 3-25,3 3 5,0 0 4,5 0 2</inkml:trace>
  <inkml:trace contextRef="#ctx0" brushRef="#br0" timeOffset="13713.62">19018 14314 24,'-2'1'20,"2"0"-2,2 4 5,-2 2 10,0 2 8,0 5-5,-4 4-5,-5 4 3,1 3-16,-4 6-4,-5 1 11,-2 3-2,-1 2-4,-1 2-27,2-1-12,-1-1-11,3 0-3,1-2 5,1-3 2,3-3 2</inkml:trace>
  <inkml:trace contextRef="#ctx0" brushRef="#br0" timeOffset="13894.63">18641 14524 7,'2'0'23,"-2"0"3,2 4 4,5-1 9,1 2-5,2 2 2,3 1-5,1 1-16,3 2 10,3-1-15,1 3 12,2 1-4,4 0-21,2 0-6,2 1 1,0-2-25,0 0 5,0-3 2,2 0 3,-2-6 2,2-3 1</inkml:trace>
  <inkml:trace contextRef="#ctx0" brushRef="#br0" timeOffset="14275.652">19479 14098 2,'0'0'4,"0"3"6,-4 2 12,2 2-3,-2 2 11,-1 4 15,-1 2 1,2 4-6,0 2 8,2 2-12,0 1-11,2 5 8,2 3 4,2-2-5,4 0-17,3 2 11,3-2 10,1 0-24,3-2-2,3 0 12,0-4-3,1 1-8,1-4-8,-2-2 12,-3 1-8,-1-2 5,-5-2-7,-3-1-1,-5 0-7,-6-1-7,-5-1 2,-3 0-11,-6-3-11,-7 1-9,-2-4 4,0-2-14,-4-4-1,0-1 6,0-4 5,-2-5 4,0-5 3,2-6 5,0-6 3,-22-35 3,13-3 1,14 3 4,11 4 2,11 30 2,4 0 2,2-3 2,7 1 1,1-1 2,3-1 1,3-1 0,7 0 1,2-1 7,2 0-7,4 1 7,2-2-7,44-27 6,-7 11 1,-37 28-9,-2 1 2,0 2-1,0 2 0</inkml:trace>
  <inkml:trace contextRef="#ctx0" brushRef="#br0" timeOffset="15154.702">20010 14235 32,'0'0'19,"0"0"24,5 0 1,-1 0-12,2 0 9,4 1-17,1 3 22,-1 1-13,4 2-10,-3 1 23,3 3-18,-1 1 1,-1 0-8,0 3-10,1-1 5,-1 2 5,1-1-4,-3 1 6,0-2-17,3-2 6,-5-1 6,2-2-16,-1-3 12,-1 0-14,0-4 6,0-4 7,3-3-9,-1-2 6,0-3-14,3-3 7,-5-2-1,5 0 6,-1 0-1,0 0-19,-1 1 7,1 1 7,1 1 6,-1 4-7,13-5 6,-7 8-1,-1 6-13,-3 5 1,3 3 1,-3 5 7,-7-7-1,1 1 6,-2 4-7,2-1-12,3 0 20,-1-2-13,0 0 0,-1 1 13,1-2-1,2-2-1,-1 1-19,1-4 14,-2-1 0,3-2 6,-3-3-1,1-3-13,-1-2 13,0-3-13,1-4 1,-1-1 1,0-1 7,1-1-1,-3 0-12,2 1 14,1 2-1,-3 2-13,0 2 1,2 1 8,-1 5 0,1 1 1,-2 4-6,5 1 13,-3 4-13,0 1 13,1 2 7,-1 0-9,0 1-1,1-1-6,-1 3 0,0-1-7,3 1 2,-3-3 14,3 0-1,-3-2 0,-2 0-8,1-2 8,-1 0-8,0-4 7,0 0-7,1-4 0,-1 0-5,0-3 7,3-1 0,-1-2 6,-2 1 0,0 1 0,3 0-8,-3 1 0,0 0-5,1 2 13,-1 2 1,10-2-2,3 3 0,-2 4-14,-3 4 15,-3 3 5,5 0-1,-1 2-1,-9-5-8,0 0 7,5 1-8,-3-1-6,3 0 14,-3 1-14,0 0 14,1-2 0,-1-2-9,0 0 1,-4-1 7,5-2-1,-3-3-7,0-1 6,1-2 0,-1-1-1,0 0 0,0 0-13,3-1 20,-3 0-20,0 0 1,3 1 8,-1 1-7,-2 1 14,3 2-7,-1 1-6,0 0 7,1 2 6,-1 0 7,2 0-15,-1 2-7,1-2 21,1 1-8,-1 1-7,0-2 13,1 1-1,-1-1-14,1-1 13,-3-1-1,2-1-13,1 0 14,-3 0-8,0-2-7,1-1 15,-3 1-22,0 0 9,-1-1 7,-1 0-13,2 1 14,-4 1-6,2-1-20,-4 0 23,3 2-13,-3 1-12,0-2-2,0 1-23,-2 0-1,0 0 1,-2-1-1,-2 1 6,-1-1 5</inkml:trace>
  <inkml:trace contextRef="#ctx0" brushRef="#br0" timeOffset="15327.712">21338 13930 6,'-4'0'3,"-2"0"0,-5-1 20,-1 1 2,0-2-8,3-1 3,3 0-8,-2 2 11,6-2-10,-2 1 6,4 0-3,-2-3-15,4 4-12,4 1-6,-4-1 0,4-2 3,2 2 1</inkml:trace>
  <inkml:trace contextRef="#ctx0" brushRef="#br0" timeOffset="15663.731">21624 14100 4,'4'2'4,"0"2"13,2 0 3,-2 0-2,2-1 11,-1 1 3,1-1-4,0 1 2,2-1-23,-2 0 13,1 0-3,1-2-2,0 2 4,3-2-15,-3 0 6,2-1-8,0-1 14,1 0-22,-1-2 7,3 1-6,16-7-1,-11 3 15,1 2-2,-1 3-1,-3-2 0,-3 3 12,1 2 4,-1-1 4,-2 4-10,-3 2 11,3 1-17,0 3 5,-6-7 12,3 1 3,-1 1-23,0-2 11,0 2 5,3 0-10,-1-1-8,2-3 6,-2-1 6,3 0-9,1-1-1,-2-1-14,3 0 1,-3-3-13,3 1-3,-3-2-17,0 1-7,1-1 5,-3 1-1,-2 1-2,2 1 5,-3-2 3</inkml:trace>
  <inkml:trace contextRef="#ctx0" brushRef="#br0" timeOffset="16597.785">17731 15388 4,'-6'4'4,"-4"3"0,-1 1-2,1 1 1,4 2-1,0-1 1,-3-3-1,5 2 0,0 1-1,4-3 0,2 1 0,2-1 6,2-4-7,1 1 6,3-1-7,2 2 7,5-2-7,2 2 6,3-3-7,5 1 13,4-2-14,2-2 14,7-2-8,7 1 5,5-3-1,8-1-7,10-3 7,5 0-14,5-1 14,90-12-1,-9 2-1,-82 9 0,6 0-8,6-2 1,101-15 14,-14 0-9,-91 14 6,6-2-8,6-3-6,0 2 13,110-29-13,-114 24 7,5-2-13,1-4 7,2-3 7,102-38-6,-19 4-8,-99 32 9,4-2 0,0-4 1,2-4-7,-2-5 2,87-53 0,-23 7 0,-20 8 2,-20 2-1,-63 46 2,-2-6 0,-1-3 0,-5-4 1,-1-5 0,-6-4 0,-1-4 1,-7-3-1,-3-1 1,-5-4 0,-4-5 0,-7-2 0,-6-4 0,-6-2 0,-19-84 1,-12 17-1,9 86 0,-12-2 1,-7-1 0,-11-1 0,-72-62 0,60 76 0,-15 4-1,-10 4 1,-114-41 0,100 55 0,-13 3 0,-8 7-1,-15 3 0,-8 7 0,-8 5 1,-8 6-1,-11 7 1,-4 5-1,-8 7 1,-5 7-1,-1 4 0,-193 41 1,216-33-1,-7 6 1,0 4 0,-176 58 0,195-50 0,0 6 0,4 6 0,-154 75 0,45-9 0,150-69 0,2 7 0,1 6 0,5 0 0,7 3 0,6 0 0,8-1 0,8 0 1,9-3-1,8 1 1,8-5 0,9 0-1,10-3 0,8-2 0,9-4 0,9 0 0,7-3 0,9-1 0,7-2 0,34 53 0,-19-61 0,6 0 0,11 2 0,5 0 0,12-1 0,69 52 0,2-12 0,-65-51-1,7 1 1,9 1 0,99 37 0,-97-43 0,9-4 0,3-2 0,2-3-1,3-4 0,107 15 0,-116-26 0,2-2 1,1-5 0,-1-2-1,-4-4 0,89-8 0</inkml:trace>
  <inkml:trace contextRef="#ctx0" brushRef="#br0" timeOffset="70534.87">5541 17441 2,'-2'0'1,"2"-1"0,-4 1 0,4 0 0,-2-2 1,0 2-1,0 0 0,0 0 0,0 2 0,0-1 0,-2-1 0,1 1 0,-3 0 0,2 1-1,0 0 1,-2-1 0,2 0-1,-3 0 0,1 0 0,0 0 1,0 2-1,-2-1 1,1-1-1,-1 3 2,0-2-1,0 0 0,1 1-1,-1-1 0,0 0 0,0 2 0,-3-1 0,3 1 0,0-1 0,-3 3 0,1 0 1,0 0-1,-3 1 0,1 0 1,-1 0-1,1 2 0,0-1 0,-3 0 0,5 1 0,-3 0 1,1-1 0,2 1-1,-1 2 0,1-2 0,2 0 0,-1 0 1,1 2-1,2-2-1,0 3 1,-1 1 0,1-3 0,0 3 1,2 2-1,-2-2 1,0 2 0,1 1-1,-1 2 1,0-1-1,2 3 1,0-2-1,0 1 0,-3 2 1,3 0-1,0-1 0,-2 1 0,2-2 0,0 2 0,-1-1 0,1 0 0,2 0 0,-2-1-1,2 1 2,0-1-1,0-2 0,0 1 0,2-3 0,0 1 0,0-3 0,2 0 0,0-1 0,2 1 0,0 0 0,2-1 0,-1-3 0,1 3 0,2-1 0,0 1 0,1-2 0,1 3 0,0-1 0,1-2 0,-1 4 0,0-1 0,1 0 0,-1 2 0,0-4 0,1 1 7,-1 1-8,0-2 7,3 1-7,-1 1 6,1-2-7,-1 0 0,0-3 0,1-1 7,1 1-6,1-1-1,-1-2 1,3-1-1,-3 1 1,3-1 0,-3-1 1,3-1-1,-1 1 1,1-2 0,2 1 0,-3 1-1,3-1 0,-3 0 1,5 1 0,-2 0 0,1 1 0,-1 1-1,2 1 7,-3-1-7,3-1 0,-3 2 0,3 1 0,0-1 7,0 1-7,-3 0 0,5 0 0,-5 0 0,3 1 0,2-1 1,0 2 6,-1 0-1,1-2-7,0 1 1,0-3 0,1 1 0,-1 1 0,2-1 0,2 0 0,0-1 0,0-2 0,0 1 1,-1-2-1,3 0 7,2 0-1,-2-2 0,0 0-7,0 0 6,2-1-7,0 0 1,0 0 0,2-1 0,-1 1 1,-1-1-1,0 1 1,0 1 0,2-1 0,-2 1 0,2-1 7,-2 1-8,2 1 1,2-1 0,0 0 0,0 0 0,5 0 7,-1 0-8,0 0 1,1-2 6,1-1-7,-2 2 0,3-3 7,-1-1-7,2 1 0,1 0 7,1-1-1,1 0-7,1 0 1,1 0 0,0 0 1,1 1 0,1 0 0,-3 3 0,3 0 6,-2-1 0,-1 2-7,3 0 0,-5 0 0,3 2 0,-1 0 7,-1 2-7,1 0 0,1 0 0,0-1 7,-3 1-7,1-1 7,1-2-7,-1 1 0,-3-1 0,1-1 0,-1-1 1,0-1 0,-1-2 0,-1-1 0,-2-1 0,1-2 1,-1 0-1,-2-1 1,-2 1-1,3-1 0,-1 0 1,-2 1-1,2 0 1,-2 2 0,1 0 0,1 3 0,-2 2-1,0-1 1,-2 1 0,2 1 0,-2 1 0,1 1 0,-1-2 0,-2-2 0,2 1 0,0-2 0,0-2 0,0-1 0,0-3 0,2 0 0,0-4 0,5-2 0,-3 1 0,0-2 0,2-3 0,1 0 0,-1-2 0,0 2 0,1-2-1,-1 1 1,-2 1 0,0 0-1,-1 1 1,-1 1 0,0 0 0,0 2 0,-2 1 0,2 0 0,-2 2-1,0 0 2,1 2-1,1-2 0,0 1 0,0 0 0,2-1 0,-2-1 0,1 1 0,-1-2 0,-2 0 0,0 0 0,-2 0 0,0-1 0,-2-2 0,-4 2 0,0-2 0,-3-1 0,-1 1 0,-2 0 0,-5-2-1,-1-1 1,-1-1 1,-4 0-1,0 0-1,-1-1 0,-3 1 1,-2-1 0,0 0 1,-2 0-1,-2 1 0,0-1 0,-2 1 0,-3 1 0,-1 1 1,2 0-1,-2 0 0,-3 2 0,1-1 0,-2 3 0,-3-2 0,1 2 0,-1 1 0,-1 0 0,-1 1 0,1 0 0,-3 3 0,-2-1 0,1 2 0,-3-1 0,0 0 7,0 2-7,-1 1 0,-3-1 6,0 1-8,0 0 7,-2 1-7,0 0 0,0 2 7,-2-1-7,0 2 7,-4-1-7,2 0 0,-2 0 7,-1 2-8,-1-1 7,-2 1 0,2 1-7,-1 0 1,-1 1 13,0 1-8,0-1-1,1 2 6,-1 2-7,2 0 6,-3 0-1,3 1-7,-2-1 7,2 1-13,-3 1 0,1-1 20,0 2-14,0-1 6,-1 0-7,1 1-6,0 0 1,-3 1 14,5-1-7,-2-1-7,-1 2 1,3-2 14,0 1-8,0 0-6,2-1 13,-3-2-7,1 1 6,2 1 0,0-2-1,2 2 0,-4 0-15,1 0 2,3 0 14,-2 0-1,0-1-7,0 2-6,2-1 1,0 0 14,0 0-7,-1 0-7,-1-1 1,2 1 13,2 0-7,0-1 0,0 0 7,0 1-8,0-1 7,0-2-7,2 2 6,-2-3 1,0 2-16,2-3 3,0 0 13,2-1-7,-2 0 14,0 0-9,2-1-1,1 0-6,-3-1 6,2-1-6,0 0-7,2 0 8,-4 0 7,2-2-13,0 1 13,0 0-13,1 1 13,-1-1 0,-2 2 0,4 0-9,-2-1 15,2 1-14,0 1 6,-2 0-6,3 1 12,1 1-7,-2-2-6,2 1 0,1 0 1,-1 0 0,2 0 7,-2 1-14,1-2 2,-1 1 1,0 0 13,2 0-7,-1 0 14,1 0-9,-2 0 6,1 0-14,-1 0 0,2 0 13,-2 1-13,1-1 7,1 0-1,-2 1 0,0 1 0,-1 1-1,1-1 0,0 0-6,2 0 1,-1 1 0,-1-2 13,0-1-14,0 2 1,3-2 13,-1 0-1,2 1-1,-1 1-13,1-2 7,3 0 13,1 0-9,1 0-1,1 0-6,3 0 12,0 0-1,1 0-1,1-2-1,2 2-7,0 0-6,-1 0 14,5 0-22,-2 0 15,0 0 0,0 0-12,2 0 20,0 0-14,0 0 1,2 0-12,-2 2 7,0-2-5,-1 0 1,1 1-1</inkml:trace>
  <inkml:trace contextRef="#ctx0" brushRef="#br0" timeOffset="78614.332">10220 17808 2,'0'0'1,"0"0"1,0 0 0,0 0-1,0 0 1,0 0-1,0 0 0,0 0 0,-3 4 1,3-2-1,0 1 0,0 1 0,0-2 0,0 1 0,0-1 1,0 1-1,0-1 0,0 0 0,0 0 0,0 1-1,3 0 1,-3 2 0,0-1-1,0 2 0,0 0 1,0 0-1,2 0 0,0-1 1,-2 2-1,2-1 1,0 1-1,0 1 0,0-1 1,0 1-1,2-1 0,-2 2 0,0-2 0,0-2 0,0 1 0,1 0 0,-1-3 1,0 1 0,0-1-1,0 1 0,0-1 0,0 0 0,0-1 0,0 0 0,0 0 0,-2 0-1,2 0 2,2 2-1,-2-3 0,0 1 0,3 2 0,-3-2 0,2 0 0,0 1 0,-2-1 0,4 1 7,0 1-7,-1-2 0,1 1-1,0-1 0,0-1 1,2 0-1,-1 0 1,-1 2 0,0-2 0,2-1 6,-1 0-7,1 0 0,0-1 7,2 1-1,1-3-1,-1 2 0,0 0 0,3 0-1,-1-1 0,1-1-7,-1 1 7,3 0-8,-1-1 1,1 1 8,-1-3-1,3 2 0,-1-2-1,1 2 6,1-1-7,3 1 0,0-1-7,-3 0 1,3 0 1,2 1-1,-3 0 9,5 0-9,0-2 1,0 2 1,0-2 1,-1 1 0,3 1 7,2 0-1,2-2-7,-2 0 7,2 1 0,2-1-1,0 0 0,5-1-7,-3 2-1,0-1 2,2 0 0,-2 2 7,3-2-1,-1 2 1,0 1-1,0 0-1,3 1 0,-3 0 6,2-1-7,-2-1 6,3 1-7,-1 0-6,2 1 0,3-1 1,1 1 1,-1 0 0,1-1 0,-1-1 15,1 3-9,3 0 0,-3 0-7,3 0 1,-3 0-1,1 0 9,-1 0-8,1 0 8,-1 0-1,1 0-7,1-1-1,1 1 2,-3 0 7,3 0 0,-3 1-9,1-1 2,-3 0 0,3-1 7,-3 1-7,3 0 1,-5 0 6,3 0-7,-3-1 7,0 0 0,-1 1-7,1-1 0,0-2 7,-1 1-1,-1 1 1,0 0-9,-2 0 2,-1-2 0,-3 2 7,0-2-1,-2 0 1,-2 1-9,0 1 9,0 0-8,-4 0 1,-3-1 0,-1 1 1,0 1 6,-5-1 0,1 0 0,-3 0 5,-1 1-7,-3 0-1,-2 0-6,0 0 1,-3 0 0,1 1-1,-2 0 2,-2-3 0,2 2 0,-2 0 1,0-1-1,-2-1 1,0 2-1,-2 0 1,2 0 0,-4-2-1,0 1 0</inkml:trace>
  <inkml:trace contextRef="#ctx0" brushRef="#br0" timeOffset="79227.367">13525 17628 1,'0'0'2,"-3"0"1,3 0-1,0 0 0,0 1-1,0-1 1,0 1 0,0 0-1,3 1 0,-3-1 0,0 0 0,2 0 0,0 3 1,0-2-1,-2 0-1,2 3 0,2-3 1,0 2 0,2 0 0,0 1-1,3-2 0,-1 3 0,0 0 0,3 0 0,1-1 0,0-1 0,1 3 0,-1-1 0,3 0 0,-1 0 0,1 2 0,-3-4 0,1 1 0,-1 0 0,0-1 0,-1 0 0,-1 0 0,2 2 0,-3-1 0,-1 0 0,0-1 0,-2 1 0,-1-2 0,-1 2 0,-2 0 1,0-1 0,0 2-1,-2-1 1,-2 1-1,0 1 0,-2 1 1,0 0 0,-5 2-1,1-2 0,0 2 0,-1-2 0,-1 1 0,0 1 0,-3-1 0,3-2 0,0 1 0,1-1 0,-1 0 1,0-1 0,4 0-1,-3-2 1,1 2-1,4-1-1,-2-3 1,1 1-1,1-1 0,2-1-1,0-1-1</inkml:trace>
  <inkml:trace contextRef="#ctx0" brushRef="#br0" timeOffset="82069.529">9748 18234 1,'0'0'3,"0"0"-1,0 0 0,0 1-1,2-1 1,0 1 0,0 0-1,0 0 0,2 1 0,-2-1 0,3 1 0,-1 0 0,0 2 0,0-2-1,0 2 2,2-2-2,3 0 0,-1 2 1,0-2 0,0 2 0,1-1-1,1 1 0,0-1 1,1-1-1,1 1 0,-1 0 0,1 1 0,0 0 0,1 1 0,-1 0 0,3-1 0,-1 1 0,1 1 0,-1 1 0,-2 0 0,3 0 0,-1 0 0,1-2 0,1 1 0,1 0 0,0 0 0,-1 0 0,3-3 0,-3 3 0,3-1 0,-1-1 0,1 1 0,0-2 0,-1 2 0,1-3 0,2 2 0,-3 1 0,3-2 1,0-1-1,-3 2 0,3-1 0,2 0 0,-1-2 1,3-1-1,0 2 1,0 1-1,2-1 0,-2-1 0,1 0 0,1 3 0,0-1 0,0 1 0,0-2 0,2 0 0,-2 2 0,2-2 0,-2 2 0,2-1 0,0-2 0,2 0 0,-2 1 0,-1-1 0,1-1 0,0 1 0,2-1 0,0 1 0,5-1-1,-3 0 1,0 0 0,0 0 0,2 0 0,-2 0 0,2 1 0,-2-1 0,0 0 0,3 0 1,-3 3-1,0-3 0,2 1 0,-2 0 0,0-2 0,0-2 0,0 2 0,0-1-1,1 1 1,1-2 0,0 0 0,2-1 0,-2 1 0,2-1 0,1 1 1,-1-1-1,-2 1 0,2 0 0,1-1 0,-5 2 0,2-2 0,0 2 0,-2 0 0,2 0 0,-2 0 0,0 2 0,0-1 0,1 0 0,-1 1 0,0-1 0,0-1 0,0 4 0,0-5 0,0 2 0,0-1 0,0-2 0,-2 1 0,0 0 0,0 1 0,-2-1 0,2-1 0,-2 2 0,-2-3 0,2 2 0,-2 0-1,-2 0 1,0-1 1,2 1-1,-3-2 0,1 2 0,0 2 0,-2-3 0,-1 1 0,1-1 0,0 1 0,-2-2 0,1 0 0,1 0 0,-2 0 0,0 0 0,-1 1 0,-1-1 0,2 1 0,-3 0 0,3-2 0,-3 2 0,-1 1 0,2-2 0,-1 2 0,-3 1 0,1-2 0,-3-1 0,1 2 0,-1-1 0,-1 2 0,0 0 0,1 1-1,-3-1 1,2 1 1,-1 0-1,-3 1 0,2-1 0,1-1 0,1 0 0,-1 1 0,1-1 0,0 0 0,3-2 0,-1 2 0,3-2 0,-1 1 0,1 1 0,2-3 0,-1-1 0,1 1 0,-1 0 0,1-1 0,0 0 0,1 0 0,1 2 0,0-2 0,-3 0-1,3 0 1,-2 0 1,1 0-1,-3 1 0,1-1 0,-1 1 0,-3 1 0,5-1 0,-2 0 0,-3 2 0,1-1 0,-3 1 0,-2 0 0,1 2 0,-3-1 0,-2 1 0,2 0 0,-1-2 0,-3 2 0,2 0-1,-2 0 1,0 1 0,-2-1 0,2-1-1,-2 1 1,-2 1-1,0-1 0,0 0-1,0-1-1</inkml:trace>
  <inkml:trace contextRef="#ctx0" brushRef="#br0" timeOffset="82635.562">13965 18067 3,'-2'0'2,"0"0"0,0 0 0,2 2 0,-2-2 0,2 1 0,0 0-1,0 0 1,0 0-1,0 0 0,2 2 1,0-2-2,0 0 1,2 1-1,0 1 0,5-2 1,-3 1 0,4-1-1,-4-1 0,5 2 1,-1 0-1,2-1 1,1 0-1,-3 0 0,3 1 0,-1 0 1,2-1-1,1 1 0,-5-1 0,5 1 0,-3 0 0,1-1 0,-3 0 0,-2 0 0,2 1 1,-1-1-1,-1 1 0,-2 2 0,0-1 0,-1-1 1,-1 2-1,-2 1 1,0 0-1,-4 2 0,0 1 0,-2 1 1,-3 0 0,-1 1-1,0 1 0,-5 0 1,3 2-1,-4-1 0,1 1 0,1-1 0,-1 1 7,1 0-1,0 1-7,1-1 6,1-2 0,0 1-1,-1-1 7,3-2-9,2 0-7,0-2 0,-1 1 2,1-2 0,2 0 7,2-1 0,-2-2-1,4-1-8,-2 2 1,0-2 8,0 0 0,2 0 5,-3 0-14,3-2 7,0 1 0,3-1-7,-1 0 0,-2 1 0,2-2 1,-2 1 0,0 0 0,-2 0-1</inkml:trace>
  <inkml:trace contextRef="#ctx0" brushRef="#br0" timeOffset="109132.077">14482 18109 2,'-10'4'1,"-1"0"0,3 0 1,2-2 0,2 2-1,-2-3 1,1 1-1,3-1 0,2-1 0,2-1 0,1 0 0,1-2-1,4-3 1,2-1 0,5-1 0,1 0 0,5-4-1,4 0 2,4-2-1,4 0 0,6-1-1,3 0 0,5-2 0,1-1 1,5-2-1,5 2 0,0-1 0,6-2 0,0-1 0,5-1 0,1 2 0,2 1 0,1-2 0,-3 1 0,-2 1 0,-1 2 0,-3 0 0,-4 2 0,-5 1 0,-1 3 1,-6 2-1,-7-1 0,-2 2 0,-3 1 0,-7 1 0,-3 0 0,-3 1 0,-4 0 0,-3 3-1,1-1 1,-5 0 0,1 0-1,-3 1 0,-4 2 0</inkml:trace>
  <inkml:trace contextRef="#ctx0" brushRef="#br0" timeOffset="109503.099">16147 17138 1,'0'-5'2,"0"0"-1,2-2 0,2-1 1,2-4-1,5 1 0,3-3 0,5 0 0,4-1 0,3 1-1,3-2 0,5 1 1,3 0-1,2 1 1,-2 1-1,3 3 0,-5 1 1,-2 2 0,-6 2 0,-2 4 0,-5 1-1,-5 3 1,-7 4-1,-4 4 1,-6 3-1,-6 2 0,-5 3 0,-1 4 2,-5 0-2,-4 4 1,1 1 0,-1 0 0,2 1-1,-1 0 1,1 0-1,2 0 1,5-2 0,-1 0 0,3-1-1,4 0 0,3-2 0,3 0 0,2-1 0,2-2 0,3 0 0,3-2 0,2 0-1,1 0 0,1-2 0</inkml:trace>
  <inkml:trace contextRef="#ctx0" brushRef="#br0" timeOffset="109820.117">16645 18014 3,'-2'7'3,"2"0"-1,-2 1 0,2 0 0,0 0-1,0-1 0,0 0 0,0-1 0,0-1 0,0-1 0,2 0 0,0-2 0,-2-1 1,2-2-2,1-1 1,-1-4-1,2 0 1,-2 0-1,2-2 1,-2 1 0,2 0 0,-2 2-1,0-1 1,0 1-1,0 3 1,-2-1-1,0 2 0,3 1 0,-1 1 0,-2 1 0,0 0 0,0 0 0,2-1 0,-2 2 0,0-2 0,0-1 0,2 0 0,-2-2 0,0-2-1,0-1 0,-2 1-1</inkml:trace>
  <inkml:trace contextRef="#ctx0" brushRef="#br0" timeOffset="111299.201">13909 17300 2,'0'1'2,"-2"0"-1,4 2 0,-2 1 1,2 2-1,0 3 1,5 3-1,-1 3 0,0 4 1,2 3-1,3 5 1,1 4-1,2 3 2,5 6-2,2 6 0,4 4 0,4 1 0,-1 5 0,6 0 0,1 2 0,2 2-1,2 3 0,3 1 1,1 1-1,0 0 1,1 1-1,-3 0 0,1-5 0,-1 0 0,0-2 1,-3-4-1,-1-3 1,-4-3 0,-2-5-1,-2-2 7,-4-4-8,-3-3 7,1-5-1,-6-3-7,-1-3 7,-1-4-1,-3-2 7,-4-4-2,1-2-1,-5-2-8,0-7-6,-2-3 1,-4-3 13,-4-4-14,-2-4 14,-3-6-14,-5-5 1,-5-7 1,-2-6 0,-4-5-1,-2-6 1,-2-7 1,-2-4 0,-2-5 1,-2-6 0,-2-3 0,-1-7 0,-1-1 1,0-1 0,-3 0-1,3 2 1,-3 2 0,5 3 0,0 2 0,-1 5 1,5 3 0,0 3 0,4 3 0,0 3 0,2 4-1,2 4 0,2 3 1,3 5 0,3 5 0,3 4 0,-1 4-1,5 4 0,1 5 1,1 3 0,4 7 0,4 8 0,2 6 0,2 6 0,4 9 0,6 7 0,3 6 0,3 7 0,5 7 0,6 6 0,0 4 0,6 3 0,0 2 0,3-1 0,1 0 0,-2-2 0,0 0 0,1-4 0,-3-3 0,-2-1 0,-2-4 0,-4-1 0,-2-5 0,-5-3-1,1-6 1,-5-5 1,-1-6-1,-5-5 0,-4-5 0,-3-7 0,-8-8 0,-1-8 0,-2-6 0,-9-8 0,-5-7 0,-5-6 0,-2-8-1,-2-8 1,-6-5 0,1-2 0,1-1 0,2-1-1,0 2 1,0 2 0,4 5 0,2 5-1,2 5 2,5 7-1,1 6 0,2 7 0,5 8 0,4 8 0,2 8 0,3 8 0,3 9 0,9 10 0,1 7 0,9 7-1,3 6 1,5 3 0,9 4 1,1 2-1,2 1 0,2-1 0,3 1 0,-1-2 0,3-5-1,-3-2 1,-1-4 0,-1-1 0,-2-6 0,-4-1-1,-2-4 1,-2-4-1,-4-3-1,-4-2 1</inkml:trace>
  <inkml:trace contextRef="#ctx0" brushRef="#br0" timeOffset="116799.516">16856 16507 1,'2'-5'3,"1"1"-1,-1-1 0,-2-1 0,2-1-1,0 0 1,0 0 0,-2 1-1,0 1 0,0-1 0,0 0 0,0-1 0,-2 1 1,-2-1-2,-3 0 0,3-1 1,-4 2-1,2 1 1,-5-1-1,-1 0 0,0 1 1,-3 1 0,-1 0-1,-3 2 0,-2-1 0,-1 1 0,-3 0 1,-2 1-1,-2 1 0,0 1 0,0 2 0,-4 3 0,0 1 0,2 0 0,0 4 1,-2-1 0,0 4-1,2 3 0,0 1 0,-1 2 0,-1-1 1,2 5-1,0-1 1,0 2-1,2 2 0,-2 1 0,2 1 0,0 1 0,3 2 0,-1-1 0,2 2 0,2 2 1,2 0-1,3 3 1,3 0-1,1 2 0,6 0 7,1 2-1,5 0-8,2 1 1,4 1 7,3 1-8,1 0 1,2 0 0,3 2 0,-1 0 13,5 3-8,-1 3-7,3-1 1,-3 3 6,5-2 7,2 1-15,2-1 7,1 0-7,3-1 13,0-1-1,4-2-1,1-3-14,3 2 14,2-5 5,2 0-14,1-3 7,1-4 0,5-4 5,-1-1-1,3-6-8,2-3-6,1-3 7,5-6 0,-2-3-1,0-5-6,0-4 7,2-5-13,-4-4 1,-1-3 2,1-5 7,-4-2 6,-3-4-7,-1-4 1,-3-1 0,-5-4 13,-3-5-8,-6-2-1,0-5-6,-7-6 6,-1-5-6,-6 0 6,-3-6-6,-4-1 0,-4-2-7,-2-1 2,-4-2 8,0-1-7,-4-1 7,-4 0 0,-3 2 0,1 2 0,-5 3-6,1 1 13,-1 3-13,3 4 13,-5 4-7,3 4 0,-1 2 0,-2 4 0,3 3 0,-3 4 0,1 2 0,-3 3-6,-2 2 7,3 2-6,-5 3 6,0 2-6,0 0 7,-2 3-7,2 2 1,1 3 7,-1 0-7,2 2 0,0 0 1,5 1 0,-1 1 7,0 2-7,3-1 0,1 2 1,1-2 0,4 1 7,-1 3-8,3-2 1,2 2 0,0-1 1,-1 0 0,3 2 0,0 0 0,2 2 0,0-2 0,0 0 0,-2 2 1,2-1-1,2 0 0,0-1 1,-2 0 0,2 1 0,0-1 0,-2 0 0,2 1 0,-3-2 0,3 1 0,0 0 0,0 0 0,0 0 0,0 0 0,0 0-1,0 0 1,0 0 0,0 0 0,0 0 0,0 0 0,0 0 0,0 0 0,0 0-1,0 0 1,0 0 0,0 0 0,0 0 0,0 0 0,0 0 0,0 0 0,0 0 0,0 0 0,0 0 0,0 0 0,0 0 0,0 0 0,0 0 0,0 0 0,0 0 0,0 0 0,0 0-1,0 0 1,0-1 0,-2-3 0,2 1 0,-2-1 0,2 2 0,0 1 0,-2-1 0,2 0 0,0 1 0,-2 0 0,0 0 0,2 0 0,0 0 0,0 0 0,-2 1 0,2 0-1,0 0 1,0 0 0,0 0 0,0 0 0,0 0 0,0-2 0,2-1-1,0-1 1,0 0 1,0 0-1,0-2 0,3 2 0,-3 0 0,2 1 0,-2-1 0,0 2 0,-2 2 0,2-1 0,-2 1 0,2 0-1,-2-1 2,0 1-1,2 0 0,-2-2 0,0 1 0,0 0 0,0 0 0,0 2 0,2-2 0,-2 1 0,0 1 0,0-1-1,0 0 1,0-1 1,0 0-1,0-1 0,2 2 0,-2 0 0,0 0 0,0 0 0,2 0 0,-2 0 0,0 0 0,0 0 0,0 1 0,0-1 0,2 0 0,0-1 0,0 1 0,1 0 0,-3 0 0,2-2 0,0 2 0,0 0 0,2 0 0,-2 0 0,2 0 0,2-1 0,-2 0 0,5 0 0,-1 0 0,2 1 0,1-1 0,3-2 0,1 2 0,1-1 0,5-1 0,0 1 0,-1 0 0,5 1 0,2-3 0,0-1 0,2 2 0,0-2 0,0-1 0,2 2 0,2-2 0,-2-1 0,0 0 0,0 1 0,0-1 0,0 1 0,0 2 0,0-1 0,-2 1 0,0 0 0,-2 2 0,0-1 0,-3 3 0,-1 0-1,-2-1 1,0 4 0,-3-1 1,1 1-1,-3 2 0,-1-2 0,-1 2 0,-1 0 0,-3-1 0,0 1-1,-1-1 1,-3-1 0,0 1 0,0-1 1,0-1-1,-1 2 0,-1-2 0,0 1 0,-2-1 0,2 0 0,-2 0 0,0 0 0,0 0 0,0 0-1,-2 1 1,2-1 0,-2 0 1,0 2-1,0 0 0,0 1 0,-2-1 0,2-1 0,0-1 0,-2 1 0,2-1 0,0 0 0,-2 2-1,2-3 1,0 1 1,0-1-1,0-1 0,0 2 0,0-1 0,2 0 0,-2 0 0,-2 0 0,2 0 0,0-1 0,0 0 0,0 2 0,2-1 0,-4-1 0,2 0 0,0 0-1,-2 0 0,2 0 0,-2 0 1,2 0-1,0 0 0,-2-1 0,0-2-1,-2 2 0</inkml:trace>
  <inkml:trace contextRef="#ctx0" brushRef="#br0" timeOffset="117263.542">17702 16271 1,'0'0'2,"0"0"0,0 0 0,0 0 0,0 0 0,2 0 0,0 0-1,-4 0 0,4-1-1,0 1 1,-2 0 0,3 0 0,1 0-1,0 0 1,2 1 0,2-1-1,3 1 0,1-1 0,0 1 2,5 2-2,0-1 0,1-1 0,-1 3 0,3-1 0,-1 2 0,2-2 1,-3 2 0,1-2-1,-3 3 0,3 0 0,-4-1 0,-1-1 0,-2 2 0,1-4 0,-3 3 0,-2-1 0,1-2 0,-3 3 0,0-1 0,-2 1 0,-2 1 0,-2-2 0,0 2 0,-4-1 0,0 1 0,0 1 0,-2 0-1,0-1 2,1 3-1,-1-1 0,0 1-1,-2-2-2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14T06:35:39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7725 7729 1,'-8'2'3,"0"2"-1,-3-1 0,-1 3-1,0 0 0,-3 3 1,-1 1-1,-3 0 0,-2 2 0,-1 3 0,-1 1 0,-4 2 0,0 1 0,-2 2 0,-4 2 1,0 2-1,-4 0-1,-3 2 1,-1 1-1,-2 0 0,-1-1 1,-1 3-1,-3-1 1,3 0-1,-5 3 1,2-2-1,-1 0 0,-1-1 1,-2 1 0,1 1 0,-5 0-1,2 0 1,0 0-1,1-1 0,1-1 0,2 0 0,1-2 1,3-2 0,1 0-1,3-2 7,1-1-8,4-3 0,1-2 1,3-2 0,4-2 0,2 0 0,5-2 0,1 0-1,2-3 1,3-1 6,1 0-7,3-2 0,0-1 0,3 1 0,1-2 0,0 1 1,0-2 0,1 1-1,3-2 0,0 0 0,0 0-1,2-1-1</inkml:trace>
  <inkml:trace contextRef="#ctx0" brushRef="#br0" timeOffset="576.033">6044 8355 1,'0'0'3,"0"0"0,0 0-1,0 0 0,0 0 0,0 0 0,0 0 0,0 0-1,0 1 0,0 3 2,-2 5-2,0 0 0,-4 4 0,1 2 0,-1 3-1,-2 5 1,-4-1 0,1 3 0,-1 3-1,-3 0 0,3 2 0,-3-1 1,1 2-1,-1-2 0,1-1 0,2-3 1,1 1 0,1-3-1,0-1 1,-1-2 0,5-3-1,0 0 0,0-2 0,1-1 0,1-3 0,4 1 0,-2-2 0,4 0 13,-2-1-14,4-2 12,1 1 0,1-2-2,2 1-14,0-1 0,3-3 0,3 2 15,1-2-8,3 0 0,1-1 6,-1-2-1,3 1 5,-2-2-14,1 1 14,1-2-9,0 0 0,-3 0 6,1-1-8,-2 0 7,-1 1 6,1-2-9,-1 2-7,1-1 0,-3 0 13,-1 1-14,1 0 13,-4-1-1,1 2-20,-1 0 1,-4-1 20,3 1-7,-3-1 6,-2 1-8,2 0-6,-2 1 1,0 0 13,-1-1-8,-1 1-6,0 0 0,0 0 14,0 0-2,0 0-13,-2 0 7,0 0-6,2 0 13,-2-1-7,0 1-13,2 0-5,-4 0 1,0 0 2,2 0 1,-2 0 0</inkml:trace>
  <inkml:trace contextRef="#ctx0" brushRef="#br0" timeOffset="3952.226">826 10121 2,'-4'-4'2,"2"0"0,-3-1 0,1-1 0,0 1 0,0 0 0,2-2 0,-2 2 0,2-1 0,0 3 0,0-3 0,-2 3-1,-1-1 0,3 1 0,2-1 0,-2 2 0,0 0 0,0 0 0,2 1-1,0 0 0,-2 0 0,0 0 0,2 0 0,0 1 0,-2-2 0,2 2 0,-2 0 0,2 0 0,0 0 0,2 0 0,-2 4 0,4 2 1,0 2-1,2 1 0,1 4 0,1 1 0,0 2 0,0 3 1,3 1-1,-3 3 0,0 0 0,1 1 0,1 4 0,-4 1 0,2-1 0,1 0 0,-3 1 0,2 0 0,-2-1 0,3 0 1,-3-2-1,0-2 0,2 1 0,-1-4 0,1-3 0,0 1-1,2-4 1,1-1 0,-1-3 0,2-1 0,3-4 0,-1-5 0,5-2 0,2-5 1,1-1-1,3-6-1,0-3 1,2-2 0,0-2 0,0 1 0,0-2 0,-3 0 0,-1-1 0,-2 1 0,-5-1 0,1 1 0,-5 1 0,-3 0 0,-3-1 0,-4 2 0,-2-1 0,0 2 0,-4 2 1,0 1-1,0 1 0,-1 2 0,1 2 0,0 1 7,0 0-8,2 3 7,2 0-7,-2 3 0,2 3-1,2 4 1,0 2 0,4 4 7,5 3-1,1 2-7,2 4 7,3 0 6,0 2 4,1 4-14,1-1 19,1 2-8,1-2-9,0 1 0,-1 0 0,1-2 12,0 1-8,-3-2 0,1-1 4,-2-2-7,-3-1-7,1-3 0,-3-1 13,-2-1-1,3-3-1,-5 0-14,-2-1 7,2-2-6,-1 0 0,-3-3-12,0 1 0,-2-3 2</inkml:trace>
  <inkml:trace contextRef="#ctx0" brushRef="#br0" timeOffset="4480.256">1988 9930 3,'-2'-1'4,"-2"0"-1,2 0-1,0 0 0,0 3 0,4 0 0,-2 3-1,4 3 2,6 5-2,5 3 0,1 4 0,5 3 0,4 5 0,4 2 0,2 4 0,0 3 0,4 4 0,0 2-1,2 2 1,3 2-1,-3-2 0,0 0 0,-2 0 0,0-3 0,1-3-1,-5-2 1,-5-4-1,-1-3 0,0-4 0,-6-5-1,-3-3 0</inkml:trace>
  <inkml:trace contextRef="#ctx0" brushRef="#br0" timeOffset="4728.27">2344 10371 1,'-25'-33'2,"0"-3"1,-2-2 0,5-5-1,-3-2 0,2-1 0,2 1 0,3 0-1,3 2 0,7 1 0,4 1-1,4 3 2,2 2-1,6 3 0,5 3-1,1 3 1,5 6-1,1 5 1,5 4-1,-2 8 0,2 6 0,-2 8 0,-3 9 0,1 5 0,-5 8 0,-3 7 0,-3 5 0,-2 4 0,-5 0 0,-1 2 0,-4-5 0,-1-1 0,1-3 0,0-4 0,-2-5 0,0-6 0,0-2-1,0-7-1,0-5 1,-1-6-1,-1-5 1,2-7-1</inkml:trace>
  <inkml:trace contextRef="#ctx0" brushRef="#br0" timeOffset="4945.282">2410 9690 3,'10'-10'3,"5"2"0,-1 0-1,5 2 0,0 1-1,-1 3 1,5 1-1,0 3 1,-3 4-1,1 2 1,-2 3-1,-3 3 0,1 3 1,-5 3-1,-4 0 0,-1 1 6,-3 1 0,-4 1-1,-2 0-7,-2-1 6,-5-2-1,1 0 7,-2-3-16,-5-2 15,3-2-2,-3-5-7,-1-1 6,-1-4-7,3-5-6,-5-3 0,5-7 1,-1-4 0,3-4-1,-1-2 1,5-3 0,4 1 0</inkml:trace>
  <inkml:trace contextRef="#ctx0" brushRef="#br0" timeOffset="5198.297">2720 9452 4,'0'0'3,"0"0"0,0 0 0,0 0-1,0 0 0,0 0 8,0 0-9,-2 0 0,2 3-1,-4-1 1,2 3 0,-2-1 0,0 3-1,2 1 1,0 2-1,0-2 1,4 1-1,-2 2 0,6-1 0,0 1 0,4-1 0,1 0 0,1 1 0,1-1 7,3 0-7,-1 0-1,-1 1 1,-2 0 6,1 0-8,-3-1 1,-2 3 0,1 1 0,-5 1 0,-2 0 0,-4 0-1,0-2 0,-2 0 0,-3-2-1</inkml:trace>
  <inkml:trace contextRef="#ctx0" brushRef="#br0" timeOffset="5493.314">2892 9328 3,'4'-2'3,"-2"-1"0,0 1-1,0 1 1,-2 0 0,2-1-1,-2 4 1,0 0-1,2 3-1,-2 2 1,0 2 6,0 2-8,0 2 7,0 2-8,2 1 1,1-1-1,-1 0 1,2 0 0,2 0 0,0 0 0,2-1 6,3-2-7,1 0 0,1-1 0,1-2 0,1-1 0,1 1 1,1-3-1,-1 1 0,-1 2 1,-1-1-1,1 0 0,-3 1 1,-2 0 0,1 2 0,-3 1-1,0 0 0,-4 0 0,-2 0 0,1-2-1,-3-1 0,0 1-1</inkml:trace>
  <inkml:trace contextRef="#ctx0" brushRef="#br0" timeOffset="5663.324">3037 9300 1,'2'2'3,"4"1"0,0 0 0,2 3 0,3 1 7,-1 3-9,0 2 1,1 2-1,1 1 7,1 3-8,-1-1 0,0 2 0,-1-2 0,-1 0 0,0 0-1,1-3 0,-3-2-1,-2-1-1</inkml:trace>
  <inkml:trace contextRef="#ctx0" brushRef="#br0" timeOffset="5913.338">3043 9094 1,'0'0'3,"0"0"-1,0 0 1,0 0 0,0 0-1,2 3 0,-2-2 0,2 0 0,0 2 0,2 1-1,0 0 0,1 0-1,3 1 1,-2 2 1,2-2-1,3 2 0,-1 4 0,0-2-1,3 3 1,-1 2-1,1 1 0,1 1 0,0 3 7,1 0-7,-1 2 0,-1 2 0,1-3 0,-1 1 0,1 0-1,-3-2-1,-1 0 0,-2-4-1</inkml:trace>
  <inkml:trace contextRef="#ctx0" brushRef="#br0" timeOffset="6097.348">2648 8897 2,'-2'-2'3,"-2"0"0,2 0-1,2-2 0,-2 2 0,4 0 0,0-2-1,2 1-1,2-1-1</inkml:trace>
  <inkml:trace contextRef="#ctx0" brushRef="#br0" timeOffset="7108.406">2842 8570 4,'-4'-3'3,"0"0"0,0 1 0,0-1 0,-2 2-1,3 0 0,1-1 1,0 0-1,4 2-1,0 3 0,3 0 0,5 4-1,2 4 0,7 3 1,2 3-1,1 3 0,5 2 0,0 2 0,2 4 1,2 3 0,0 1-1,0 3 0,2-1 0,0 1 0,-2 2 1,0-1-1,0 0 13,-2-1-1,0 0-8,-2-4-7,-2-2 7,-4-4 6,-3-3-2,-3-3 18,-1-2-2,-1-3 3,-3-3-4,-4-1-15,-2-3 12,-2-4-10,-2-3-1,-2-5 6,-2-2-15,-2-3 6,0-5 0,2-3-14,0-1 1,2-5 0,2-1-4,2-1 14,6-2-7,2 3 7,3-1-1,3 3-6,3 1-6,1 2 8,1 5-13,-2 1 1,-1 5 9,-1 3 7,-1 5-13,-1 3 2,-3 6 0,-1 4 2,-5 3 1,-2 5-6,-4 2 14,0 2 0,0-1-7,-2 3 7,0-2 0,0-3 6,0 0-14,0-4 7,0-2-6,0-3 13,2-1-1,0-5-1,2-3-7,4-6-12,0-8 8,4-3-6,1-5 0,-1-5 3,2-4 1,1-3 0,1-5 1,-1-2 1,-1-4 1,1-6-2,-5-1 2,-2-2 0,-2-2 0,-4-1 1,-2 2 0,-2 1 1,-6 1 0,-3 1 1,-1 2 0,-1 3 0,-1 6 1,-3 4 0,1 6 0,-1 5 0,2 5 0,-1 7 0,-1 5 0,5 5 0,-1 7 0,7 4 0,2 5 0,4 5-1,2 4 1,4 5 0,4 3 0,4 3 7,3 0-8,4 1 1,5-2 0,1 0-1,4-4 7,2-2-7,0-2 0,4-5 0,0-4 0,1-4 0,1-2 1,-2-7-1,2-1 1,-2-5-1,1-1 1,-5-4 6,-2-2-7,-5-1 0,-3-2 0,-2-4 0,-7 2 7,-4-1-1,-4-1-7,-1 0 0,-6 1 1,1 2 12,-2 0-14,0 3 14,-2 3-2,0 4-1,0 4-7,1 5-7,-1 4 1,4 2 1,0 3 0,2-1 0,4 3 1,2-1 14,3-1-15,1-2 19,2-3-1,5-1-2,4-6-7,-1-3 5,5-3-1,0-6-8,2-3 0,-2-5-6,0-1-6,-3-3 0,1-1 9,0-2-6,-7 0 1,1 0 7,-5 0 0,-3 0 0,-5-1 0,-4 2 6,0 3-14,-2 1 2,-3 2 7,1 3-6,-2 5 19,0 2-20,-2 6 19,-1 5-1,1 2-2,2 5-1,0 4-8,-1 3 0,5 0 6,2 2-13,2-2 1,3 2 13,5-2 5,0-2-20,7-3 20,1-4-15,5-3-13,2-4 2,2-4 1,0-3-1</inkml:trace>
  <inkml:trace contextRef="#ctx0" brushRef="#br0" timeOffset="7642.437">2067 11142 4,'-11'9'4,"-1"4"-1,2 1 0,-3-1 7,1-2-8,4 0 6,-1-1-1,3-3-8,0-1 7,6-4 5,2-4-13,8-5 0,7-3 0,8-11 13,12-5-1,6-8-14,9-9 13,8-7-8,10-9 7,9-10-8,10-6-6,8-5 7,4-5 6,9-5-7,4-5 0,6-4 6,2-2-13,2-3 13,2 1-13,0 1 14,0-2-8,-6 3 7,-2 2 13,-6 6-10,-7 6-1,-8 5 5,-8 7 6,-6 6-10,-10 9-1,-11 6 6,-9 8 4,-5 5-21,-11 5 13,-4 6-20,-8 5-5,-8 7 7,-7 4-11,-6 7 2,-4 6 0</inkml:trace>
  <inkml:trace contextRef="#ctx0" brushRef="#br0" timeOffset="8520.487">1606 12483 3,'0'0'3,"0"0"0,0 0-1,4-3 0,0-1 0,2-2 0,4-1-1,-1-1 0,3-2 0,-2 2 1,1 0-1,-1 1-1,0 2 0,-3 2 0,-1 3 0,0 2 0,-4 4 1,-2 2-1,-4 4 0,-2 3 0,-3 1 1,1 3 0,-4 1 0,-3-1 0,1 0 0,-1 0-1,1-3 1,1-1-1,3-1 1,0-2 0,2-3-1,1-1 0,1-3 1,2-3-1,4-3 0,2-5 1,2-4-1,2-4-1,5-5 1,-1-1 0,2-1-1,3 0-1,-1 2 0,-1 0-1</inkml:trace>
  <inkml:trace contextRef="#ctx0" brushRef="#br0" timeOffset="8893.508">2197 11776 3,'0'-4'4,"-4"1"-1,4-1 0,-2 1 0,-2-1-1,2 2 0,-3-1 1,1 2-2,0 1 0,-2 3 0,2 2 0,-2 4 0,-1 1 0,3 4 0,-2 2 0,2 2-1,2 2 0,0-1 1,4 5 0,2-4-1,4 3 0,3-1 0,1 0 0,5-1 0,3-3 0,3 0 0,4-3 0,2-1 0,4-4 1,0-2 6,0-1-8,2-2 7,-2 2-8,1-1 1,-6 0 7,-1 1-8,-2 1 0,-4 2 0,-7 3 1,-1 2 0,-7 5 1,-4 1-1,-6 2 1,-2 1-1,-7 2-1,-1-2 0,-5 1 0,-2-3 0,-1-3-1</inkml:trace>
  <inkml:trace contextRef="#ctx0" brushRef="#br0" timeOffset="9125.522">2600 11537 1,'0'-2'4,"0"2"0,2 0-1,-2 2 0,-2 2-1,-2 4 0,0 3 1,-2 7 5,0 3-7,-3 3-1,5 4 7,0 2-1,0 3-7,2 0 0,4-2 7,0 0-7,4 0-1,3-2 7,1-5 0,4-3-7,5-2 0,2-7 0,1-4 0,5-4 0,2-6-1,2-4-1,-2-6 0</inkml:trace>
  <inkml:trace contextRef="#ctx0" brushRef="#br0" timeOffset="9945.568">2979 11616 3,'0'1'4,"-4"1"-2,4 1 1,0-2 0,-2 2-1,2-1 0,0-1 1,0 1 5,2 0-1,2-2 6,0-2-15,2-1 7,2-4-7,1-4 7,1-1-1,0-5-1,1-1-6,1-2 14,-2-3-9,-1-2-6,1 1 13,-4 1-1,0 1-1,-1 1-14,-3 2 1,-4 0 7,-3 3 0,1 2 0,-4 5 6,-2 2-14,-3 5 14,3 4-7,-4 5-7,1 5 1,1 3 1,1 2 7,3 3-7,2 3 7,2 3-6,4-1 13,4 3-14,0-2 7,6-1-6,3 1 6,1-4-6,3-3 7,3-5 6,3-3-14,0-5 0,2-2 1,0-7-1,-3-1 1,3-6 1,-4-3-1,0-2 2,-5-4-1,-1-4 1,-1 0 0,-4-2 0,-1-1 1,-5-2 0,0-1 0,-4 0 0,-2 0 0,-2 1 1,0 1 1,-1 3 6,-1 3-1,2 3-7,0 3 0,0 3 6,0 3-7,4 6 13,-2 4-7,4 6 13,-2 1-16,4 6 12,2 5-7,4 1 6,1 3-2,3-1-14,1 2 7,3 0 6,1-3 5,-3-2 5,1-1-9,2-3 18,-1-2-10,-3-3 11,1-2-17,-3-4 12,1-5-10,-1-5 4,-3-4-7,2-4 4,-3-4-8,-1-4-1,-2-3 6,2-3-8,-4-1-7,1 0-13,-3 1 9,0 2 13,0 2-13,0 3 7,-2 4-12,2 3 1,0 4 7,2 3 1,2 5 0,1 4 1,1 3 6,0 2-6,2 2 6,3 0-7,1 1 1,1 0-6,-1-2 7,1-2 0,1-2 0,1-3-18,-1-2 1,-1-5 9,-1-2 8,1-2-6,-1-4-7,-1-1 15,-3-3-12,0 0-11,-1-4 27,-3 0-20,0-3 15,-2 0-12,0-3 14,0 1-1,1-2-12,-1 1 7,0-1-5,0 2 7,0 3 7,0 0-1,0 5-1,1 2-6,-1 2 0,0 4 7,0 4 6,0 2-8,2 4-6,1 2 6,-3 2-6,0 4 7,0 2-1,0 1-6,0 3 13,-2 0-14,0 2 13,0-1-13,-2 0 20,0 0-3,0-2-20,-2 1-6,2-1 21,-2-3-13,0 0 1,0-2-13,0-2 1,0 0 2,0-2 1,0-3 0</inkml:trace>
  <inkml:trace contextRef="#ctx0" brushRef="#br0" timeOffset="11145.637">4050 10734 4,'0'-10'4,"4"0"0,-4-2 6,2 1-8,-4-2 18,0 0-2,0 0-1,-4 3-3,0-1-8,-5 4-1,1 3-7,-2 3 0,-3 4 1,-1 4 13,-1 5-8,1 3 12,-3 5-2,2 2-7,5 3-8,0 2 6,1 2 6,5 1-8,4 1 0,0 0-7,4-2 13,4-3-14,0-3 7,7-3-13,1-4 8,3-4 13,1-6-1,3-3-1,0-4-8,-1-4 0,1-4 0,-2-5 0,-1-1-6,-1-5 7,-5-1 0,1-1-6,-3 0 6,-4 0 0,-2 0 6,-2-1-13,1 4 7,-6 1-13,1 2 8,-2 4 1,0 3 13,-2 6-14,0 3 13,2 3-20,-3 5 14,1 0-1,2 3-6,0 0-12,2 3 1,0-1 2,2 0 2,2 0 0,-2-2 2,2-1 1,2-2 0,2-2 1,-2-3 2,3-1-1,-1-4 1,0-3 2,0 0 0,2-3 0,-1-4 0,-1-1 0,0-2 1,2-4 1,1 1 0,1-3 1,0-1 0,5 0 0,-3 0 0,5 1 0,-1 1 0,1 1 0,1 2 0,3 4 0,2 3 0,0 3 0,1 3 13,-1 4 5,2 5-3,-2 1-2,0 4-14,-3 3 13,-3 1-7,1 1 5,-3-2 5,-3-1-8,1 0 19,-3-3 3,-2 0-5,-2-2-15,-1-4 12,-1-2-10,0-2 6,-4-4-15,0-3 12,0-2-21,-2-4 20,-2-4-8,2-3 0,-3-2 6,-1-5-16,2 2 2,0-2 7,2 1 0,2 0-9,0 5 9,0 2-8,2 3 8,2 3-1,0 3-14,7 4 8,-1 3 7,2 4 0,5 1 0,-3 5-1,3 0-1,2 1 0,-1 2-14,1-2 16,-3 1-15,3-1 3,-3-1-6,1 0 1,-5-4-4,1-1-12,-1-1 5,-1-5 2,-3-2 3,0-1 2,-4 0 2,-4-3 2,0-1 1,-4-2 1,-4-1 2,0-1 1,-3-2 1,-1-2 1,-3 2 0,1-1 2,-1 2 0,3 2 1,0 1 0,1 3 0,3 1 1,0 3 0,1 3 0,3 2 1,2 2-1,0 2 1,4 1 0,2 0 1,5 1-1,1-1 0,2-1 0,3-2 0,1 0 0,3-1 1,2-2-1,2-3 1,-1-1 0,-1-2-1,4-1 1,-2-3 0,-3 1 0,-1-3 0,1-2 1,-3 1 0,0 0 0,-5-2 0,0 2 0,-1-1 12,-5 0-8,-2 3 13,-2 2-3,-2 2-2,-2 3-8,-2 5 13,-2 3-3,-3 5-20,1 4 19,-2 3-8,4 3-7,-1 3-6,1 1 7,0 2 13,4 1 4,4 0-8,4 0-1,-2 0 6,5-2-21,-1-2-1,4-1 2,-1-3 1,1-4 1,0-3 6,1-4 0,1-3 0,-1-3 6,-1-4 6,1-2-2,-3-2-8,2-3-1,-1-2 0,-1-3-7,0 2 7,1-3-7,-1 3 1,-2 1 13,1 2-20,-1 4 14,2 0 5,-2 2-7,1 4 0,1 2-1,3 2 0,-3 3-6,-2 1 1,2 2 0,-1-1 7,1 0-19,-2 0 8,1 1-13,-1-2 2,-2-3 2,0 2 1</inkml:trace>
  <inkml:trace contextRef="#ctx0" brushRef="#br0" timeOffset="11298.646">4534 10006 10,'-2'-1'3,"2"1"0,-2 0-1,2 0 0,0-2 0,-2 2-2,2 2-3</inkml:trace>
  <inkml:trace contextRef="#ctx0" brushRef="#br0" timeOffset="13223.756">2294 13824 2,'-2'2'3,"-2"1"0,0-3 0,0 2 0,-2 0-1,-1 1 1,3-2 6,0 2-8,0-3 13,2 2-2,0-2-14,2 0 0,-2 0 20,0 1-3,0-1-2,2 1-14,0-2 20,0 1-10,0 0-7,0-2 6,4-5-14,0-1 14,0-2 6,2 0-9,2-3-7,-1 0 0,1-1-7,2 1 22,-1 1-9,-1-1 6,0 2-7,-2 2-7,1 1 13,-3 1-14,0 2 14,-2 2-14,0 3 7,-2 3 0,-2 6-13,-2 2 7,-2 4 7,-5 4 6,1 1-14,0 2 14,-3 0-2,-1-1-7,1 0-6,1-2 1,-1 0-6,3-3 20,0-1-1,-1-2-7,1-2 0,4-3-7,2 0 14,0-2 6,-1-2-3,3-1-14,0-4 7,2-3-7,2 2-6,0-5 2,3-1 7,-1-2 12,2 0-1,-2 1-14,0-1 0,2 2-6,-4 0 14,5 3-1,-5 0-6,0-1-20,-2 3 3,2 0 2,0-1 0,0 2 3,-2 2-1</inkml:trace>
  <inkml:trace contextRef="#ctx0" brushRef="#br0" timeOffset="14647.837">3148 12828 3,'-6'1'4,"-2"4"-1,-2 2 0,-1 1 0,1 6 0,-3 3 0,1 6-1,2 4 6,1 6-1,3 4-1,2 1-1,2 3 6,4 0-14,2-1 14,2 0-15,5-4-1,3-3 22,3-3-16,4-5 7,-1-4-8,5-6-6,-2-4 1,4-5 0,0-5 0,-1-6 0,3-3 1,-2-6 0,2-1 1,-2-5 0,-2-2 0,-2-1 1,-5-1-1,1 1 1,-3 4 0,-3 0 1,1 4 0,-3 1 0,-3 2 1,2 3 0,1 2 0,-1 1 0,-2 0 1,3-1 6,-3 0-1,0 1 6,2-3-15,-1-1 1,1-4 6,-2-6 7,-1-3-8,1-6 6,-4-6-8,2-3 6,-4-5-13,2-3 13,-2-4-13,-2-3 1,-2-1 0,-2 1 13,-6-1-13,-3 1 7,-1 0-7,-7 1 0,-3 2 0,-5 2 9,-5 5-1,1 2-7,2 6 13,-2 4-14,4 6 1,2 7 7,3 8 0,5 6 5,2 8-13,7 6 7,2 9 6,8 5-1,8 7-7,2 5 12,11 6-7,6 2 5,8 3-7,4 1 12,7 0-27,4-3 20,1-4-7,1-6 6,6-5-7,-2-4 13,2-7-8,0-6-1,-5-4 0,-1-5-1,-4-5-19,-5-5 7,-6-6 2,-4-3 7,-6-5-6,-6-5 1,-7-2 7,-3-2-13,-11-1 8,-4-2-8,-7 1 9,-5-2-6,-5 3 1,-4 0 1,-2 2 1,0 1 0,1 5 14,1 6-8,2 4 6,2 7 6,5 6-1,1 6 10,7 8-15,6 5 13,4 6-10,4 6 5,5 3 5,3 1-9,5 2-2,3-3-7,5-3 7,4-3 4,-2-3-8,4-4-7,-2-4 1,0-6 0,-2-3-6,0-5 1,-2-5-13,-4-2 9,0-6-5,-5-1-5,-3-5 3,-3 0 0,-3 0 2,-5-3 1,-4 2 1,-4 0 2,-1-1 1,-3 2 2,-2 2-1,-3 4 3,1 1 0</inkml:trace>
  <inkml:trace contextRef="#ctx0" brushRef="#br0" timeOffset="14963.855">4315 12299 3,'2'-15'3,"-2"-2"0,2 0-1,-2-3 1,2 0 0,-2 0-1,-2-1 1,2 0 11,-2 0 5,2 0-8,-2 2 17,0 4-16,-2 2 18,2 3-4,-3 2 3,3 3-3,-2 3-17,0 4 13,-2 5-10,0 5 12,2 4-10,-1 3 4,3 1-7,0 3 4,2-1-2,0 2 5,4 0-3,3 0-2,1-2 6,2-2-16,3-1 12,3-1-8,1-1 7,1-2-22,5-4 14,0-1-7,0-4 6,1 0 0,1-3-20,0 1 1,0-1-4,-2 0-17,-3-1-9,-1 2 5,-3 1 4,-1 2 5,-5 3 3,1 1 2,-7 3 4</inkml:trace>
  <inkml:trace contextRef="#ctx0" brushRef="#br0" timeOffset="15295.874">4602 11835 1,'0'-8'4,"2"-2"20,0-2-4,1 0 11,-1-1 2,0 2 2,2 1 2,-4 3 2,2 0 15,-2 3-1,0 0-7,0 3-11,-2 2-6,2 5-9,-4 3 23,2 6-5,-3 4-6,3 1-9,-2 2 3,2 0 3,2 2-23,2 0 13,0-2-16,5-2 0,3-2-1,2 0 20,5-3-10,4-4 5,1 0-9,3-3-7,6-3-6,0-2 20,4-1-9,-2 0-1,-2 1 6,0 1-1,-4 1-7,-2 3-21,-4 3-3,-3 2 2,-5 3-29,-5 4-1,-4 2-20,-4 3 2,-4 2 7,-4 1 7</inkml:trace>
  <inkml:trace contextRef="#ctx0" brushRef="#br0" timeOffset="16093.92">3190 15153 17,'-2'3'10,"0"-2"-9,-5 1 6,5 1 0,-2-2 5,2-1 6,0 2-22,0-4 25,4 2-21,0-5 12,0-1-7,4-5 6,3-3-8,1-3 12,2 0-8,1-3-1,1 2 6,1 0-8,-3 3-13,-4 2 26,3 4-2,-5 1-7,-2 4-2,-2 4-1,-4 3-7,0 5-6,-4 5 7,-2 4 13,-3 3-1,-1 3-8,-1 3-7,-1-1 7,0 2 0,1-1 6,1-4-14,-1-1 14,3-3-2,2-2-13,-1-3 7,5-3 0,0-6 6,4-3-21,0-3 9,0-4 1,2-2 13,2-5-14,3-3 14,-1-1-8,2-1-14,-2 0 9,0 0 13,1 2-7,-1 3 7,-2 1-9,0 4 0,-2 1 7,0 4-1,-2 0-7,2 5 0,-2 0-6,-2 3-13,2-1-3,0 2 2,0-1 2,0-2 0</inkml:trace>
  <inkml:trace contextRef="#ctx0" brushRef="#br0" timeOffset="16785.96">4191 13628 1,'-13'-7'3,"-1"-1"0,-3 0 0,-1 1 0,-1 0 7,-2 2 4,1 3-1,-3 1 5,2 3 3,3 1-9,-3 4 6,4 1-3,3 3-2,2 3 0,1 2 10,5 3-2,2 2 10,6 3-5,2 1-9,9 2 4,1 3-9,7 1-1,6 1 11,6 2-9,4 0 5,2 1-3,5 0-2,3 0-7,1-1-1,1 1-13,3 1-7,-2 2 3,1-4-18,1 3-3,-4-4-1,-1 1 2,1-3 3</inkml:trace>
  <inkml:trace contextRef="#ctx0" brushRef="#br0" timeOffset="17016.973">4677 14279 11,'0'1'9,"0"4"0,4 2-9,0 0 1,-2-1 0,2-3 6,2-1-1,-1-3-1,-1-3 6,4-6-8,-2-5 7,3-5-15,-3-4 0,4-5 1,0-5 0,1-3 0,-1-1 0,-2-3 0,-1-1 0</inkml:trace>
  <inkml:trace contextRef="#ctx0" brushRef="#br0" timeOffset="17552.003">4921 13924 1,'4'5'3,"2"1"0,0-1 1,1-2-1,1-1 7,0-2-2,0-3-1,1-4 5,-3-5-1,0-4-7,0-7 5,-4-4-7,3-4-1,-3-7 0,0-1-6,-2-3 7,-2-2-7,0-2 1,-5-1 7,-3 0-7,-2-3-1,-5 0 2,-4 3 0,-3 0 0,-3 4 1,-2 4 7,2 4 6,-2 6-8,2 6 6,0 6-14,2 8 13,2 5-1,3 9-1,5 3 6,1 6 6,8 5-16,2 3 18,6 3-1,6 4-3,6 3 5,7 1-4,4 2-14,8 0 6,6 0 0,5-2-2,3-3-1,1-3-7,3-2 0,1-4 6,0-5-7,-2 0-6,-3-6 1,-1-3-6,-3-5 9,-2-1-12,-5-3 8,-7-3-6,-3 0 9,-7-3-6,-5-2 8,-3 0-6,-3-2-6,-6-1 9,-6-2-6,-2 0 14,-2-2-13,-5-2 14,1 0 0,-3-1-7,1-4-7,1 1 9,1 0 0,2-2 7,-1 0-13,7 2 7,2-3 6,2 3-7,6-1 7,5 3 0,1 3 5,3 0-1,3 4-8,3 2 13,4 4-1,-1 3-3,-1 6 5,0 5-8,0 2 0,-3 6 11,-3 3-15,-3 6 13,-3 1-8,-3 4-2,-6 1 6,-4 1-2,-2 0-20,-4 1 14,-5-2-7,1-4 1,-3 1-26,-1-5 4,-1-5 1,3-4 3,-3-5 1</inkml:trace>
  <inkml:trace contextRef="#ctx0" brushRef="#br0" timeOffset="18069.033">5539 13053 2,'4'3'11,"7"-2"12,-1 2-10,5 0 18,1 1 2,1 0-5,1 2 4,-1 1-4,1-1-4,-1-1-2,-1 0 2,1-3 5,0 1-4,-5-2-4,0-1-1,1-1-4,-3-4-8,-2-3 5,1-1-7,-3-4 5,-2-4 5,-2 1-15,0-4 0,-2-2 6,-4-1 0,0-2-8,0-3 1,-2 1-8,1-1 16,-1 2-2,2 4-13,2 4-1,0 0 2,0 5 14,2 4-8,0 4 0,6 3 8,0 6 4,5 1-2,1 5-7,3 1 0,-1 5-1,5-1-6,-1-1 13,3 0-14,2-2 7,-1-2 0,-1-2-1,2-4 0,-2 0 7,-1-4-1,-1-2-1,-1-4-7,-1-2 6,-3-4-1,-1-1-6,-3-2-6,-2-1 1,-1-3 13,-5 2-7,0-2-6,-2-1-6,-2-1 8,-2 2 21,-1-2-16,1 4 7,2 1-1,0 3-7,0 3 6,0 1-1,4 3 0,4 1-1,1 5-12,3 3 13,2 2 0,1 0 5,1 2-13,1-1 7,-1-2 0,3-1 5,1-2 5,-1-1-14,-3-4-6,-1-1 20,-1-1-8,-4-5-1,-1 0 7,-1-4-8,-6-1-7,-2 0-1,-4 1-17,-3-2-11,-3-2 12,-1 3-17,-3-3-2,-1 3-8,-1-3 5,1 3 4,-1 1 4</inkml:trace>
  <inkml:trace contextRef="#ctx0" brushRef="#br0" timeOffset="18668.067">4580 16587 116,'0'1'15,"-5"1"-1,3 0-1,0-1 10,0-1-2,0-1-4,2-3-1,0-1-3,2-4-1,0-5-14,2-3-6,3-4 1,3-4 19,0-3-7,1 0 5,1 0 0,1 1-22,-3 3 15,0 3 13,-2 3-3,-1 4 5,-3 6-8,-4 5-2,-2 5-7,-2 5 19,-3 5-2,-3 5 3,-2 4 5,-3 3-23,-1 2 0,-1 1 6,3-3 6,-1-1-9,3-3 18,1-2-15,3-3 11,0-4-3,2-4-7,4-2-2,-1-9 11,3-4-7,3-4-3,1-8-21,2-6-4,2-1 2,0 1-11,1-2-16,-1 1-8,0 3 0,1 3 5,-1 2 3</inkml:trace>
  <inkml:trace contextRef="#ctx0" brushRef="#br0" timeOffset="19108.092">5355 15069 2,'-4'1'11,"0"1"-1,-2 0 4,2 2-8,1-1 6,1 6-14,4 1 20,5 2-10,3 3 6,5 2-15,3 4 7,5 1 6,6 3-22,4 1 2,4 2 1,2 1 0,1-3 0,-1 0 1,-2-4-1</inkml:trace>
  <inkml:trace contextRef="#ctx0" brushRef="#br0" timeOffset="19456.112">5215 14838 2,'-5'-12'3,"1"-4"0,0 0 0,4 0 0,0 0-1,6-1 1,1 2 0,3 2-1,4 2 6,3 3-7,4 3-1,3 4 0,1 6 0,2 3 1,0 4 12,0 5-8,2 4 6,0 3-14,-4 2 14,1 0-9,-3 3 6,0-2-7,-2 0-6,-1-4 6,1-3-6,-2-3 13,-1-5-7,-1-3 6,1-4-7,1-5 12,2-2-14,-1-5 7,3-3 0,0 0-15,0-1 9,1 3-7,-1 3 20,0 0-14,-2 4 7,-3 4-7,-1 4 0,-3 4-6,-1 6 7,-3 3 7,-2 5-7,-1 4-6,-5 4 13,0 1-7,-4-1-6,0 1 1,-1-2 0,-1-1 0,0-4-1,-2-4 1</inkml:trace>
  <inkml:trace contextRef="#ctx0" brushRef="#br0" timeOffset="20758.187">6094 15021 28,'2'5'1,"0"0"0,2 0 12,2 1-1,0-1-1,0-2-2,3-3-1,-1-5 11,0-2-13,0-5-2,1-5 6,1-5-2,0-5-13,1-4 7,-3-5-7,2-4 1,-1-3 7,-3-2-1,-2-1 0,-4 0 0,-4 1-7,-2 0 7,-5 3 0,1 2 0,-4 4 6,1 4-14,-3 5 13,3 5 7,-1 7-15,1 5 12,3 7-14,0 5 7,5 6 0,3 6 12,7 5-9,1 1 7,6 2-9,3 2 5,7-1-1,3-1 0,4-2-15,4-3 7,2-4 8,-2-3-2,3-6-8,-3-6-19,0-4 9,-2-4-11,-4-6 2,-2-7 3,-5-3 1,-1-5 3,-5-1 1,-3-2 0,-7-1 3,-2-1 1,-8-1 0,-5 0 2,-5-3 1,-7 1-1,-4-3 2,-8-5 0,0 3 1,-2-1 1,-1 2 1,1 2 20,2 4-4,2 7-2,6 4-1,2 5-7,4 5 5,5 9 5,6 7-15,3 7 14,7 6 4,5 5 4,7 6-2,7 5 10,7 3 2,5 7-10,11 1 16,1 6-11,5 0 3,4 2-3,-1-1 9,-3-1 1,1-4-16,-1-4-10,-2-4 18,-5-5 3,-4-4-17,-4-2 4,-4-8-7,-2-5 10,-6-6-22,-5-7 14,-5-6-3,-3-6-20,-6-5 14,-2-4-1,-2-5-1,-2-2-6,-2-1-6,1-2 7,-1-1-7,2 3-4,0 3-12,2 1-15,0 4 23,2 6-3,4 3 8,0 5 2,6 5-5,-1 5 1,5 2 3,3 5-18,1 1 3,5 4-3,2-2 4,2 1 2,2-1-16,-2-2 12,2-3-4,-3-3 10,1-2 4,0-5-6,-4-3 11,0-3 1,-5-3-6,1-5 3,-3-2 2,-3-4 14,-5-4-6,0-2-6,-5 0 0,-6-4 9,-1 0 6,-2 0 7,-4 0-3,-1 3-1,-1 4 19,-2 4-11,-1 4-8,-1 5 19,-1 7-17,0 5 19,1 8-5,1 4 4,3 6-3,2 5 2,1 4 4,5 3-17,4 1 5,4 1 3,5-1-8,1-2-22,4-5 22,1-2-9,4-4 5,-1-2-7,-1-5-1,3-4-12,-1-5 7,0-5-6,-5-7-6,3-2-3,-5-6 14,-2-3 1,1-2 0,-5-2-6,-2-2-6,-4 1 16,-2 0-1,-2 0 0,-2 0 0,-3 3 0,1 4 7,2 2 0,0 4-2,0 4-7,1 4-13,1 5 21,4 5-7,2 4-6,2 3 14,1 5 6,3 2-2,4 3 4,3 0-8,1-1-13,3-3 1,2-2 13,-3-2 0,5-4 4,-2-3-14,-3-3 0,1-3 1,-1-5 6,-3-3-13,-1-4 0,-1-4 8,-3-2 0,1-3-12,-5-1 7,-2-1 1,-4 0 7,-4-2-13,0 1 1,-7 0 7,1-1-13,0 1 22,-1 2 0,3 3 4,0 4-1,1 1-8,1 4 6,2 3-13,2 6 13,2 3-1,4 3 13,2 2-10,3 4 12,1 3-22,4 1 6,3 1-1,2-3 12,-1 1-21,5-3 13,-2 0-6,1-4 5,-1-1-1,0-4-7,-1-3 0,-3-2 6,0-5-1,-5-1-13,0-3 8,-3-4 6,-3 0-1,-2-2-1,-4-2-13,-4-1 2,-2-1 0,-5 0-12,-1 0 16,-3-2 0,-1 2 0,1 0 7,1 3-1,2 3 0,-1 1-7,5 4 7,0 2-13,1 4 14,5 2 6,2 7 0,4 0-9,3 4 19,5 3-15,3 4 6,1 2 4,5 0-8,-1 0-7,3 0 0,0-1-32,2-2-1,-2-1-17,-1-1 7,1-3-7,0-3 4,-3-4 4</inkml:trace>
  <inkml:trace contextRef="#ctx0" brushRef="#br0" timeOffset="21066.204">7934 12894 2,'-2'-1'3,"2"0"0,-2-3 0,2 0-1,0-2 1,0-1-1,0 0 0,2-2 0,0-1 0,0 1-1,2-3 0,1 2 0,-1-1 0,2 1 0,-2-2 19,2 3-2,0 1-23,3 0 22,-5 2 3,4 0-8,-2 0 10,5 3 5,-3 2-4,2 1-2,1 1 2,1 2-1,-2 1 2,1 3 4,1 1-10,1 1-1,-1 2-3,-2-1-8,3 0 6,-3-1-2,0-1-2,-1 0 6,1-1-7,-4 0-8,2-1 12,-1 0-7,-3-2-7,0 0-26,0-1-2,-2 1-10,-2-2 6,2-1 3,-4 0 2</inkml:trace>
  <inkml:trace contextRef="#ctx0" brushRef="#br0" timeOffset="21311.218">7729 12697 35,'0'0'13,"0"0"-8,0 0-1,0 0-7,0 0 0,0 0 0,0 0 0,0 0 0,0 0-1</inkml:trace>
  <inkml:trace contextRef="#ctx0" brushRef="#br0" timeOffset="22120.265">8091 12483 16,'0'0'10,"2"0"4,1-2-2,5-2 12,0-1-16,4 2 5,3-1-8,1-1 7,5 3-9,2 2 6,0 2-1,-1 5 12,1 4-15,-2 2 5,-3 2 5,-1 3 12,-5 2-11,-1 1 18,-5 1-10,-2 0-4,-4 0-9,-4-1 6,0-2 9,-7-2 4,1 0-3,-4-3 2,-1-4-15,1-3-3,-3-2 5,1-5-15,-1-3 0,-2-5-12,3-6-19,1-2 5,1-5 2,4-5-9,1-4 10,5-2-4,4 0 10,0 2-11,4 1 17,3 1 1,1 4-5,2 2 8,5 2-1,1 2 2,1 4-5,3 3 13,3 3 0,0 2 6,4 2 0,0 4-2,0 3-1,-1 1 5,1 2 6,-2 1 10,-4 0-9,2 0-3,-5-1-2,-1 0 12,-3 0-10,-3-4 5,-1 0 9,0-1-15,-4-2-3,-1-2 13,-3-3-17,-2-3 12,0-2-9,-2-3 0,-3-1-16,1-4 9,-4 0-21,2-3 3,-2-2 1,3 0-3,-1-2-12,2 2-9,2 2 6,0 1-3,4 3-3,2 3 5,0 3 5,5 0 2,1 4 3,4 1 3,1 0 3,1 2 1,5 0 2,0 1 2,2-1 0,1-1 3,-1-1 1,0-1 1,0-1 1,-1-3 0,-1 0 2,0-2 1,-3-2 0,-1 1 8,-3-2-1,-1-2-7,-1 1 20,-4-2-3,-1 2 6,-5 0-4,0 0 12,-4 3-4,-2 1 4,-3 4-23,-1 3 18,-2 6-8,-3 2 9,1 6-2,-3 6 10,3 2-17,0 3-2,-1 3 6,3 0 3,2 3-22,4-1 14,-1-2 3,5 0-8,2-3-7,3-1-13,1-4 1,2 0-12,2-5 4,1-1 1,1-4 3,1-4-5,-1-3-5,2-1-9,-1-2 17,-1-1-5,-1-2 4,-1-1 8,2 0 1,-1-2-12,-3 0 3,2 2 15,-1 0-14,-3 1 3,2-1 2,-2 4 14,-2 0-7,3 0 7,-3 1-1,0 4 0,2-1-6,-2 1 0,2 2-7,-1 2 2,-1-1 1,0-1 0,0 1 0</inkml:trace>
  <inkml:trace contextRef="#ctx0" brushRef="#br0" timeOffset="23029.317">9198 11841 3,'0'0'3,"0"0"-1,0 0 0,0 0 0,0 0-1,0 0 1,-2 0-1,2-5 0,-2 2-1,0-2 0,0-1 0,0-2 0,-1-1-1,-1-3 0,0-3 1,0-1 0,0-1 0,-2-2-1</inkml:trace>
  <inkml:trace contextRef="#ctx0" brushRef="#br0" timeOffset="23228.328">8797 11072 3,'-19'-23'3,"-2"1"0,-1 2 0,1 4 0,4 2-1,-1 3 0,3 5 1,1 5-1,3 5 12,3 6 5,4 4 5,2 6-11,6 4 19,2 7-12,5 0-14,3 4 11,5 2-8,4 1-7,3 2 13,3 1-3,4 2-8,3 0 12,3 0-7,0-1-8,5-2-8,-3 0-17,2-2 16,-1-3-13,-3-1 3,-4-2 2,0-3 2,-4-4 1,-2-1 0</inkml:trace>
  <inkml:trace contextRef="#ctx0" brushRef="#br0" timeOffset="34448.97">1630 12062 2,'-4'-7'2,"0"0"0,0-1-1,0 1 1,0-2 0,-3 2 0,1 2-1,0-1 0,-2 1 0,2-1 1,-3 3-1,3-1 0,0 2 1,-4 2-2,1 0 1,1 1 0,-4 3-1,1 0 0,-1 3 1,-3 3-1,-1 1 0,1 3 0,-3 1 0,1 2 0,-3 0 0,1 2 0,-2-1 0,-2 4 0,3-1 0,-3 4 0,0-1 0,1 2 1,-1 0-1,-2 2 0,0 0 0,2 1 0,1 0 0,-1 0 0,0 3 0,0-2 0,5 0 0,-1 1 0,1-1 0,1-1 0,-2 2 0,5-1 0,-1 1 0,1-1 0,-1-1 0,3 1 0,2 2 0,-1 0 0,3 1 0,2-1 1,-2 2 0,1 0-1,3 3 0,0-1 0,2 1 0,0-1 0,0 1 1,2 0-1,0-1 0,0 1 0,2-1 0,0 1 0,2-1 0,0 0 0,3 1 0,-1-1 0,2 3 0,0-1 0,3 2 0,-3-2 0,2 3-1,3-1 1,1 2 0,-1 0 1,1 1-1,3 1 0,-1 2 0,1-1 0,-1 3 0,3-2 0,-1 4 0,1-1 0,2 1 0,-1 0 0,3 0 1,2 0-1,2 0 0,-2-1 0,2-1 0,-1-1 0,3 0 0,0-2 0,2 0-1,0 0 1,3-1 0,-3 0 0,2 1 0,0 0 0,2-1 0,2 1 0,-2-2 0,3 1 0,-1-1 0,2 0 0,0 0 0,3 2 0,-1 0 0,5-1 0,-3 1 0,2 2 0,1-2 0,4 1 1,-3-1-1,1-1 0,1 0 0,3-1 1,-2-1-1,4 0 0,1-2 0,3-1 0,0 0 0,2-3 0,0 0 0,0-1 0,0-2 0,0 0 0,0-4 0,0 1 0,2-1 0,2-1 0,0 0 0,2-2 0,-1-1 0,1 1 0,-2-3 0,2-2 0,-2 0 0,2 0 0,1-4 0,1-2 0,2-1 0,0-1 0,1-2 0,1-2 0,-2-1 0,1-1 0,-1-2 0,2-1 0,1-1 0,1-3 0,1 0 0,-1-3 0,3 0 0,-3-1 0,1 2 0,-1-4 0,1-1 0,1 0 0,-1-1 0,1 0 0,3-1 0,-3-2 0,1 1 0,-1-1 0,1-2 0,-3 2-1,5-2 1,-3 1 0,5-2 0,-2 2 0,-1-2 0,1-1 0,-3-2 0,1 1 0,-1-3 0,1 0 0,1-1 0,1-2 0,-2-1 0,1-2 0,1 0 0,-3-2 0,1-1 0,1-3 0,1-1 0,0 0 0,-3-3 0,5 0 0,-3-2 0,1-1 0,-3 2 0,-1-1 0,-1 0 0,3 0 1,-3-1-1,1 0 0,1 1 0,-3-3 0,-1 1 0,-4-2 0,3-1 0,-5-1 0,0-2 0,0 0 0,-2-3 0,0-1 0,1-1 0,-1-1 0,0 0 0,-2-3 0,0 0 0,-2-3 0,-2-2 0,-2 0 0,-3-2 0,1 0 0,0-1 0,-2 2 0,-3 0 0,1-1 0,-3 3 0,1-3 0,-5 0 0,1 0 0,-1 0 0,-3 0 0,1 1 0,-4-1 0,-2 2 0,-2 0 0,-2 1 0,1-3 0,-6 1 0,1-2 0,-4 0 0,0-2 0,-3 0 0,-1 2 0,0 0 0,-3 0 0,-1 1 0,-5 0 0,0 1 0,-1 1 0,-3 0 0,0 0 0,-2 2 0,-4 0 0,0 1 0,-2 2 0,-2-1 0,-2-1-1,0 3 1,-3-1-1,-1 1 1,0-2 0,-3 2-1,-1-3 1,-1-1 0,-1 0-1,-1 1 1,-3 0 0,-1 2 0,0 0 0,-4 1 0,1 1 0,-3 1 0,-2 1 0,2 1 0,-4 1 0,2 0 0,-4 0 0,0 1 0,0 0 0,-3 2 0,1-1 0,-2 2 1,0 1-1,0 0 0,-3 0 0,1 1 0,-2 0 0,-1 2 0,1 0 0,-3 1 0,3 0 0,0 0 0,-3 2 0,-1-2 0,-1 2 0,1 2 0,-3 3 0,-4-1 0,1 3 0,-3 2 0,-4 1-1,0 3 2,-4 2-1,2 1 0,-4 1 0,0 1 0,-2 2 0,0 1 0,-3 0 0,-1 1 0,0 1 0,-1 2 0,-1 0 0,2 0 0,-1 2 0,1-1 0,0 1 0,-3 1 0,1 2 0,0-2 0,-3 4 0,3-1 0,-1 0 0,1 1 1,0 2-1,-1 2 0,-1 0 0,-1 1 0,1 1 0,-1-1 0,1 1 0,-1-1 0,3 2 0,0 1 0,-1 0 0,1-1 0,2 3 0,-1 0-1,-1-1 1,2 1 0,-1 2 0,1 0 0,2 0 0,-1 1 1,3 0-1,2 1 0,0-2 0,0 2 0,0-1-1,2 0 1,0-1 0,0 0 0,2 0 0,4 0 0,-2-3 1,6 1-1,0 0 0,1-2 0,3-2 0,3 1 0,1-2 0,3-3 0,2 0 0,1-2 0,1-1 0,4 0 0,2-3 0,2 0-1,2-2 1,2 0 0,1-2 1,3-1-1,0-1 0,3 0 0,3-3 0,1 1 0,1-3 0,5-1 0,0-1 0,1-1 0,3-4 0,2 0 0,2-2 0,2 0 0,0-1 0,3 1-1,-1 0 2,2 0-2,0 0 1,2 1 0,-1 1 0,1 1 0,-2 1 1,0 0-1,0 3 0,-1 3 0,-1 0 0,0 2 0,-2 0 0,-2 3 0,-2 2 0,0 1 0,-2 1 0,-3 1 0,3 3 0,-4 0 0,-2 1 0,-3 4 0,-1 0 0,-3 2 0,1 2 0,-5 3 0,-2 1 0,-2 2 0,1 2 0,-3 3-1,-2 2 1,-2 3 0,0 1 0,-2 3 0,-2 2 0,-1 2 0,-1 1 1,0 2-1,-2 2 0,-1-2 0,1 1 0,0 2 0,-3-2 0,1 2 0,0-1 0,1 0 0,-1-1 0,4 1 0,-3 0 0,3 1 0,0-1 0,0 1 0,-3 0 0,3 2 0,0 1 0,0 2 0,0-2 0,-1 1 0,-1 0 0,-2 0 0,3 2 0,-1-2-1,0-1 1,2 0 0,1-1 1,1 0-1,2-2 0,0 1 0,2-2 0,2-3 0,0 1 0,0 1 0,2-2 0,0 0 0,1 0 0,1 1 0,0-1 0,2-1 0,-2 1 0,3-1 0,1 1 0,-2-2 1,-2 3-1,5 0 1,-3-1-1,0 0 0,0 0 0,1 0 0,-3-1 0,2 0 0,-2-1 0,3-1 0,-1 0 0,0 0 0,2-2 0,-1 0 0,1 1 0,0-3 0,1 1 1,1 0-1,0-2 0,1 3 1,1-3-1,-1-1 0,-1 1 0,2 1 0,-1-2 0,1 0 0,-1-1 7,-1-2-8,2-1 7,-1 1-1,1-1-7,1 0 1,-1-2 6,1 0-1,-1-2 0,5-1 7,-1-1-9,1-1 6,4-2-1,-1 0-1,1-1-7,2-2 0,0 0 7,2-1-7,-1 1 6,3-1-7,0 0-6,0-2 8,-2 1 6,2 0-7,0 1-6,0-2 13,0-1-7,0 1 6,0 1 0,0 0 6,0-2-2,2 1-1,-3 0-1,3 1-13,-2-2 0,2 1 1,-2-1 1,0 2 7,2-2-1,0 0 0,0 0 0,0 0-1,0 0 0,0 0 6,0 0 0,0 0 0,0 0-2,0 0-1,0 1 0,0-1-1,0 0-13,0 1 14,-2-1-13,2 0 14,0 0-1,0 0-13,0 1 8,0-1 6,0 0-1,2-1-13,-2 1 8,0 0 6,0 0-20,-2 0 9,2 0 13,0 0 6,0 0-22,0 0 8,0 0 8,0 0-16,0 0 2,0 0 8,0 0-13,0 0 1,0 0 0,0 0 2,0 0-1</inkml:trace>
  <inkml:trace contextRef="#ctx0" brushRef="#br0" timeOffset="73761.218">2832 12235 1,'-4'0'2,"2"0"1,0-1-1,0 1 0,-3 0 0,3 0-1,2-1 0,-2-1 1,2 2-1,0 0 0,0 0 1,0 0 0,0 0 0,0 0-1,2 0 0,0 0 0,1 0 0,1 0-1,-2 0 1,2 0 0,2 0 0,-4 0-1,2 0 0,3 0 0,1 3 0,0-3 0,0 0 1,1 0-1,1 0 0,0-1 0,1-2 0,1 1 1,0-3 0,3 1-1,-1-3 0,3-2 0,2 0 7,-1-1-8,1-3 0,1 0 1,3-1-1,0-1 7,0-2-7,2-2 7,-1 2-8,3-4 1,0-1 6,2 1 0,0-3-8,2 0 1,0 0 0,2-1 1,0 1-1,0-2 7,0 1-7,3-2 0,-1 1 0,0-1 1,0 1 0,0-1 0,0-1 0,1 1 7,-1 1-1,2-3-7,0 1 0,0-3 1,3 0 0,-1 0 0,-2-3 0,5-1 6,-3-1-7,0 1 0,3-1 1,-1-1 0,0-2 0,1 3 0,-3-1 0,0 1 0,1-1 0,-1 1 1,-2 0 0,-2 1 6,2-1-7,-3 2 0,1 0 0,-2 2 1,0 0 0,0 0-1,-2 2 0,0-1 0,-4 1 0,2 1 1,-4 4 0,2-1 0,-3 2-1,-1 0 1,-2 3 0,-1-1 0,-1 4 0,0 0 0,-1 3 0,-3 1 0,-3 4 0,-1-1 0,-3 2 0,0 4-1,-6 3 1,0 3 0,-6 3-1,-4 4 0,-3 5 1,-7 5 0,-5 4 0,-4 4 0,-2 3-1,-4 2 1,-2 3 0,-2 0-1,-2 2 1,-1 0 0,-3 1 0,1 0 0,-3 2 0,-1-1 0,-1 3 0,-5 1 0,3-1 0,1 5 0,-2-3 0,3 0 0,-1 1 0,1-1 0,-1 1 0,3-2 0,-1 1 0,3-1 0,-1-1 0,1-1 0,1-1 0,3-2 0,2-1 0,2-3 0,2 0 0,-1-3 0,6 0 0,1-6 0,4-1 0,2-4 0,3-2 0,1-2 0,5-2 0,-1-1 0,3-3 0,2-2 0,3-2 0,1-2 0,4-3 0,2-4 0,3-3 0,3-2 0,2-3 0,7-3 0,1-3 0,1-4 0,4 0 0,4-4 0,2 0 0,-1-5 0,4-1 0,1-2 0,4-1 0,0-3 0,2-1 0,7-1 0,-3-2 0,5 0-1,-3 0 1,3 1 0,2 1 0,-5-1 0,3 0 1,-3 3-1,-1 1 0,-1 1 0,-4 1 0,1 3 0,-7 3 0,-2 4 0,-6 4 0,-5 2-1,-1 5 0,-7 6 0,-6 4 0,-3 6 0,-10 5 0,-3 6 0,-7 5 0,-7 8 0,-5 4-1,-9 6 1,-7 5 1,-5 5 0,-3 5 0,-3 4 0,-4 2 1,-4 1 1,-5 3-2,1 3 0,0-2 0,-3 1 1,5-3 0,0-2 0,6-6-1,4-2 1,3-3-1,5-6 0,5-2 0,3-6 1,5-3-1,6-6 0,4-2 1,5-4-1,3-5 0,5-2 1,3-6-1,7-5 0,4-5 0,3-3 0,5-6 1,6-8-1,5-4 0,4-3 0,6-3 0,4-6 0,2-1 0,3-3 0,1-1 0,0 0 1,3-1-1,-1-2 0,1 3 0,-3-1 0,0 2 0,-1 2 0,-3 2 0,-2 5 0,-2 0 0,-2 5 0,0 1 0,-6 3 0,0 3 0,-4 2 0,-5 2 0,3 1 0,-5 1 0,-1 1 0,-3 0 0,0 1 0,3-1 0,-5 2 0,0 1 0,-2 0 0,1 1 0,-1-1 0,0 2-1,0 0 1,0-1 0,1 2 0,-1 0 0,0 0-1,2 0-1</inkml:trace>
  <inkml:trace contextRef="#ctx0" brushRef="#br0" timeOffset="75807.336">5564 10108 2,'0'0'1,"0"0"0,0 0 1,0 0-1,0 0 0,0 0 0,0 0 0,0 0 0,0 0 0,0 0 0,0 0-1,0-1 1,0-3 0,2 0-1,-2-1 0,2 1 1,2-1 0,-2 0 0,0 1 0,1-1-1,-1-1 1,-2 0-1,2-2 0,0 0 0,2 0 0,0 0 0,0-2 0,0 1 0,0 0 0,3-3 0,-3-1 0,4-1 0,0 1 0,1-3 0,-1 0 0,2 0 0,1-2 0,1 0 0,0-3 0,1 0 0,1-2 0,3-1 0,-1 0 0,3-3 0,0-1 0,1-2 0,1-1 0,2-5 0,-1 0 0,3-4 0,2-2 0,0-2 0,0-2 0,2-2 0,0 0 0,2-2 0,2-2 0,2 0 0,2-2 0,3 1 0,1-2 0,-2 0 0,1-2 0,1 1 0,0 2 0,-1-1 0,1 2 0,0 0 0,3 0 0,-1-2 0,1 1 0,1-2 0,5-4 0,1 0 0,3-2 0,2 1 0,2-2 0,2 1 0,0-2 0,2 0 0,2 0 0,0-2 0,4 1 0,1 0 0,1 0 0,0 2 0,1 1 0,-1 3 0,-2 0 0,3 1 0,-1 0 0,2 1 0,-1 1 0,1 0 0,0-1 0,-1 1 0,-3-1 0,0 1 0,-2 2 0,1 0 0,-3 1 0,0 2 0,0 1 0,0 1 0,0 0 0,2 1 0,-4 1 0,0 1 0,-2 1 0,-2 3 0,0 0 0,-4 1 0,0 3 0,-5 1 0,-1 2 0,-1 4 0,-1-1 0,-5 3 0,3 1 0,-1 1 0,-3 3 0,1 2 0,-2-1 0,0 2 0,-1 0 0,-1 1 0,-2 0 0,0-1 0,0 4 0,1-2 0,-1 1 0,-2 0 0,2 0 0,-2 0 0,2 1 0,-4 0 0,2 0 0,0 0 0,-2 1 0,0 3 2,3-3-1,-3 1 0,0 0-1,-2 0 1,2 0 0,0 0-1,0 0 0,0 0 0,0-2 1,-2 0-1,2 2 0,-2 0 0,0 0 0,-3-1 1,3 1-1,-4 1 0,2 2 0,-2-1 0,-2 1 0,-1 0 1,-1 2-1,-2 0 0,-3-1 0,1 2 0,-5 2 0,3 0 0,-5 1 0,0 0-1,-1 2 2,-3 0-2,0 2 1,-2-2 0,-2 3 0,-2 0 0,-2 1-2,0 1 1,-6 1-1</inkml:trace>
  <inkml:trace contextRef="#ctx0" brushRef="#br0" timeOffset="76221.359">10706 5050 2,'-2'-1'3,"2"1"0,0 0-1,0 0 0,0 0 0,0 0 0,0 0 0,0 0 0,0 0 0,0 0-1,2 0 0,2 0-1,4-1 1,4-2-1,1 2 1,3-1 0,5 1 0,0-2 0,-1 1-1,5 1 0,0 0 0,2 0 0,2-1 0,-2 1 0,2 1 0,-2 0 0,-1 0 0,1 0 0,-2 3 0,0-1 0,0 1 0,-4 0 0,-1 1 0,-3 2 0,-3 2-1,1 2 2,-5 0-1,-6 3 0,0 2 0,-2 1 0,-4 3 0,0 1 0,-2 1 0,0-2 0,-2 2 0,-3-1 0,3 1 0,0-1 1,0-2-1,-2 0 0,1-2 0,1 0 0,0-3 0,2 1 1,0-1-1,-2-2 0,1-1-1,3-1 0</inkml:trace>
  <inkml:trace contextRef="#ctx0" brushRef="#br0" timeOffset="78397.484">11409 4871 2,'-6'-4'3,"1"1"0,-1-1-1,0-1 0,0-1 0,-2-1 0,1 1 0,1-1-1,0 0 0,-2 2 2,4 1-2,-1 0 0,3 1 0,0 0 0,-2 1 0,4 1 0,0 2 0,2 1-1,0 5 0,4 4 1,3 3-1,1 2 0,2 2 0,1 1 0,1 2 0,1 0 0,-1-1 0,3 0 0,-1-2 0,1-1 0,-3-2 0,3-2 0,0-2 0,-1-3 0,1-2 0,-3-4 0,3-2 0,-3-4 0,-1-2 0,-1-4 0,0-3 0,-3-2 0,-1-3 1,-2-2-1,-2-2 0,-2-3 0,-2-2 0,-2-1 1,-2-1 0,0 1-1,-2-2 0,2 3 0,-3 2 7,1 2-8,2 4 0,0 2 1,2 3-1,0 4 1,0 1 0,2 5 6,2 5-7,0 4 7,4 4-8,0 3 1,3 3 0,-1 1 0,4 2 6,1 2-7,1-2 1,3 2-1,-1 1 1,3-1 0,1-2 0,-1 0 0,2-1 0,-1-1-1,1 0 0,-2-3-1</inkml:trace>
  <inkml:trace contextRef="#ctx0" brushRef="#br0" timeOffset="78737.503">11905 4412 1,'0'-3'4,"-2"2"-1,2 0 0,0 0 0,-2 0-1,2 1 0,0 0-1,0 0 2,-2 1-2,0 1 0,0 6 0,-4 3 0,-1 2 0,1 3-1,-2 4 1,2-1 0,-1 2-1,3 1 1,2 0-1,0-1 0,4 0 0,2 1 1,3-2-1,1-1 0,6-2 0,3 1 0,4-4 0,1-2 0,5 0 0,-2-1 0,4-3 0,-2 0 0,-2-1 0,0 1 1,-5 0 0,1 0-1,-7 3 0,-3 0 0,-3 3 0,-8 1-1,-2 0 1,-6 2-1,-5-1 0,-1 0-1,-5-3 0,1-1 0</inkml:trace>
  <inkml:trace contextRef="#ctx0" brushRef="#br0" timeOffset="78971.516">12222 4466 2,'6'-9'3,"0"-1"0,0-3 0,2-1 0,-1 1 0,-1-1-1,-2 2 1,-2 0-1,0 1 0,-2 0-1,-2 1 0,-2 2 6,0 1 0,-2 2-1,-5 2-1,3 2-8,0 3 1,-5 3 0,3 2 7,2 4-7,-1 3 7,1 3-1,4 2 0,0 1 0,6 2-9,0 1 9,6 1-8,1-2 8,3-1-1,7-1 0,-1-3-7,5-3-1,4-2 1,2-5-1,2-5 1</inkml:trace>
  <inkml:trace contextRef="#ctx0" brushRef="#br0" timeOffset="79483.546">12991 3792 2,'-2'-1'4,"0"0"-1,2-1 0,-4 2 0,2 3 0,-3-3-1,-1 2 1,0 4-2,0 2 0,-2 6 0,1 3 0,1 3 0,2 3 0,0 4 6,2 0-1,4 1-7,0 0 7,4-3-7,2 0 0,3-2-1,3-2 1,3-4 0,3-3 0,3-2 0,4-5 0,0-5 0,4-4 0,2-5 0,0-5 0,4-4 0,-1-5 1,1-2-1,-2-5 0,2-3 1,-4-3 0,-2-1-1,-4-2 1,-2-1 0,-4 0-1,-3 0 1,-7 1 0,-5-1 0,-4 5 0,-4 2 1,-6 6-1,-3 3 0,-3 7 1,-3 5-1,-3 7 1,-3 5 6,0 6-1,0 5-7,1 4 0,1 4 13,2 5-14,3 2 6,3 1 7,5 1 4,2-1-8,6-2 5,2-1 0,6-3 4,3-5-15,3-1 13,7-7-1,1-2-3,5-3-26,0-7 21,2-4-21,2-2 16,-2-4-6,-2-3 0,0 0 1,-2-3-6,-3 0 1,-3-2 2,-2 0 0,-5-1 1,0 2 1,-3-1 1,-3 2-1,-2 4 2,-2 3 0,-2 4 0,-2 3 0,-2 4 1,0 4-1,-2 0 1</inkml:trace>
  <inkml:trace contextRef="#ctx0" brushRef="#br0" timeOffset="79794.564">13841 3245 3,'-4'-5'4,"0"-2"6,0 0-8,-1 1 14,-1 0-9,0 2-1,0 2 5,0 2-7,-1 2 6,-1 5 4,-2 2-1,2 5-8,-3 2 6,3 4-8,2 1 0,2 1 12,1 1-15,3 0 0,0 2 14,5-2-3,1 0 5,2-1-14,2-1 13,1 0-15,3-1 12,3 0-1,-1-3-14,1 0 0,-3 0 7,3-2-7,-1 0 0,-3-1 7,-1 0 6,-1 1-2,-3 2-19,-4 1 14,-4 0-13,-4 3-5,-2-1-6,-3-1 3,-1-1 1,-2-3 2,-1 1 1</inkml:trace>
  <inkml:trace contextRef="#ctx0" brushRef="#br0" timeOffset="80161.585">14122 3353 3,'9'-2'3,"-1"-1"0,0-2 0,2-1 0,1-1-1,1-1 0,-2-1 1,1-3-2,1-1 0,3 1 0,-3-5 0,5 1-1,-3 0 0,1-2 1,-3 1 0,0-2 0,1 2-1,-5-3 1,0 3 6,-3-3 6,-3-1-15,-2 2 13,-2 2-7,-1 1 0,-3 2 11,0 2-2,-6 3-8,-1 3-6,-1 4 6,-3 3 7,-3 5 3,3 5-8,-2 4-1,3 5-13,-1 4 14,5 4-8,-1 3 20,3 1-9,6 1-1,4-1 6,2 0-9,4-2 5,7-3-1,3-4 6,5-3 3,4-5-21,2-2-6,4-5 20,2-4-2,0-1 0,0-4-2,-2-3-27,-2-2-3,0 0-5,-6 1 4,-3-2 1,-3 0 2</inkml:trace>
  <inkml:trace contextRef="#ctx0" brushRef="#br0" timeOffset="82842.738">12333 5423 2,'0'-4'3,"-2"-1"0,0-2 0,-2-1 0,0-1-1,0 0 0,0 0-1,-3 0 2,1 1-2,0-2 0,0 5 0,0-2 0,-5 5-1,1 4 1,-3 5 0,-1 4 0,-1 7 0,-5 6-1,3 4 1,-3 7 0,3 3 0,0 3 6,1 2-8,4 1 1,3 0 12,3-2-7,2-1 6,4-4-2,4-4-1,2-4-7,5-7 6,1-5 5,0-7 0,3-7-15,1-6-7,-1-7 22,1-5-3,-1-7-1,1-2-13,-1-7 7,-3-1-7,-1-5 1,-3-3-6,0-1 6,-4-2 9,1 1 5,-3 4 5,0 4 5,0 4-9,-2 5 4,2 1 0,-2 7-3,0 8-14,2 4 13,-2 8-14,2 7 13,0 5-14,0 5 7,4 4-13,0 2 7,3 0 13,1 2-14,5 0 13,-1-5-20,3-2 8,1-2 0,1-5-19,4-6 4,-3-4 2,5-6 0,0-3 3,0-7 2,-3-3 0,3-6 2,-2-5 2,0-3 0,-7-3 1,1-6 1,-3-2 0,-1-1 1,-5-1 0,-2 1 2,0 3-1,-3 4 8,-1 4-1,0 5-7,-2 4 14,-2 6-2,0 4-14,-1 6 13,-1 8-1,2 4 12,2 7-8,0 4 11,4 6-8,3 2 3,1 2-8,4 2-1,3-3 6,3-1-3,1-2-7,4-4-13,2-4 7,1-4-6,1-5 0,2-5 8,2-7 0,-2-5 0,0-7-12,0-6-5,-2-4 8,-2-4-6,0-4 3,-5-2 0,-3-1 1,-5-5 3,-3-2 0,-5-4 1,-4-1 1,-2-1 0,-5-3 0,-1 3 3,-2 2 14,0 4-8,-3 6 12,3 6-8,-1 5-1,3 4 6,-2 6-2,2 4-1,1 7-1,3 7 6,4 6-3,2 5-1,0 6 5,7 5-15,3 4 0,2 5 14,5 0-3,4 3-14,2-2 7,4 1-13,2-3 20,2-2-8,4-4-6,-2 0 19,0-6-7,0-1-2,-4-5-1,-2-2-7,-2-3 0,-2-4-13,-4-2 1,-3-3-4,-3-4 3,-5-3 0,-1-4-3,-7-2 1,-2-2 3,0-1 1,-5-1 8,1 2-7,0 1 29,0 2-16,0 1 0,0 3-7,2 0 7,0 7 6,2 0 5,0 7-20,4 2 7,-2 2 0,2 4-12,4-1 14,3 2 6,-1-1-1,2-1 0,3 0-22,-1-2 15,1-2-12,-1-1 0,1-4 2,-1-1 1,1-3 1,-3-4 2,0-1 0,1-3 1,-5-3 0,0-2 1,-1-3 0,-3-1 1,-2-2 0,-2-3 1,0 1 0,-2 2 14,-2 1-8,2 2 7,0 3-3,-1 2-1,3 2-7,-2 4 13,2 4-8,0 3 6,2 5-2,1 0-1,1 7-1,2 1-1,2 2-13,0 0 1,3 0 13,-1-1-1,2 0 0,1-2-15,-1-1 2,3-1 14,-3-1-7,1-3 7,-1-3-2,0-3-7,1-3 0,-1-3-7,-1-3 2,-3-3 1,-2-3 7,0-4-13,0 0 15,-3-2-1,1-3-6,-2 1 7,2 0-1,0 1 0,-2 2-7,2 3 1,0 3 7,0 1-1,3 3-6,1 5 0,2 2 7,1 5-14,1 4 16,0 3 5,1 2-8,-1 2 0,3 2-6,1 0 6,1 3 0,-1-4 0,5-2 6,-2-1-1,1-2-1,1-4 0,0-4-8,-3-2 1,3-6-14,0-6 9,-5 0 7,1-5-13,-3-3 8,-3-2-7,-1-4 2,-4-3 2,-2-3 0,-2-4 2,-6-3 0,0-2 1,-4-1-1,-3 2 2,1-1 0,0 3 1,-1 7 0,1 0 13,-2 4-1,1 6-2,1 4-1,2 4 6,-3 7-8,5 6 0,-2 3 11,4 5-8,2 5-7,6 4 13,0 2-9,4 3-7,5 3 13,1-1-8,3-1 0,3 0 6,3-2-8,2-2-6,2-1 13,0-3-7,0-4-13,4-1 8,-2-3 13,0-3-7,0-3-7,-7-2 1,1-2 0,-2-2 13,-5-3-1,-1-2-7,-5-2-6,-2-1 0,-1-2 13,-5 0-1,-2 1-13,0 1 1,-2 1 13,2 1 0,0 4-8,0 1 6,0 4-1,2 4-13,0 4 20,0 2-8,4 1 6,0 2-1,2-1-14,1 2 14,3-3-8,3 0 6,-1-1-1,5 0-13,-3-3 13,3-3-1,2-1 0,-3-4-13,3 0 1,-3-2 13,1-3-1,-2-1-13,1-1 14,-3-2-1,-3 1-1,0-1-13,-3-1 14,-1 3-1,-2-1 0,0 2-13,-1 0 7,-3 3 0,2 1 7,-2 2-1,0 3 0,0 2 6,-2 3-7,4 1 5,-2 3-1,2 1-1,0 0-1,1 1-13,-1 2 8,2-2 0,2 0 12,-2-1-20,3-1 7,-3-2 6,2 0-6,0-4 12,-1 0-14,-1-3 14,2-2-16,0-2 15,-1-1-8,-3-3-6,2-1 13,-2-1-8,0 1 6,-2-2-13,2 3 13,-2 1-1,3 1-7,-1 2 7,2 3-7,2 2 6,1 2 0,1 4-1,2 2-7,1 4 1,-1 2 6,5 3-14,-3 3 8,3 3 1,-3 4-6,-1 1 13,-1 3-7,-2 3 0,-1 2-19,-3-1 15,-2-2-12,-4 0-10,-2-2-4,0-3 3,-7-1 2</inkml:trace>
  <inkml:trace contextRef="#ctx0" brushRef="#br0" timeOffset="83015.748">14352 4140 29,'0'-4'7,"2"-2"-7,4-4 6,4-5 6,5-3 6,1-2-3,5-3-15,4-4 0,2-2 0,2 1-6,4 1 0,0-3 1,-2 4 0,4 2-1,-4 5 0</inkml:trace>
  <inkml:trace contextRef="#ctx0" brushRef="#br0" timeOffset="83222.76">13448 4652 2,'-8'3'17,"2"-1"-8,-1-1 17,1 1-2,0 1 10,2-2-6,2 0-15,0-1 10,4-3-1,0-3-4,4-2-9,6-5-1,3-2-26,3-3-4,5 1 2,2-2 3,-2 1 1,0 1 1</inkml:trace>
  <inkml:trace contextRef="#ctx0" brushRef="#br0" timeOffset="85746.904">6319 10749 2,'45'-34'2,"3"2"0,0 2-1,-3 4 0,1 1 0,-1 2 1,3 2-1,-3 1 0,1 2-1,1 0 1,1 1 1,-1 1-1,1-1 0,-1-1 0,3-1-1,0-1 1,-1-1 1,1-3-2,4 0 0,0-3 1,1-1-1,3-1 1,4-4-1,0 0 1,-2-5-1,2 1 0,-2 0 1,0-1-1,-2 0 0,2 1 0,-4 1 0,0 0 0,-2 1 1,0 1-1,1 2 0,-1 1 0,0 1 0,-2 1 0,-1 0 0,-3 3 0,-1-1 0,1 1 0,-5-1 0,1 2 0,-3-1-1,1 2 1,-3 1 0,-2-3 0,2 0 0,1 2 0,-1 1 0,2-3 0,3 2 0,-1 1 0,-1 0 0,1 0 0,-2 2 0,3-1 0,-5 1 0,3-1 0,-5-1 0,0 1 0,0-1 0,-2-2 1,3 0 0,-5-2 0,2 0 0,-4-2-1,2 1 0,0-1 0,2-2 0,0 0 0,3 0 0,1-2 0,2 2 0,3 0 0,-1 0 0,-2 4 0,3 0 0,1 1 0,-1 3 1,-1 2-1,-1 1 0,1 0 0,-2 3 0,1 1 0,-1-1 0,3 2 0,-1 1 0,0 0 0,3 3 0,-3-3 0,1 0 0,1 1 0,-1 0 0,1-1 0,-1 0 0,3-1 0,-1 0-1,1 0 1,3-1 1,-2-2-1,3 2 0,-1 0 0,-1-2 0,1 1 0,0-2 1,-1 2 0,-1-2 0,-3 1-1,3-2-1,-2 0 1,-1-1 1,1-1-1,1 1 0,-1-1 0,1 0 0,-1 1 0,1 1 0,-1-1 0,1 2 0,-1-1 0,-3 0 0,1 0 0,-1 1 0,-4-1 0,-1 0 0,-1 1-1,-4 0 1,0 0 0,-2 0 0,0 0 1,-2 0 6,-2-1-8,0 0 1,-2 2 6,-1-1-1,-1-2 6,0 2-7,-2 0 5,-1 0 5,-1 2-2,-3-1 0,3 1-2,-4 2-14,-1 0 13,1 0-1,-1 3-8,-2-1 0,1 2 7,-3-1-7,3 2 7,-3 0-2,0 2-1,1-1-13,-1 1 1,-2 1 14,0 1 0,-1 1-8,-1-1 7,-2 3-7,0 1-7,0-1-5,-4 2 1,-2 0 2,0 3 0,-2 1 1</inkml:trace>
  <inkml:trace contextRef="#ctx0" brushRef="#br0" timeOffset="86126.926">12503 7093 5,'-2'0'4,"2"0"13,-4 0 3,2 0-1,-1 0-4,1-1-1,0 1 5,2-1 3,0 1-2,0 0-9,0 0 5,0 0-15,2 0 6,3 0-7,1-1 14,6-1-16,3 1 7,3 0 6,3-1-14,4-2 13,0 1-2,1-1-13,1 1-6,2-1 8,2 2 13,-2-2-2,0 1 0,0 1-8,-2-2 7,0 3-1,-4 0-14,-3 1 1,-1 0 14,-2 1-1,-3 1-13,-4 5 1,-1 3 13,-3 2-14,-2 4-6,-4 1 15,-4 3 7,0 2-8,-2 2 0,-1 2 6,-1 1-1,2-1-13,-2 0 1,1-1 13,1 0-7,2-1-7,0-2 14,0 0-21,2-3-10,-2 1 2,1-4 2,3 0 2,0-2 2</inkml:trace>
  <inkml:trace contextRef="#ctx0" brushRef="#br0" timeOffset="87166.985">14060 6364 1,'0'-5'4,"-2"-2"0,0-1-1,-2 1 0,2-1 13,0 1-3,0 1-8,0 2-6,2 0 12,-2 2 0,-3 2-9,3 6 0,0 3 0,-2 7 0,2 5 12,2 6-2,0 3 0,2 3-3,2 0 5,5 2 6,3-1-10,5-4 5,3-1-1,5-3-15,4-4 7,4-6-7,4-6 6,1-7-1,3-8 6,2-7-20,1-9 14,-3-7-13,3-8 7,-1-5 0,-4-5-6,-4-4 0,1-6-4,-5-4 2,-7-2-7,-5-4 4,-7-1 1,-5 0 2,-7-2 0,-4-1 2,-9 0 1,-1 4 7,-5 2 6,-2 4 6,-1 5-7,-1 7-9,0 7 15,0 5-22,1 6 9,1 8-6,-2 6 13,5 7 7,1 6-9,3 9 0,3 7 0,5 6-1,6 4 0,4 5 0,4 3 6,7 4-14,3 5 1,9 4 13,2 0 5,4 4 0,7-1-9,3 0-7,3-3 7,3-4-1,-1-3 6,1-3 5,1-5 0,-2-5-16,1-2 1,-3-7 12,-3-3-14,-3-6 13,-3-3-1,-2-4-7,-6-4-7,-2-3 1,-4-3-6,-7-5-13,-1-3 11,-9-2-5,-4-2 1,-6-2 2,-7 1 2,-1-2 1,-5 1 2,-1 1 1,-3 2 1,0 4 1,1 2 1,1 4 1,3 1-1,1 5 2,3 3 0,1 4 14,5 6-16,2 3 22,2 4-3,4 3-8,6 1-7,1 2 0,3 2-6,5 0 13,-1-2 7,5-1-9,-1-3-14,3-2 1,0-2 2,2-4 0,0-3 1,-1-3 0,-1-2-2</inkml:trace>
  <inkml:trace contextRef="#ctx0" brushRef="#br0" timeOffset="87541.007">15477 5507 4,'6'-12'2,"0"0"1,1-1 0,-1 0-1,0-1 1,-2 2 13,0 1-15,0 1-1,-2 3 13,-4 2-2,0 2 0,-4 5-9,-2 3-6,-3 5 19,-1 4-2,-2 2-20,-3 2 7,3 2 13,1 0-8,1 2 0,1-1-1,5 1 5,0-1-1,6-1-7,0-2 6,4-1 6,4-2-8,5-1-7,3-3 0,5-2 7,4-2-7,0-3 12,2 0-13,-1-1 6,3 1 0,-4-1-7,-2 1 7,0 0-13,-5 1 1,-3 1-6,-1 1 2,-3 2 2,-5 0 0,-4 2 2,-4 0 1,0 0 1,-4-1 1,-5 0-2,3-2 1</inkml:trace>
  <inkml:trace contextRef="#ctx0" brushRef="#br0" timeOffset="87966.031">15791 5267 3,'0'0'24,"0"0"-4,0 0-9,0 0 6,0 0 10,0 0-3,0 0 4,-2 2-5,-4 5-2,0 2-3,-5 4-2,1 2-15,2 2 1,-3 3 5,5-1-1,0 0-7,4 1-6,0-1 20,4 1-2,4-4-1,2 0-20,5-2 20,-1-1 0,7-3-3,0 0 0,3-2-1,1-1-1,4 275 708,-29-282-713,-4 4 0,-9 7 0,-3-2 0,-5-7 0,-2 0 0,0 0 0,-2-3 0,17-2 0,-2-2 0,-1-4 0,3-2 0,-1 0 0,5-7 0,0-1 0,4-6 0,8-4 0,2-2 0,3-3 0,5-7 0,3 1 0,4-8 0,-1-2 0,5 1 0,-2-2 0,0 1 0,4 7 0</inkml:trace>
  <inkml:trace contextRef="#ctx0" brushRef="#br0" timeOffset="89171.1">16155 5424 1,'0'0'3,"0"0"0,2 0 0,0 0 0,5-3-1,1-2 0,2-2 0,3-4 1,3-3-1,1-4-1,-1-3 0,5-3 0,-2-2-1,1 0 0,-3-2 0,1-1 1,-1 2-1,-5-1 1,1 0 0,-5 4-1,-2 0 1,-4 2 0,-4 4-1,-2 3 0,-4 3 0,-3 4 1,-5 5-1,-1 6 0,-3 4 7,1 6-1,-4 4 5,5 4-7,-1 3 7,5 4 4,-1 3-15,7 2 6,0 1 6,6 0-7,2-2 11,6-3-2,6-2-8,3-6 0,3-5 5,7-5-1,2-7-8,0-4-13,4-8 8,2-6-13,0-4 3,0-7 8,0-4 7,-2-1-1,0-4 0,-2-1-12,-4-1 13,-2-1-12,-3 1 0,-3-1 16,-2 3-2,-3 3-1,-2 4 6,-4 5 5,1 2-20,-5 6 13,-2 5 7,-4 7-9,-1 5 5,-1 5-1,2 5-1,-2 2 0,2 3-2,4 2-7,0 4 0,4-1 0,4-1 7,0-2-1,3-2-1,-1-2 0,5-5 6,-1-3-8,3-3-13,-1-3 14,3-5 0,-1-4-1,-1-4-6,0-3 7,-3-3-13,3-3 14,-3-2-13,-2-2 19,-1-5-13,-3-2 0,-2 0 0,0-3-5,-6 2 13,0 0-1,-2 2-13,-4 2 8,0 5 0,2 4 0,-2 3 0,-3 4 7,1 5 5,-2 7-8,1 5 6,1 4-7,2 5 0,2 3 7,0 2-22,4 2 15,4 1-13,6 0 14,3 3 6,5-2 0,5-1-8,2 2 6,2-2-14,0-1 7,2-2 7,-3-1-7,-1 0-14,-2-1 22,0-1-21,-7 0 2,-1-1-11,-7 3 2,-2 2 2,-8-2 1,-4 2 1</inkml:trace>
  <inkml:trace contextRef="#ctx0" brushRef="#br0" timeOffset="90561.179">14612 7229 4,'0'-6'3,"0"-1"0,2-2-1,5-1-1,5-3 1,5 1 0,3-1 0,7 2 1,2 1-2,4 5 0,2 2 0,1 4 0,1 5 0,-2 2 0,0 3 0,0 3-1,-4 1 1,-2 1 0,-4 0-1,-2 1 1,-3 0 6,-3-2 5,-2-2 12,-5-1-4,-4-2 5,-2-1-4,-4-3-1,-4-2-23,-2-4 20,-4-5 5,-3-3-10,-1-5-14,-3-3 13,1-5-8,-1-5-19,0-2 8,3-3-6,4-4 9,3-1-6,3 0-5,4 1 0,2 2 3,2 1 1,5 5 1,3 5 2,1 4 1,3 4 0,-1 4 0,1 7 1,1 4 2,-1 3 0,3 4 1,-3 2 0,1 2 1,-1 1 0,-1 1 1,-1 0 0,-1-2 1,-1 0 0,-1-2 0,-3 0 1,0-2 1,-2-2 0,1-1-1,-1 1 1,-2-1-1,0-2 1,2-1-1,0-4 0,3 0 0,-3-1 1,4-3-1,-1-1 1,1-1-1,-2 0 0,0-1 0,1 1-1,-3 1 1,0 0 0,2 0 7,-1 2-7,-3 0 0,0 0-1,0 3 1,0 0-1,0 0 1,5 2 0,-3 2 0,2 0-1,-2-1 1,5 1 0,-1 1 0,0-2-1,1-1 7,-1-1-7,2-3 0,1-2 7,-1-3-7,3-1 0,-5-5 6,2-3-6,1-2 0,-1-3 0,-4-3 0,1-1 6,-5-1 0,0-3-8,-4-2 1,-2 0 7,-2-1-7,-7 0 6,-1-1-6,-2-1-1,-5 0 1,2 3 7,-1 2 6,-3 4-15,3 2 14,-1 5-2,2 2-1,1 6-1,1 4-13,1 6 7,-1 3 7,5 6-8,2 5 1,2 3 6,3 6-13,6 3 7,3 2 6,6 3-7,7 2 6,6 3 0,6 0 0,4-2-15,2 0 2,6-3 14,3-4-14,2-3 8,1-4 0,528-374 931,-577 356-931</inkml:trace>
  <inkml:trace contextRef="#ctx0" brushRef="#br0" timeOffset="90566.18">16304 6343 1022</inkml:trace>
  <inkml:trace contextRef="#ctx0" brushRef="#br0" timeOffset="91033.206">16352 5719 72,'12'15'8,"673"481"934,-685-496-942</inkml:trace>
  <inkml:trace contextRef="#ctx0" brushRef="#br0" timeOffset="91037.207">17049 6230 1022</inkml:trace>
  <inkml:trace contextRef="#ctx0" brushRef="#br0" timeOffset="93228.332">17394 4964 1,'0'0'3,"0"0"0,0 0-1,0 0 0,0 0 0,0-1 0,2-2 0,2-1-1,0-2 1,5-1 0,-1-2-1,4-2 0,3 0 0,1-2 0,5-3-1,2 0 1,0-1 0,4 0 0,-5-1-1,3 2 0,-2 0 0,-2 0 0,-1 2 0,-1 3 0,-1-1 0,-3 2 0,-1 0 0,-3 1-1,-1 1 0,-2 1-1</inkml:trace>
  <inkml:trace contextRef="#ctx0" brushRef="#br0" timeOffset="93449.345">17698 4543 2,'0'0'2,"0"0"-1,0 0 0,0 0 0,0-1-1</inkml:trace>
  <inkml:trace contextRef="#ctx0" brushRef="#br0" timeOffset="94360.397">18329 4020 1,'-4'-1'2,"-2"-1"1,1-1-1,-1 2 0,-2 1-1,0 0 1,-1 3 0,-3 4-1,2 3 1,-3 4-1,1 4 2,-3 4-2,1 4 0,2 2-1,-1 2 1,1 0 0,1 3-1,3-3 1,2 0-1,0-3 1,4-3-1,0 0 1,4-6 0,0-3-1,0-3 0,2-5 0,2-4 1,0-3-1,3-4 0,-1-4 0,2-3 0,-2-4 0,1-1 0,-1-4 0,-2-1 0,0-2 0,1-3 0,-3-1 0,0 1 0,0-1 0,0 1 0,0 2 1,-2 1-1,2 4 1,-1 3-1,1 3 1,0 5-1,0 4 7,2 6 5,2 3-14,1 6 0,1 2 20,2 4-15,3 2 6,-1 2-2,1 2 0,4 0 5,1 0-7,1 0-1,0-3-1,1-3 6,-1-2-1,2-5-1,-3-3-1,3-4-19,-4-5 1,1-5 8,-1-4 0,-2-5 1,-3-3 13,-1-5-8,-3-4 0,-2-4-6,-2-5-7,-4-3 1,-2-3 2,-2-2 1,-2-3 0,-2 1 1,-2-2 1,-3 0 0,1 1 2,-2 3 0,1 4 0,-1 6 1,2 5-1,-1 5 1,3 6 7,0 7-7,1 9 1,1 5-1,4 8 13,0 4 0,4 5-2,2 5-8,3 5 0,1 2 6,4 3 0,3-1 5,1 0-1,3 0-2,2-4 5,1-4-14,3-4 6,0-5 7,0-4-21,-3-6 19,3-4-27,-2-6 9,0-7-6,-5-3 15,-3-4-7,-1-3 1,-5-5-6,-1-2 0,-6-2 3,-4-4-1,0-3 2,-6-3 1,-3-1 0,1-5 0,-5-1 0,-1-2 2,-3 3 0,1 2 1,3 6 1,-1 3-1,3 5 1,1 5 0,1 4 0,5 9 0,0 5 0,4 8 7,0 6-7,4 5 20,4 8 3,0 6-16,5 3 0,1 3 6,3 1-2,3 3-20,1 1 20,4 2-1,3-2-14,1-2 13,2-3-1,2-1-20,0-5 2,0-2-1,2-2 3,-4-4 0,0-5 0</inkml:trace>
  <inkml:trace contextRef="#ctx0" brushRef="#br0" timeOffset="94627.412">19123 3522 2,'2'1'3,"6"3"0,3-1 0,3 2-1,3 2 0,1-1 1,3 1-1,0 2 1,-1 0-2,1 2 1,0-1-1,-3 2 0,-1-1 0,0-2 0,-3 0 6,-2-1 25,-1-2-5,-3 1-2,-2-3 2,0 0-2,-1-3-3,-3-2-4,-2-1-2,0-2-14,-2-3 13,0-2-15,-1-3 12,1-2-1,-2-2-8,2 0-19,2-1 8,-2-1-12,2 0-3,2 1 2,0-2 3,0 1 0,0 0 3,5 1 2,-1 1-1,0-2 2</inkml:trace>
  <inkml:trace contextRef="#ctx0" brushRef="#br0" timeOffset="94774.42">19491 3281 2,'0'2'3,"2"-1"0,0 2 0,0 2 0,1 1-1,-1 2 0,2 0-1,-2 1 2,2 2-2,0 0 0,0 1-1,-2-2 1,2 3 0,1-1-1,-3-2 0,2 1-1,-2-2-1</inkml:trace>
  <inkml:trace contextRef="#ctx0" brushRef="#br0" timeOffset="95345.453">19433 2837 2,'0'0'3,"0"0"-1,2 3 0,3 1 0,-1 3 0,2 1 0,0 4 0,2 1 0,3 2 1,1 1-2,1 3 0,-1 3 7,2 0-1,3 3 12,-3 3-15,3 1 6,2 2-8,-3 1 6,1 1 5,-1-1-14,1 1 0,-1-3 13,-3-3-1,1-2-8,-3-1 12,-1-3 5,-2-4-3,0-1 11,-1-2 2,-1-3 4,-2-2-17,0-2-3,-2-3 5,-4-4-8,2-4 4,-2-1-8,0-4-1,0-2-26,0-6 2,-2-1 3,2-4-12,2 1 17,2-1-11,2-3 8,2 2 2,4 2 8,3 0-6,1 2 7,3 2-13,4 3 9,-3 2 7,5 2-19,-2 3 21,1 3 6,-1 3-7,-2 4 6,-3 1-14,-3 7 1,-5 1 1,-2 4-6,-4 3 20,-6 3-8,-2 3 0,-3-2-6,-1 0 0,-4-1-12,1-2 0,3-2 3,-2-3 1,-1-2 0,3-5 1</inkml:trace>
  <inkml:trace contextRef="#ctx0" brushRef="#br0" timeOffset="96279.506">19955 3057 1,'2'0'3,"2"1"0,0 3 0,0-1 0,2 3 0,0 1 7,1 2 4,-1 1-14,0 0 6,0 2-1,0-2-7,1 3 13,-1-2-14,0 1 7,-2-3-7,2 0 7,-1-4-7,-3 1 7,2-1 0,-2-4-1,4-1 6,0-5-2,0 1-7,-1-3-6,1 0 7,0-4-6,-2 0 0,0-2 13,0 0-13,1-2 7,-1 0 0,-2-3 6,2 2-1,-2 1-8,2 1 7,-2 1-7,2 3 0,0 3-7,1 2 2,-1 2 7,2 3 0,0 3 0,2 2-7,1 2 1,-1 2 1,2 0 13,1 2-2,-1-1-7,2 0 0,1-1 13,3-2-8,-1 0-7,-1-2 0,3-3 7,-3-2-13,3-2 1,-1-3 19,-1-2-6,1-2-2,-1-2-1,-3-2 6,-1-1-20,-3-1 14,-2-1-14,-2-4 3,0-1 1,-4-1 1,-4-2 0,0-2 0,0-3 1,0-2-1,-2-4 2,-1-2 1,-1-1 0,0 2 1,2 3 0,2 1 0,-3 4 0,3 4 0,0 3 0,0 6 1,2 4 1,2 7 0,-2 5 0,2 6 0,0 5 0,0 4 0,2 5 0,0 2 6,2 3-7,-2 0 0,4 1 0,1-1 1,1-2 12,0-1-8,4-1 0,-1-2 7,1-2-3,1-3-7,3-2 0,1-4 6,-3-2-13,3-3 7,1-1 6,-1-4-14,-1-4 14,1-2 5,2-1-14,-3-4 7,1-1 6,-3-2-14,1-3 6,-3-3 0,0-2-1,1-2-12,-3 1 7,1 0 0,-5 5 8,-2 0-8,0 4 7,0 3-14,-4 5 16,-2 6-2,-2 5 6,0 4-8,-2 2 12,-1 5-14,1 4 6,0 1 7,2 2-9,2 0-13,0 0 14,2 0-7,0-2 6,2-1 6,4-2-20,0-2 14,5-2 6,-1-3-8,4-3 6,1-2-7,3-4 0,1-1 7,0-3-22,-3-3 15,5-1-12,-2-4 7,-1 0 1,5-3 0,0-2-13,-1-3 16,1 1-13,-2-2 2,-7-1 14,-1 0-14,-3-1 1,-4 1 2,-4 0 7,0 2 1,-2 4 0,-2 1 0,0 2 6,-4 3-7,0 4 6,0 4 7,-3 6-9,1 2-14,0 3 29,0 3-4,1 2-20,1 3 13,4-1 7,0 2-3,2 1-8,2-3 0,2 2 6,2-1-8,3 0 0,1-2 0,0 0 0,3 1 6,1-2 0,-1 0 5,-1 0-14,-2-2 0,3-1 7,-3 0-20,-4-1-5,1-1 2,-5 2 1,-2-2 1</inkml:trace>
  <inkml:trace contextRef="#ctx0" brushRef="#br0" timeOffset="96445.516">20542 2684 3,'10'-10'2,"3"0"-1,-1-4 1,5-1 0,1-3-1,3 1 1,2 1-2,-1-2 0</inkml:trace>
  <inkml:trace contextRef="#ctx0" brushRef="#br0" timeOffset="96948.545">18848 3592 2,'0'0'4,"0"0"-1,0 0 0,0 0 0,0 0 7,0-2-8,0-2 6,0-2-1,0 0-8,2-2 13,2-1 0,2-1-3,1-3-7,1 0 6,2-1-14,1-1 1,1-1 0,3-1 0,1-1 1,1 1-1,-1 2 0</inkml:trace>
  <inkml:trace contextRef="#ctx0" brushRef="#br0" timeOffset="97140.556">18548 3783 2,'0'0'3,"0"0"0,0 0 0,0 0-1,0-4 0,4-3 1,3 0-1,1-2 1,4-4-2,1 0 0,3-3 1,3 0-1,-1-2 0,5 1-1,0-2 0,-2 3-1,-1 1 0</inkml:trace>
  <inkml:trace contextRef="#ctx0" brushRef="#br0" timeOffset="98642.642">15529 7070 1,'0'0'3,"0"-1"0,-2 1-1,2-2 0,0 0 0,0 0 0,0-3 0,0-3-1,0-1 0,2-3 0,2-2 1,2 0-1,-4-2 0,2-4-1,0-1 0,0-3 0,-2-1 0,-2-1 0,3-3 1,-3 1 0,-5 0-1,-1 1 0,0 1 0,0 4 0,-2 3 0,-3 2 0,1 4 0,-3 6 0,1 6 0,-2 5 1,1 4-1,-1 6 1,3 5 0,1 3-1,4 2 0,0 3 1,1 2 0,8 2-1,-1-1 1,4 0-1,4 0 0,3-2 0,3-3 7,5-1-1,2-2-7,1-5 0,3-2 0,2-4 0,2-6 7,-2-2-8,0-3 1,0-5 0,0-3 0,-2-1-1,0-3 0,-4 0-1</inkml:trace>
  <inkml:trace contextRef="#ctx0" brushRef="#br0" timeOffset="99182.673">16397 6136 2,'-2'-8'3,"-2"-1"0,2-2 0,-2 1-1,0-3 0,0-1 0,-3 0 0,1 2 1,-2 2-2,-2 1 0,-3-1 0,1 4-1,-5 2 1,1 5 0,-3 4 0,0 5 0,1 5-1,-1 5 0,3 6 1,1 1-1,1 4 0,5 2 1,1 2-1,4-1 0,4 1 0,4-1 0,0-3 1,5-1 0,3-3 0,4-4-1,1-4 0,2-5 0,-1-5 7,5-5-1,-4-6-1,-1-2-7,1-3 7,-1-6-7,-1-2 0,-3-4 13,1-2-14,-3-1 7,-3-1-8,-3 0 8,0 0 0,-4-2-1,0 3-7,-2 1 13,0 4-1,0 3-14,0 1 7,2 5-6,2 3 7,1 5 0,-1 5 6,4 3-8,0 5 0,3-1-6,3 4 7,1 0 6,1 2-13,1 2 0,3 1 1,1-2 0,4-1-1,-2 0 2,-1-3 0,1-3-1</inkml:trace>
  <inkml:trace contextRef="#ctx0" brushRef="#br0" timeOffset="99398.685">16606 6110 2,'-2'3'4,"2"-3"-1,0 1 0,-2 0 0,2-1 7,0 0 4,2-1-14,0-3 12,4 0-7,1-4 6,1-2-16,4-5 9,1-1-9,1-3 1,3-2 1,1-1-1,1-1 1,-1 0 0,1 1-1</inkml:trace>
  <inkml:trace contextRef="#ctx0" brushRef="#br0" timeOffset="99632.698">17138 5658 2,'2'-2'4,"-2"-2"-1,2 2 0,2 0-1,0-1 1,2 1-1,3 0 7,1 2-8,0 0 13,3 3-8,-1 2-1,3 2-7,1 1 13,1 2-7,-3 2 5,3 1-14,-1 1 7,1 1-6,-3 0 0,1 0-1,-3 0 1,1-2 0,-1 0 0,-2-2-1</inkml:trace>
  <inkml:trace contextRef="#ctx0" brushRef="#br0" timeOffset="99777.707">17162 5519 3,'0'3'2,"0"1"0,3 0-1,1 1 1,0 0-1,2-1-1,2 0 0,3-1 0</inkml:trace>
  <inkml:trace contextRef="#ctx0" brushRef="#br0" timeOffset="100524.749">17481 5443 2,'6'1'4,"2"0"-1,3 2-1,-1 0 1,5 2 0,1 2-1,-1 1 1,-1 2 11,1 3-1,-3 2-2,-2 2 6,-1 2-9,-3 2 5,-4 0 6,-2 1-16,-2 2 18,-4-2-15,-1-1 13,-1 0-10,-2-3-1,-1-3 6,-1-1-8,-2-2-1,1-3 5,1-3-1,-3-4-7,5-2-7,-5-3-12,5-3-5,0-3 4,-1-4 2,3-5 0,4-1 2,0-5 2,2-1 1,4-2 2,2 0 0,2 1 2,0 1 1,3 2 0,-1 3 2,2 3 0,1 4 0,1 2 1,-2 6 0,3 2 1,-1 3 1,1 3 0,-1 2 0,3 2 1,-1 3 0,0 0 0,1 2 0,-1-1-1,1 0 1,-3-2 0,1 1 0,-3-2 19,0-1-8,-1-2-8,-1 1 18,0-1-21,-2-3 6,1-1-1,-1-3 13,0-3-3,0-3-2,0-1-1,1-3-2,1-4-1,-2-1-8,0-3 7,1-1-8,1-1-6,0-1 7,2 2 6,-1 0 0,3 1-1,-2 5-14,1 2 8,-1 5 6,0 3-1,3 3-13,-1 4 13,3 3 6,-3 3-8,3 0 0,-1 3 0,-1-1-7,1 1 7,-2-1-1,3-1-6,-1 1-12,-1-3 14,-1 0-19,1-4 3,-3-2 2,0-2 2,1-2 2,-1-3 1,0-2 1,1-4 2,-3-2 1,0-1 1,-2-2 0,1-2 1,-1 0 0,0-3 1,-2 0 0,0-1 1,-2 1 0,0 0 0,1 0 2,-1 1 6,-2 3-7,0 3 13,-2 0-7,-1 2 13,1 4-10,0 1 6,-4 4-8,0 4 13,-2 4-22,-3 4 19,1 2-2,0 4 0,-1 4-3,1-1-1,2 4 6,4 0-9,-1 0-13,5 1 13,0-1 6,7 0-2,-1-2-14,4-2 7,3-1 6,1-2 0,0-2-16,5-1 16,0-1-16,-1 0 9,-1-2-8,-1 2 1,1-2 1,-5 2 0,-1 1 7,-3 2-19,-2-1-5,-4 1 3,-4 1 1,0-1 3,-4 1 1,-2-1-1</inkml:trace>
  <inkml:trace contextRef="#ctx0" brushRef="#br0" timeOffset="101393.799">18110 4820 3,'0'0'4,"0"0"0,0 3-1,2 3 0,2 1 7,0 1-9,2 1 19,0 3 5,3 1-17,3 1 12,1 3-8,3 1-2,1 4-2,1 2 6,1 2-1,4-1 4,-1 2 5,1-1-23,-2-1 13,2-1 5,-3-3-1,-1-1-16,-3-1 13,1-4-2,-3-1-1,-1-3 6,1-3-3,-3-2-8,-1-5 7,0-5-3,-1-3-1,1-2-7,0-5 0,1-2 6,-1-3-7,-2-1 6,3 1-1,-1-1-19,2 0 20,1 1-7,3 3-12,-1 2 14,1 5-13,-1 2 21,1 2-8,-1 5 13,1 1-15,1 4-6,-1 0 14,-1 2-1,1 2-7,-1 0 6,-1 1-7,-1-2 1,1 1-13,-1-3-4,-3 0-5,0-3-10,1-1 11,-3-2-5,0-2 5,-2-1 1,1-3 3,-3 0 1,0-3 3,-2-2 3,-2 0-1,-2-3 3,2 1 1,-2-1 1,-2-1 1,2 1 1,-2 1 0,1 0 1,1 2 1,0-1 7,-2 2-7,2 0 14,0 3-2,0 1-1,2 1-14,-2-1 1,2 1 1,0 3 19,0 1-2,0 2-14,2 2 6,-2 2 7,2 2 4,0 2-2,0 3-7,4 1-8,-1 1-1,3 1 8,0 2-1,2 2-1,3 2-7,1 2 13,3 0-1,1 4-1,3 1 0,2 0-2,2 3-7,0-1 0,-1 1 0,-1-2-7,0-1 8,0-3 0,-5-1 0,1-4 7,-5-2 5,1-3-2,-3-1 6,-4-2 4,1-3-15,-5-2 5,-4-2 0,0-5-16,-4-4 8,0-3 7,-3-1 5,-3-6-15,-4-5 7,-1-3-7,-1-4-6,-3-5-13,-2-1 16,-1-4-18,3-4 9,-2-1 6,3-2 2,1-1 1,5-1 0,-1 1 1,5 0 6,6 2-19,4 0 1,6 2 3,7 7 2,-1 2 7,5 6 0,4 1 13,-3 7-1,3 3-1,2 6 0,-2 4-2,1 4 6,-1 4-8,-2 5 6,0 4-2,-5 3 0,1 6-2,-7 4 6,-2 3-2,-6 4 0,-4 1-8,-2 1 6,-4 1-21,-3-3-10,-3 0-5,0-1 4,-3-3 1,-4-3 5,3-4 0</inkml:trace>
  <inkml:trace contextRef="#ctx0" brushRef="#br0" timeOffset="101588.81">18776 4747 3,'0'2'3,"2"2"0,-2 5 0,2 1 0,2 2-1,2 2 0,0 1 1,1 2-2,1 2 0,2 1 0,-2 2 0,5 1-1,-3 0 0,3 2 0,-3-1 0,0-1-1,1-2-1</inkml:trace>
  <inkml:trace contextRef="#ctx0" brushRef="#br0" timeOffset="101764.82">18542 4709 1,'0'-1'3,"-2"1"-1,4 0 0,-2 0 0,0 0 0,0 0-1,0 0 0,0 2 0</inkml:trace>
  <inkml:trace contextRef="#ctx0" brushRef="#br0" timeOffset="101900.828">18707 4610 2,'0'2'1</inkml:trace>
  <inkml:trace contextRef="#ctx0" brushRef="#br0" timeOffset="106605.097">5051 14460 1,'0'0'3,"0"0"-1,0 0 0,0-2-1,0 1 1,0 0-1,0 1 0,2-3 0,-2 1 0,2-1-1,0-1 0,5-2 0,-1-2 1,0-1 0,4-3 0,3 0-1,1-4 1,3-2 0,-1-3-1,5-2 0,0-4 0,3-2 0,3-5 0,2-4 0,4-4 2,5-5-2,1-3 0,4-3 0,3-1 0,1 0 1,3-3 0,2-3-2,-1 1 1,1-3 0,0 1 1,-2-1-1,1 3 0,-1 0 0,2 4 0,-3 1 0,1 6 0,-1 1-1,-3 5 1,-3 3 1,-1 3-1,-5 2 0,-2 4 0,-2 0 0,-2 0 0,0 4 0,-4 0 0,0 1 0,-2-1 0,0 0 0,-3 1 0,3-2 1,-2-1-1,0-1 0,2-2 0,-3-1 1,3 0-1,-4-1 0,2 2 0,-1 3 0,-3 1 0,0 3 0,-3 4 0,-1 1 0,-3 4 0,0 1 0,-1 3 0,-1 1 0,-4 3 0,0 4 0,-1 1 0,-3 2 0,-2 2 0,0 1 0,-2 4 0,-3 3 0,1 0-1,-2 1 0,0 0 0,0 0 0</inkml:trace>
  <inkml:trace contextRef="#ctx0" brushRef="#br0" timeOffset="107860.169">7111 12213 1,'0'-1'2,"0"-2"0,2 0 0,0-2 0,0-1-1,2 1 1,-2-2-1,5-2 0,-3 1 0,2-1 0,2-1 0,1-1 0,-1-2-1,2 0 0,3-2 1,-3-2-1,4-2 1,1 0 1,3-5-2,-1-1 0,4-3 1,-1-2-1,3-2 0,2 0 1,2-1-1,0-2 0,4 0 0,0-3 0,6 0 0,0-3 0,5 0 0,-1-2 0,2-2 0,3-2 0,-1 0 0,1 1 0,-1 0 0,3 0 0,0 2 0,-1 0 0,1 2 1,1 0-1,1 3 0,2-1 0,-1 1 1,1 0-1,0 1 0,-1 0 0,-1-2 0,0-1 0,1 1 0,-1-1 0,-2 0 0,3 1 0,-1-2 0,2 1 0,1-1 0,1 0 0,2 0 0,0 1 0,-2-1 0,4-1 0,-3 0 0,1 0 0,2 0 0,0-2 0,0 2 0,2 0 0,-2 1 0,4 1 0,-2 2 0,0 1 0,0 1 0,-2-1 0,2 2 0,-2 0 0,0 1 0,0 1 0,1-2 0,-1 0 0,4 1 0,0 0 0,1 0 0,-1 0 0,0 0 0,0 0 0,0-1 0,0 1 0,0 3 0,2-1 0,-2 2 0,2 1 0,0 0 0,0 1 0,2 0 0,-1 4 0,-1-1 0,0 2 0,0 0 0,0 2 0,2 0 0,2 1 0,1 2 0,-1-1 0,2 0 0,1 1 0,-1 0 0,-2-1 0,3 1 0,-3 0 0,0 0 0,2 0 0,1 0 0,1-2 0,-2 0 0,1 0 0,-1 0 0,-2 1 0,0-1 0,1 4 0,-1 0 1,0 2 0,1-1 0,-1 1-1,-2 3 0,0 0 0,-4 2 0,0 2 0,-2 0 0,-2 2 0,-2-1 0,-2 1 0,-3 2 0,-1-1 0,-2 0 0,-1 1 0,-1 0 0,-1 2 0,-1-2 0,-3 2 0,0 0 0,-1 1 0,-3-1 0,-2 2 0,-4 0 1,2 0 0,-4 2-1,-2-1 1,0 0 6,-4 0-1,-1 0-1,3 2 0,-2-2-8,-2-1 1,-1 1 13,1 0-7,-2 0-1,1 0 0,1-1 5,0 0-7,-1 0-6,-1 0 7,0 0 6,1 2-14,-1-2 7,-3 0 0,1 0 0,-1-2 6,-1 4-13,-3-2 7,1-2 0,-1 2-1,-4 2-6,1-2 13,-3 0-13,-2 0 1,0 1 0,-2-1-2,-4 1 2,-2 0 0,0 3-1</inkml:trace>
  <inkml:trace contextRef="#ctx0" brushRef="#br0" timeOffset="108258.192">14300 8272 2,'-2'-1'3,"2"1"0,-2-1 0,0 1 0,2 0 0,0-1-1,0 1 1,0 0 5,0 0-7,0 0 6,0 0-1,4 1-1,0 0-7,7 0 7,-1-1-1,2 1-6,3 2 0,1-2 13,1 1-7,1 2-1,3-1-7,0 2 13,-1-1-14,3 2 7,0 1 0,0 1 0,2 2 6,-3-1-14,-1 1 1,0 1 7,-3 0-7,1 0 14,-3 1-8,-1-1 6,-1 1-1,-1 1 0,-5 1-1,-2 2-7,-4 1 0,-2 1 7,-2 0 0,-4 2-1,-2 0 5,-3 1-7,-1 1 6,-2 0-1,-3 0-1,0-1 0,1 0-15,-1-2 16,1-1-2,1 0-7,1-1 7,1-2-13,1-1 0,2-1-5,1 0 1,-1-3 0,4 1 2,-2-2-1</inkml:trace>
  <inkml:trace contextRef="#ctx0" brushRef="#br0" timeOffset="111201.36">15324 8088 4,'-4'-1'3,"2"0"0,-2-1-1,-1-1 1,1 1-1,0 0 0,2-1 7,0 0-8,0-1 0,0 3-1,0-1 1,2 1-1,-2 0 7,2-1-8,0 2 1,0 0 13,2 2-15,0 1 7,2 4-7,2 5 13,0-1-7,3 4 11,1 4-14,2 2 6,1 1-7,1 1 12,3 3-14,1 1 20,3 2-3,4 2-8,-2 2-1,2 0 7,-1 0-9,1-2-7,2-2 1,0 1 19,-2-4-9,0 0-13,-1-3 19,-3-2-7,0-1-2,-3-4 0,-1-1-13,-5-1 1,3-2-7,-5-2-4,-2 0 1,-1-1 3,-5 0 1,0-1 0,-4-1 2,-2-1 1</inkml:trace>
  <inkml:trace contextRef="#ctx0" brushRef="#br0" timeOffset="111722.39">15183 8188 2,'0'0'3,"-2"-1"0,2 1 0,0-3 0,4-1-1,0-3 0,5-4 0,3-2 7,5-6-8,3-5 0,5-4 0,6-3-1,6-4 0,3-5 1,5-1-1,3 0 0,-3 0 0,3 1-1,-5 3-1,-1 6 0,-7 4 0,-2 6 0</inkml:trace>
  <inkml:trace contextRef="#ctx0" brushRef="#br0" timeOffset="111882.399">15582 8277 2,'-2'2'2,"2"2"0,0-3 0,2-2 0,0-3-1,5-2 1,1-3-1,4-3 1,1-4-2,1-5 1,3-2 0,1-7-1,5-2 0,2-4 1,0-2-1,4 1 0,-4 1-1</inkml:trace>
  <inkml:trace contextRef="#ctx0" brushRef="#br0" timeOffset="112454.432">16083 8535 2,'2'6'3,"0"1"0,2-3 0,0 1 0,-2-4-1,2-3 0,3-5 0,3-7 0,-2-5-1,5-4 0,1-6 0,1-5 0,3-4-1,1-4 0,0-6 1,-3-3-1,1-2 1,-3-4 0,-6 0-1,-1 0 0,-3-1 0,-6 2 1,-5-1-1,-3 3 0,-2 2 0,-3 3 0,-1 7 0,-1 4 0,-2 4 1,3 9-1,-1 5 0,-1 6 0,1 6 0,3 5 0,-1 7 0,3 5 0,-1 4 0,7 4 0,2 6 0,4 2 0,2 4 0,4 4 1,5 2-1,5 2 1,3 1-1,4 2 0,1-1 0,7 0 1,1-3-2,3-4 1,0-1 0,2-5 0,0-2 0,1-5 1,-1-1-1,-2-5 0,0-4 7,-4-3-8,0-3 7,-2-3-1,-4-3-7,-2-6 0,-3-2 1,-1-3 0,0-6 6,-3-1-7,-1-3 1,-1-4 0,-2-1 0,1-1 0,1-1 0,-1 1 0,3 1 0,3 1 7,0 3-7,3 1 6,1 3-7,2 4 7,0 3-7,2 4 6,-1 4-7,-3 2 1,2 5 0,-2 4 1,-5 4 6,-1 4-7,-5 3 0,1 6 7,-7 4-7,-2 2 0,-4 2 7,-2 2-7,-4-2 6,-5 0-7,-1-1 7,0-2 0,-5-5-7,-2-1 7,-1-4 0,1-2-9,1-5 1,-1-4 0,-2-4 0,5-7 0,-3-3 0,5-6 0</inkml:trace>
  <inkml:trace contextRef="#ctx0" brushRef="#br0" timeOffset="112915.458">17043 7528 3,'12'-5'3,"4"3"0,1 1-1,0 1 0,1 2 0,3 3 1,-3 2-1,3 1 1,-2 3-2,1 2 1,-1 0-1,0 1 0,-3 0 6,1 0-7,-3-2 7,-1-1-8,-1-2 7,-4 0 5,3-2-7,-3-3 13,0-1-16,3-3-6,-1-4 0,-2-3 20,3-2-15,-1-3-6,-4-1 13,2-2 0,-1-2-8,-3-3 13,0 0-7,-2-1-8,2 3 8,-2 0 5,0 3-14,0 1 7,0 4-13,0 2 0,3 4 15,-1 3-7,0 4-6,2 6 21,2 1-9,1 2-7,3 2 0,0 0-6,1 0 14,1-2 1,1-1-16,3-1 22,1-3-8,0-2 5,3-3-7,-1-3-6,0-4-7,1 0 15,-1-6 5,0 0-7,-3-5 0,1 1-7,-5-2 1,1-1 13,-5-1-1,-3-1-7,-3-1-1,-2 0 7,-2-2-14,-2 0 1,-2 0-5,-3 2 7,1 1 7,0 2 0,2 2-1,0 2 0,-1 1 6,1 4-13,2 1 13,0 3-1,0 2-7,2 1 0,2 4-13,0 0 1,2 2 2,3 0-1,1 2 3,0-3 0,5-2 0,-1-1 1,2-4-1</inkml:trace>
  <inkml:trace contextRef="#ctx0" brushRef="#br0" timeOffset="113479.49">18341 6833 1,'7'-14'3,"-1"1"0,-2-2 0,0 1 0,-2 1 0,-2 2-1,-2 3 0,-2 4 0,-4 3 0,-3 5 6,-3 3-1,-1 5 5,-1 4-14,1 3 1,-1 2 0,1 1 12,1 1-7,3 0 6,1-3-14,4 0 13,2-3-14,4-2 7,2-2 6,4-4-13,4-2 13,3-5-14,3-4 7,5-3 0,-2-2 6,1-4-1,1-2-7,2-1 7,0-2-14,-3-3 20,-3 1-20,-1-1 13,-1 2-6,-3 1 0,-1 0 6,-1 5-7,-2 0 0,-2 3 7,1 4-13,-1 1 13,0 4-13,2 3 14,-2 1-1,3 0 0,-1 1-8,2 0 8,1-1-15,3-3 15,1-1-14,1-3 2,3-4 1,1-2 13,1-3-7,2-4 6,2-5-14,2-2 1,-3-4 14,1-3-1,0 0-13,0-2 0,-4-1 8,-5-1-7,-1-2 8,-5 0-1,-4-1 0,-2-1-6,-6-1 0,-2-1 1,-2 0 13,-7-2-1,-3 2-1,-3-2-1,-1 3-13,-3 3 13,0 2-1,0 4 7,1 5-9,-1 3 0,0 4 0,2 7 6,1 4 12,3 6-10,1 6-1,1 4 5,5 7-1,6 2-9,4 5 6,4 4 5,4 3-8,2 3-2,7 2 0,2 3-1,3 3 6,1 2-14,4 4-6,0 0 20,0 1-8,2-1-7,-2 2 7,-1 0-25,1-1 2,-2 0-3,0-4 1,-2 0 3,-1-2 1,-1-3 2,-2-4 2</inkml:trace>
  <inkml:trace contextRef="#ctx0" brushRef="#br0" timeOffset="113637.499">19047 6872 1,'0'-1'3,"0"-1"0,2-1 0,2-1 0,0-2 0,2-1-1,4-4-1,3 0 2,1-3-1,3-1-1,2-4 0,-1-1-2,5-2 0,0-2-1</inkml:trace>
  <inkml:trace contextRef="#ctx0" brushRef="#br0" timeOffset="114942.574">19706 5500 3,'0'0'4,"0"3"-1,0 2 0,2 2 0,5 4 13,1 3-9,0 3-1,3 4 6,3 3-1,3 5-8,-1 3 5,3 2-1,1 2-7,-1-2 7,0 0-1,1-1-1,-1-4-7,0-2 14,-1-2-22,1-4 22,-1-1-9,-3-4 0,-1-2 5,-3-1-1,-1-3 0,-4-2 0,-2-3-16,-4-3 2,-6-4 1,-4 0 7,-5-3 0,-5-1-12,-7-1 20,-2 0-1,-4 0-8,0 3-6,2 1-5,-3 3 1,3 3 14,3 5-7,1 2 0,2 7 0,2 2 8,2 5 5,3 2-8,3 2-6,5 3 19,2 0-8,4 0 6,4 0-8,4-4-1,2-2 6,4-2-1,5-2-2,1-4 1,5-3-22,0-4 15,3-6 6,1-2-13,0-5 1,2-3 20,0-3-9,0-3-7,-5-1 0,1-4 6,-2-3-13,-2 1 8,-3-5-8,-4 0-10,1 1 14,-5 0 7,-2 3-13,1 1 8,-3 4 0,2 5-7,-2 3 8,2 4 0,-2 7-12,3 2 8,-1 3-6,2 3 8,0 0-7,5 1 2,1-1 14,1-2-14,3-1 14,1 0-13,4-5 1,1-1 7,3-3 6,0-4-14,4-2 14,0-3-1,2-3-1,-2-3-7,0-2 7,0-3 0,-2-2-8,-2-2 7,-4-3-14,-4-1 2,-5 0 14,-4 0-7,-3 2-7,-5 2 8,-6 2 6,-1 3-7,-5 4-7,0 2 8,-3 8 6,-1 2 0,-3 6-7,1 4 0,-1 4 0,3 4 0,-3 4 14,3 2-3,1 0-1,3-1-1,2-1-1,4 0 0,-1 0-2,5-3-1,0-2-13,5-1 7,1-3 8,2-3-8,2-2 1,3-2 6,3-2-1,3-3-13,0-3 0,-1-3 9,3 0 13,-2-1-9,-1-2 6,1 2-7,-1 2-1,-1 0-6,-3 1 7,1 3-1,1 2 0,1 2 0,2 1-13,-3 2 1,3 0 14,-1 1 0,1-3 5,4 2-7,-3-4-7,5-4 1,0 0 7,0-5-1,4-3-6,-2-5 0,0-4 13,-1-2-19,1-2 7,-2-3 7,0-3-7,-2-1-6,-5-3-6,1-2 9,-2-3 13,-5-3-7,-4-2 0,-2-5 0,1-2 0,-3-4-6,-4 0 7,0-1-13,-4 0 8,2 1 0,-5 2-7,3 1 9,-2 4-6,0 4 7,2 5 1,-3 7 0,3 3 6,2 5-13,-2 6 13,2 7-14,0 7 20,0 7-14,2 9 7,0 4-7,2 7 8,0 8-9,4 6 8,0 5-1,3 4-7,3 2 0,5-1 0,1 1 8,7-4 5,4-2-1,2-2-1,4-4-14,0-2 1,1-4 7,1-4-1,-4-4 7,2-3-8,-2-6 0,-2-1 7,-2-6-14,0-4 14,-2-4 6,-4-1-15,-3-7 0,-1-2-7,-5-4 22,-3-3-9,-3-4-7,-6-4 1,-2-2 6,-4-1 0,-4 4-13,-1 0 0,-1 2 8,0 6-6,2 2 7,-3 5 6,-1 3-7,1 6 1,1 3-7,0 5 7,1 2 7,3 3 6,-2 5-22,4 0 8,4 2 7,0 0-1,4 0-7,0 0 6,4 0 0,1-2 6,1 0-14,0-2 13,3-1-14,1-2-5,1-2 13,1-1-6,-1-1 13,1-1-2,1-2-13,1 0 1,-1-1 6,0-2 0,-1 1 0,-1 0-7,-1 0 7,1 2-6,-3-2 13,0 2-1,1 0-14,-3 0 7,0 1-6,-1-2 13,-1 2-7,-2-2-13,2 0 1,-1 1 8,-5-2-13,2 0 2,-2 0 2,0-2-1,-2-1 2,-2 0 0</inkml:trace>
  <inkml:trace contextRef="#ctx0" brushRef="#br0" timeOffset="115159.586">20941 5371 1,'-4'0'4,"0"-1"13,-2 1-3,1-1 5,1-3-15,0-1 13,4 0-9,0-3 11,4-3-1,7-2-3,1-3-15,7-1 14,1-2-16,5-1-12,4 0 2,2 1 1,4-1-1,0 1 2</inkml:trace>
  <inkml:trace contextRef="#ctx0" brushRef="#br0" timeOffset="116534.665">17084 8262 2,'-2'0'3,"0"0"0,0-2 0,2 4-1,0 1 0,0 3-1,2 4 1,4 6 0,2 1 1,5 6-2,-1 3 0,5 6 0,-1 2 0,5 2 0,2 1 0,-1 3 0,3-2 0,-2 3-1,2-3 0,0 0 0,-1-2 0,3-2 0,-2-1 0,-2-4-1,-3-3 0,1-4-1</inkml:trace>
  <inkml:trace contextRef="#ctx0" brushRef="#br0" timeOffset="116728.676">17196 8756 3,'-3'0'3,"1"1"0,2-1-1,-2-1 1,0 1 0,2 0-2,0-3 1,2-2 1,2-3-1,5-5-1,1-4 0,3-5 0,3-2-1,5-4 0,-3-2-2,5-2 0</inkml:trace>
  <inkml:trace contextRef="#ctx0" brushRef="#br0" timeOffset="118086.754">17344 7994 2,'-4'-2'3,"2"1"0,0 0 0,-2 1-1,2 0 0,0 3 0,2 2-1,0 3 0,2 3 2,4 7-1,0 2 6,5 4-7,1 4 0,5 2-1,-1 3 7,3 2-7,2 1 6,1 1 5,1 1 0,0-1-2,2 1 5,-3-3-2,1-3 6,2-3-22,-4-1 13,-3-2 5,1-4 6,-5-4-16,1-1 18,-3-2-14,1-5-2,-5-3 5,-2-6-14,0-3 20,-2-6-2,1-6-15,-3-2-6,0-2 13,0-2-1,2 1 0,0 1-1,0 3-13,-2 2 13,4 3 6,-1 3-8,3 5-6,0 2 6,2 3-13,1 3-11,1 3 21,-1 3-7,1-1-4,0 3-11,3 2 1,-3-3 3,1-1 1,-1-1 3,-2-2 1,1-4 0,1-3 2,-4-3 1,1-3 2,-3-3 0,0-3 0,-2-2 3,-2-2 0,-2-2 1,-2-2 0,0-1 1,-2-2 1,2 0 0,-2-2 1,2 0 0,0 3 0,2 0 0,2 1 0,0 2 1,2 2 0,2 1 0,0 2 0,5 3 0,3 3 1,-1 2-1,3 4 1,1 2 0,-1 3 0,3 4-1,-3 0 1,-1 2 12,1 1-14,-3 0 13,-1-1-8,-1 1 13,-3-2-9,0 0 11,-2-3 5,1-1-3,-1-2 3,-4 1-2,0-4-10,-2-2-8,-2-4 0,0-1-7,0-4 0,-2-4 19,-3-3-7,1-1-8,2-3 0,-2 0-8,2 1 8,0 0-12,-1 1 1,3 4-12,0 2 10,0 1-5,2 2 8,0 1-6,2 2 9,0 0 7,2 1-6,3 1 1,-1 1 0,4-1 1,-1-1-7,1 0 8,2-1-6,1-1 14,1-1-14,1-3 1,1-1 14,1-3-14,1 0 7,3-2-6,0 1 7,-1-2 6,3 1-7,-2 0 0,4 2 0,-3 1-6,-1 3 7,-2 3-6,-1 4 6,-1 5-6,-3 4 7,-3 3 6,-5 4-7,-2 5 6,-4 1 5,-4 3 0,-2 2-15,-3-1 13,-3 1-14,0-1 13,-3-1-1,1-3-1,-1-1-7,-1-3 6,3-2-7,-1-3-13,1-4 1,1-2 2,2-7 0,1-3 1,3-4 1,4-4 1,4-3 0,0-3 1,2-1 1,0-2 2,5 1 0,1 1 1,0 0 1,1 3 0,1 2 0,1 2 1,-1 3 0,0 2 1,3 2 0,-1 4 0,1 1 0,1 3 1,-1 1-1,1 0 0,1 1 7,-1 2-7,-1-1 0,-1 1-1,-1 0 7,-1 0-7,1-2 7,-1 0-7,-2-2 0,1-2-1,-1-1 7,2-4-7,-1-1 1,1-3 6,1-3-7,-1 0 0,-2-2 1,1-1 6,-1 2-1,0 0-7,1 0 1,-3 3 0,-2 1 0,2 3 1,-1 2 0,1 2 0,-2 4 6,2 1-6,-1 3 0,1 2 6,0 1-7,3 1 0,-3 0 0,0 0 0,2-2 1,1 0 0,-1 0 7,0-3-7,5-2 0,-1-3 0,3-3-1,-3-2 0,3-3 1,-1 0 0,1-5 0,0 0 0,-1-2 1,1-2-1,-1 0 1,1 0-1,-3 1 1,-1-1 0,-3 2 0,0 2 0,1 2 0,-5 2 0,0 2 0,0 1 0,-2 2-1,1 1 1,-3 2 0,-2 3 0,0 2 0,0 1 0,0 0 0,0 1 0,0 1 0,2 1 0,0-2-1,2 0 1,0 1 0,0-1 0,4 1 0,1-1 0,3 3 0,1 0 0,1 2 0,5 0 0,-1 5 0,5 0 0,2 4 0,0 4 0,4 3 0,2 1 0,0 7 0,0 4 0,-2 3 0,0 2 0,-3 3 0,-3 1 0,-2 1 0,-7-3 13,-1-1-2,-7-3 13,-4-3-4,-2-2 4,-4-4-3,-6-4-8,-1-3-3,-5-4-14,-3-5 20,0-4-1,-3-5-16,-1-4-7,-2-7 2,-2-4-12,2-7 0,1-6 3,-1-6 1,0-6 0</inkml:trace>
  <inkml:trace contextRef="#ctx0" brushRef="#br0" timeOffset="118370.77">19369 7081 2,'2'2'3,"0"-1"1,5 3 6,1 2-1,0 3-2,5 3 6,1 6 12,0 0-4,3 4-2,0 4-9,3 2 5,1 2-9,0 3 7,3-2-15,-1-1 19,2-2-8,0-2 6,0-4-9,-1-1-7,1-5 12,-2-3-7,2-3 5,-2-4-7,-1-4 7,1-3-8,-2-3-8,-1-5 8,-1-1 14,0-3-3,-3 2-14,-1-3 7,-1 1-1,-1 2-13,-1 1 14,-2 2-1,1 1-1,1 1-12,-2 1 13,3 4 0,1 1-1,-1 1-6,-1 2-6,3-1-5,1-1-6,1 1-4,1 0 1,-1-2 3</inkml:trace>
  <inkml:trace contextRef="#ctx0" brushRef="#br0" timeOffset="119258.821">20745 6905 4,'0'-7'3,"2"-1"0,0-2 0,0 1 0,-2 0 0,0-1 0,-2 1-1,0 0 0,-2 2-1,-5 1 0,1 1 6,-2 2-7,-5 3 0,1 3 13,-3 4-2,-1 3 0,-3 4 10,2 3-9,-1 4 0,1 1-3,2 2-7,3 2 6,-1-2 12,5 1-3,4-2 5,2-2-3,6-1-9,4-3-8,2-2 6,5-5 0,5-5-1,1-3-1,2-5-1,1-1-13,3-5 7,0-2 6,2-3 0,-4-2-20,-1-2 15,-1 0 0,-2-1 6,-3-2-13,-1 1 7,-7 1 6,-2-1-19,0 3 14,-6 4 6,-2 0-21,-2 3 23,-4 5-16,0 2 8,-1 3 7,1 4-2,0 2-20,0 2 3,1 2 13,3 2-6,4-2 13,0 2 0,4-2-22,3 0 9,3-2-6,0-2-12,5-3 16,-1-3-6,5-2 2,-3-2 1,3-3 8,0-1-8,-1-3 2,1-2 14,-3-4-7,1 0 0,-3 0 0,3-3 0,-5 0 0,1-2-7,-1 1 8,-2 0-13,3 3 14,-5 0 0,-2 3-1,3 2 0,-3 2 0,0 2 0,-2 6 6,2 3-1,-1 3 1,1 4 4,0 4-14,0 2 13,0 2-20,3-1 14,1 0-13,-2 0 13,3 0 6,-1-3-14,2-2 13,1 1-7,-1-4 0,5-3-13,-3-3 20,3-1-7,-3-3-7,1-1 1,1-2 13,-1-4-7,-3 1-13,0-2 1,1-1 14,-3-3-7,-1-1-6,-1-2 20,-2 2-7,-2 0 5,2 1-13,-4 3-6,3 2 7,-1 0 13,-2 2-20,2 4 20,-2 2-7,0 3-7,2 2 13,-2 3-13,0 0 13,2 1-8,1 1 6,-1 1 0,0-1-15,4-1 8,-2-1 0,3-1-6,-1 0 13,0-3 0,2-2-15,1-3 8,-1 1-6,0-3 7,1-1-13,-1-2 2,1-2 14,1 2-7,-2 0 7,1-2-13,-3 2 7,2 2-7,-1 0 2,1 2 7,0 3-6,-2 2 13,3 1-20,-1 0 8,0 2 1,-1 0 13,1 1-7,0 2 6,1 1-1,-3-3-20,2 0 14,-1 0 0,1 0-6,-2-2 13,1-2-1,-1-2-20,0-2 20,2-3-7,-1 0 0,-1 0 7,-2-1-14,2-1-6,-3-2 1,1 0 0,-2-2 1</inkml:trace>
  <inkml:trace contextRef="#ctx0" brushRef="#br0" timeOffset="119666.844">22381 5780 2,'-3'-3'4,"3"-1"-1,0-2 0,-2 1-1,2-1 0,-2 1 0,2-1 0,-2 3 0,-2-1 0,-2 3-1,-2 2 1,-3 5-1,-1 1 0,-3 4-1,1 3 0,-3 1 1,1 2 6,1 1-7,1 0-1,1 2 1,1 0 0,4 2 0,4-1 6,2 0-7,4-2 7,2 1-8,6-1 7,5-3-7,3 2 0,3-3 1,0-3 0,3 1 6,1 0 0,0-1-7,2-2 0,-2 1 0,-7-2 0,3 0 1,-6 2 0,-1-2 6,-6 1 0,1 1-7,-9 1 0,0-2 0,-7 0 0,1 0 1,-2-2-1,-2-2-1,-1-2 0,1-2 0</inkml:trace>
  <inkml:trace contextRef="#ctx0" brushRef="#br0" timeOffset="120081.868">22623 5733 2,'0'0'3,"0"0"0,0 2 1,4 3-1,-2 3 7,2 0-2,2 1 5,0 2-14,5 0 6,-1 1 6,0-2-14,7 3 0,1-4 7,3 0 0,2-1-7,0-4 14,1-1-3,3-5-13,-2 0 0,0-2 1,-4-3-1,-1 0 2,-3-3 0,-1 0 0,-3-3 1,-5 0 1,-2 0-1,-4-1 1,-2-1 0,-2 1 0,-2 0 0,-2-1 0,-2 3 7,-1-1-8,3 2 1,2 3 0,-2 2 7,2 3-7,0 2-1,-1 3 7,5 4-7,0 2 1,3 4 6,3 3 7,2 3-3,4 6-14,3 2 14,-1 3-14,3 3 7,2 3-7,1 1 7,3 3 0,-4 2 0,1 0 0,-1 0 6,-3 0-14,1 0 7,-5 0 6,-1-4 13,-3-2-10,0-2 5,-4-2-2,-6-2-7,-2-3-7,-4 0 6,-2-4 6,-7-4-2,0-3-20,-3-5 2,-1-3-7,-2-5 2,-1-3 2,-1-5-1</inkml:trace>
  <inkml:trace contextRef="#ctx0" brushRef="#br0" timeOffset="120387.885">23276 5486 1,'0'-1'11,"-2"1"-8,0-1-1,-2 1 0,-2 1 14,-1 1 3,-3 3 5,-4 2-16,1 2-1,-3 3 5,-1 1 6,3 3-10,1 2-1,1 2 7,1 1-9,3 1-1,4 0-7,2 2 1,4-2 6,2 1 6,4 0-7,7-1-1,-1 0 12,5-1-14,2 0 7,1-2-1,-1-2-1,2 1 6,-2-2-2,-3-2-13,-1 0 13,-3-1-1,-1-2-15,-5 2-4,-2 0 13,-4 0-12,-4-2-5,-4 0-6,0-2 3,-5-2 0,1-3 3,-2-2 1</inkml:trace>
  <inkml:trace contextRef="#ctx0" brushRef="#br0" timeOffset="121095.926">23309 4949 4,'0'-1'4,"-2"0"-2,2 1 1,0 0 7,0 3 4,2 2 11,2 3-15,0 2 11,1 4-2,-1 5 3,2 4-9,0 5 0,4 5-3,1 3 5,1 1-14,1 1 19,1 1-16,3-3 6,3-3-7,1-1-1,4-3 6,0-4-13,2-3 14,1-2-8,1-4 0,0-5 12,0-3-2,0-4-1,-2-3 0,0-4-15,-2-2 7,-2-4 0,-5-2-1,3-3 7,-5-4-1,-3-1-8,-5-3-6,-2-2 7,-4-1 0,-2 3-6,-2 1 7,-2 3-6,-2 4-1,-2 5 8,-3 4-6,1 5 0,-2 6 7,1 3 0,-1 4-1,2 4 1,-1 0-8,3 0 7,2 2-6,2 0 7,2-1 13,2-1-16,2-2 7,4-3-1,2 0-14,2-3 20,5 0-8,1-5 0,1-2-7,2-2 14,-1-1-8,1-2-7,-1-2 7,3-1-7,0-1 13,-3-2-14,-1-3 7,2 1 0,-5-2-20,1 1 9,-3 0 8,-2-1 12,3 1-7,-5 2 0,-2 3-1,0 0 6,1 1-8,-3 5 0,0 2 0,2 2 0,-4 3 0,2 2 0,0 3 0,3-1 0,-3 3-1,0-1 0,0-1 0,2 1 0,2-2 0,1 1-12,-1-2 8,0-2-13,3-1 9,-1 0 7,0-1 7,3-3-1,-1-2-13,1-1 7,-1 0 0,0-3 13,3-1-8,-3-2 7,1 2-15,-3-4 7,0 1-1,3-2 0,-3 1 6,-2-2-7,-1 3-13,1 1 8,-2 1-1,0 0 15,0 2-8,3 3-6,-3-1 0,2 2 0,3 2 1,-1-2 7,0 1 6,1-1-8,1 0 0,0-1-1,1-1-12,1 0 0,1 0 2,-1-3-11,-1 0 2,1 1-10,-1-2 2,-3-2 3,-2 0 3,0-3 2</inkml:trace>
  <inkml:trace contextRef="#ctx0" brushRef="#br0" timeOffset="121286.937">23257 5012 4,'0'0'4,"-2"0"-1,2 0 0,2-2-1,3 0 1,1-3 0,6 0-2,5-3 0,3-1 0,5 0-1,6-3-1,0 1-1</inkml:trace>
  <inkml:trace contextRef="#ctx0" brushRef="#br0" timeOffset="160014.152">6439 15686 1,'-2'0'2,"0"-1"-1,0 2 0,0-1 1,2 0 0,-2 0-1,-1 0 0,3 0 0,-2 0 0,0 0 0,0 0 0,2-1-1,0 1 1,0 0 0,0 0 0,0 0 0,0 0 0,0 0-1,0 0 2,0-1-2,0 0 1,2-4 0,2-1-1,1-2 1,1-1-1,0-3 1,2-1-1,3-2 0,-1-2 0,2-2 0,1-2 0,1-3 0,3-2 0,1-2 0,3-2 0,0-1 0,2-3 0,1-4 0,3-3 0,0 0 0,4-3 0,0 0 0,4-3 0,3 0 0,3-2 0,2-5 1,3 1-1,-1-3 0,3-3 0,0 0-1,-1 3 1,1-3 0,1 2 0,-1 0 0,1-1 0,1 0 0,2 2 0,0-1 0,1-1 0,-1 1 0,2 0 0,-3 1 0,1 2 0,-2-1 0,-1 3 0,-1 1 0,-2 1 0,-1 1 0,1 1 0,-3 2 0,2-1 0,-1 2 0,1 1 0,-3-1 0,-1 4 0,0-1 0,-1 2 0,-1 2 0,-4 2 0,0 1 0,1 2 0,-3 2 0,-2 2 0,0 0 0,-4 3 0,-1 2 0,-1 0 0,-2 4 0,0 0 0,-3 2 0,-3 1 0,0 1 0,-1 2 0,-1 0 0,-3 1 0,0 1 0,-1 3 0,-3 1 0,0 0 0,1 0 0,-3 2 0,-2 0 0,2 1 0,-2 1 0,0-1 0,1 0 0,-3 2 0,2-1 0,0 0 0,0-2 0,-2 2 0,2 0 0,0-2 0,0 1 0,1 1 0,-1-1 0,0 0 0,2 1 0,-2-1 0,0 2 0,-2-1 0,1 1 0,1-2 0,-2 3 0,0-2 0,2 1 0,-2-1 0,2-1 0,2 1 0,1-3 0,-1 1 0,2-1 0,-2-1 0,2 1 0,1-2 0,1-1 0,0 1 0,1-1 0,1 0 0,1 0 0,-3 1 0,2-3 0,-1 1 0,1 1 0,1-1-1,-1 2 1,-2 0 1,1 0-1,-3 0 0,2 1 0,-2 1 0,3-2 0,-3-1 0,2 0 0,1 0 0,-1-2 0,5 2 0,-1-3 0,3-1 0,1-2 0,1-2 0,2 0 0,-1 0 0,3-2 0,0 2 0,-1-1 0,3 1 0,0-1 0,-2 0 0,0 2 0,-1 1 0,1-1 0,-4 3 0,-1 2 0,-3 1 0,-1 2 0,-1 1 0,-5 1 0,0 2 0,-4 2 0,3 1 0,-5 2 0,-2 0 0,-2 0-1,2 0 0,0 2 0,-2 0 0,-1 0-1,1-1 0</inkml:trace>
  <inkml:trace contextRef="#ctx0" brushRef="#br0" timeOffset="160667.189">9806 12192 2,'-2'-1'1,"2"1"0,0 0 1,0 0-1,0 0 0,0 0 0,0 0 0,0 0 0,0 0 0,0 0 0,0 0 0,0 0 0,0 0-1,0 0 0,0-1 0,0-3 0,2 1 0,0-1 1,-2 1-1,2-2 0,0 1 0,-2 1 0,0-2-1</inkml:trace>
  <inkml:trace contextRef="#ctx0" brushRef="#br0" timeOffset="162060.269">9603 11740 1,'0'0'2,"0"0"-1,0 0 1,0 0-1,0 0 0,0 0 0,0 0 1,0 0-2,0 0 1,0 0 0,0 0 0,0 0 0,0 0 0,0 0-1,0 0 1,0 0 0,0 0-1,0 0 1,0 0 0,0 0 1,0 0-1,0 0 0,0 0 0,0 0 0,0 0 0,0 1-1,0-1 1,0 1 0,0 0-1,0-1 1,0 0 0,0 0-1,0 1 13,0-1-1,0 1-1,0 1-8,-2-2 6,2 0-14,0 0 7,-2 0-7,2 1 1,0-1 19,2 0-8,-2 2-1,2-1-7,-2 4 0,2 2-6,0 1 14,-2 0 5,2 0-1,1 2-2,-1-1-13,-2 1-6,0-2 7,0 2 0,2-3-5,-2 0 7,0-2 0,0 1 0,0-2 7,0-1-7,0 0 6,0-1-7,0 1 0,0-1 14,0-1-9,2 1 0,-2-1 0,0 0-1,0 2-12,0-2 13,0-1-6,0 2 13,0-2-14,2 1 13,2 1-8,0 2 7,4 0-1,-1 0 0,5 2-16,0 0 2,3 2 1,1 0 7,3 2 0,2 0 0,1 0 6,5 1-19,0-1 7,0 0 1,4 0 7,0 1-1,0-4-6,2 0-6,2 0 7,1-3 8,1 1-1,0-2-7,2 0 6,1-3-6,1 0 6,2-1-6,3-3 13,1-1-2,3 0-1,2-4-7,-3-1-6,5-1 1,0 0 13,0-3-1,2-1-1,-1-3-7,1 1-6,0-2 7,4 1-6,-2-1 7,0 3-7,-2 0 1,0 0 1,-3 1 0,1 0 7,-2 1 0,-5-1-7,3 1 1,-4 1 0,-1 1 13,-2-2-20,1 0 20,-3-1-8,3-1-6,1 1 13,-1 0-1,-1-1-14,1-2 13,1 1-7,-2-3 0,3-1 0,-3-2 0,1 0 7,1-3 0,-1 2-8,-1-3-7,1 0 1,-3 1 14,4 0-14,-3 0 8,1 2 6,-1 1 0,-1 0-9,0-1 8,1 3-8,-3 0 7,2 2-14,-1 0 15,1 2-8,-2-1 1,3 1 0,1 0-1,-4-1 8,5 2-8,-1-3 1,3 1 0,3 0 6,3-1-1,2 1-20,2-3 9,2 0-5,0-1 14,2-2 0,0 2-7,2-2 7,0 0 0,4-2-7,2 0-6,2 0 15,5 0 5,-3 2-13,5-1 0,-3 3 7,3-1 0,-1 3-1,3 1-6,-3 2 6,3 1 0,0 1-6,-3 2 6,1 0-12,-3 1 0,0 2 16,1 0-2,-1 0-7,1 0 7,1-1-1,-1 1-6,1-1-7,-3 2 15,1-1-8,-1-1 1,1-1 7,-4 1-15,5-1 15,-1-1-13,-1 2 7,-1-1 7,-2 1-14,-3-1 1,-1 0 14,-2 1-7,-4-1 6,0 2-13,-2-1 0,-2 1 8,-3 0-7,-3 0 1,0 1 7,-5-2 0,1 1-7,-5-1 1,-2 1 6,-2 0 6,-3 0-13,-1-2 7,-2 2 0,-2-3 6,0 3-8,0-1 0,-5 0 7,1 0-8,-2 2 1,0-3 0,-5 3-7,1 2 7,-3 1 0,1-1 0,-5 1 0,-1 2-6,-3 0 0,-2 2 0,-2 1 0,-4 1 1,0 1 0,-4 1 0</inkml:trace>
  <inkml:trace contextRef="#ctx0" brushRef="#br0" timeOffset="162464.292">16873 9883 3,'-4'0'2,"0"-2"1,0 1 0,-1 0 0,3 1-1,0-1 0,-2 0 0,2 0 0,0 1-1,2 0 0,0 0 0,-2 1 0,2 0-1,4 0 1,2 0 0,3 0-1,1 1 1,4-1-1,5 1 0,2 0 0,3 1 0,1-2 0,4 2 0,0 0 0,2-2 0,-2 1 0,2 0 0,0 1 0,0 0 1,-2 2-1,0-2 0,-2 2 0,-2 0 0,-2 1 0,-3-1 0,-1 2 1,0 0-1,-5 3 0,-2-1 0,-3 3 0,-3 0 0,-6 2 0,-4 3 0,-2 0 0,-5 0 0,-1 3 0,-5 0 0,1 0 1,-5 0-1,2-1 0,-1 1 0,1-1 0,3-2 0,-1-1-1,3 0 1,1-3-1,3-2-1</inkml:trace>
  <inkml:trace contextRef="#ctx0" brushRef="#br0" timeOffset="169080.67">17948 9638 1,'0'-5'3,"0"-2"-1,2-2 1,-2-1-1,0 0 1,0 0-1,0 0 0,-2 0 0,-2 1 0,2 1 0,0 1 0,0 1-1,0 0 0,-2 4 6,2 1-7,-2 3 7,2 6-8,-3 4 7,1 5-1,2 7 19,0 6-22,4 5 18,0 6-15,2 3 7,5 2-15,1 3 13,5-2-2,3-1-1,1-3-7,4-2 0,1-5 7,5-7-20,0-6 27,8-5-15,1-8 14,3-6-15,0-10 6,3-6 6,-1-6-14,-1-8-5,-3-8 7,-2-3 7,-2-4-7,-4-2-7,-6-2 2,-4-4-6,-5-1 8,-5-3 7,-5-4-6,-2-3 6,-6 0-12,-2-3 0,-2 1 2,-3 4 7,-1 4 7,-2 2-7,-1 8 0,1 5-7,-1 6 2,1 8 13,-2 4-1,1 8-1,1 9 1,1 10 10,1 9-2,2 9-8,2 5 1,-1 8-2,7 5 6,0 4-8,7 4 18,1 4-14,2 2 11,5 2-2,3 0-1,1-1-16,4-1 1,1-3 6,3-4 5,0-4-7,0-4-1,2-7 0,0-4 7,0-6-15,-2-4 13,0-6-7,-5-3 0,1-9 0,0-3 0,-2-6-1,-5-6-6,1-6-6,-7-4 8,-2-2-18,-3-5 8,-5 0 9,0 1-12,-3 1 8,1 5 14,0 1-7,-2 4-6,2 2 0,-2 6-4,2 3 14,-2 4 0,2 7 6,2 2-8,-2 5-6,4 3 13,0 4-13,2 3 13,0 1 0,0 2-1,7-2-7,-1 2 0,0-2-6,3-3 7,1-2-20,3-3 3,-1-4 1,5-3 3,-3-3 1,3-4 0,0-3 3,0-3 1,-3-3 1,3-5 1,-5-2 0,1-5 0,-3-1 2,1-4 0,-3-2 1,-1-2 0,-5-2 0,0-2 0,-2-1 1,-2 4 1,-2-1 0,0 5 1,-4 3 0,0 4 12,-2 2 6,0 5-9,-5 6-1,1 3-1,-3 8 19,-1 3-5,-3 6-7,3 4-9,-1 3 18,1 3-8,2 2-9,1 4 5,3 1 5,4-2-1,2 0-9,4-3-1,2-2-7,2-3-6,2-1 20,5-5-20,-1-5-13,3-3 16,1-3-11,1-4 2,-1-6-6,1 0 3,2-4 2,-5-4 1,0-2 2,-3-1 1,-3-2 2,0 0 1,-3-1 1,-1 1 1,-2 2 1,0 3 1,-2 1-1,-2 2 2,0 4 0,-2 1 1,-1 4-1,-1 1 1,0 5 0,0 0 0,0 3 0,-1 1 0,3 2 0,0-1 0,2 2 0,2-1 0,0 0-1,0-1 0</inkml:trace>
  <inkml:trace contextRef="#ctx0" brushRef="#br0" timeOffset="169707.706">18703 9457 1,'0'-1'3,"0"-2"0,0 1 0,0-1 0,-4 0 0,-2 0-1,0 1 0,-7-2 1,-1 3-2,-1 1 0,-5 1 0,-1 3 0,-4 1 0,-2 2 0,0 3-1,-2 1 7,3 2-7,1 0 6,0 1 0,2 0-7,3 1-1,1-2 1,2-1 0,3 1 0,4-1 0,-1-3 0,5 0 0,2 0 0,2-2-1,2-3 0,6 1 0</inkml:trace>
  <inkml:trace contextRef="#ctx0" brushRef="#br0" timeOffset="170136.731">20064 8688 4,'0'-5'4,"0"-1"6,-2-1-8,0 0 14,0-1-3,-2 1-2,0 1 6,0 1 3,-3 1-8,-1 0 4,-2 2-2,-3 3-20,-3 1 7,-3 4 6,-2 3-7,-1 2 13,-1 2-2,2 1-8,1 0 0,1 2 6,2 1-1,5 1-8,2 0 20,3 0-3,3 0-15,6 1 13,7-2-2,1 1-15,7-2 7,3-1 6,5 0 12,6-3-17,2 0-7,2-1 13,3 0 0,-1-1-9,0-1-14,-2 2 22,-2-1-8,-2 2-1,-6 0 0,-2 0-7,-5 2 1,-3 3 13,-9 2-1,-4 2 5,-6 0-8,-4 1-7,-7-2-6,-1 1-11,-1-1 1,-3-4-9,-1-1-4,-2-1 2,2-5 4,1-2 1</inkml:trace>
  <inkml:trace contextRef="#ctx0" brushRef="#br0" timeOffset="170408.746">20248 7905 44,'0'0'25,"0"0"-4,-2 0 11,2 0 2,-2 1-11,2 1 4,-2 4 28,2 3-6,0 5 0,2 5-25,0 4 4,2 6 1,0 5 4,3 4-10,1 4 2,2 7 4,1 2-23,1 3 19,5-1-10,-1 1-8,5-3 12,2 0-15,3-3 5,3-4 6,2-2 5,0-4-10,0-3-13,3-4-14,-1-3-9,0-5-10,-2-3-15,0-4-7,-2-4 8,0-4-1,0-2 6,0-5 5,-7-1 3</inkml:trace>
  <inkml:trace contextRef="#ctx0" brushRef="#br0" timeOffset="171177.79">21100 8476 3,'0'-18'3,"2"-2"0,-2-2 0,0 1 14,-4 2 3,0-1-2,-4 2-3,-3 4 5,-3 3-8,-3 1-3,-1 5 12,-3 5 11,-2 4-10,-1 4 2,-1 5-2,-2 6-3,0 4 4,2 3-3,2 5-2,3 3 3,1 1-9,5 0-14,-1-3 20,7 0-3,4-3-2,4-3-6,2-2-2,2-5-7,6-4 13,1-3-8,1-5 0,5-5-1,-1-4-12,3-6 20,-3-4-14,5-3-6,-2-3-6,-3-6 15,3-2-12,-3-3 8,1-2 7,-3 5-7,1 0 7,-3 4-6,-1 3-6,-3 4 14,0 4-7,0 4-7,1 5 16,-3 8 11,0 6-9,2 4 5,-1 4 0,1 3-9,0 2 0,2-1 5,3-1-1,1-1-7,5-2 6,0-1-7,1-5 0,3-2-6,0-5 7,2-4 7,1-6-2,3-5-7,-2-5-7,-2-4 8,0-7 0,0-4-13,-5-3-10,-1-3 1,-4-5 17,-1-5-20,-4-4-2,-1-5 16,-3-4 0,-2-6 3,-2-1 1,-2-1 1,2 0 0,-4 3-12,2 6 21,0 6-12,-2 6 13,2 6 0,-2 8-1,0 8-6,-2 5-6,2 12 13,-5 6 0,3 8 6,0 10 6,-2 7 9,0 7-8,4 8-9,0 3-1,2 3 12,4 2-9,4-1 11,2-2-8,7-1 4,-1-5 5,7-1-16,2-6 18,2-2-16,2-6 7,0-1 3,2-7-8,4-4-1,-2-6-8,2-3 0,-2-5-6,-2-3 13,0-5-1,-4-3-14,-2-6-5,-2-3 0,-2-4-10,-7-4 22,0-3 0,-1-3-6,-5 0 7,-2 2-1,-2-1-7,-1 5 15,-1 5-15,-2 1 15,0 6-14,-2 5 19,-3 7-1,-1 5 12,-2 7 2,0 5-8,-1 6 3,-1 5-2,2 3-22,4 1 7,2 4 6,4-1-2,0-1 13,6 0-10,4-3 5,3-2-8,3-2 6,3-1-9,4-5-1,2-2-13,2-4-6,0-2 3,0-2-5,0-5 1,-2-2-9,-1-2-11,1-4-8,-2-3-13,-4-2-1,0-2 7,-5-2 6,-4-5 4</inkml:trace>
  <inkml:trace contextRef="#ctx0" brushRef="#br0" timeOffset="171335.799">21965 8043 3,'0'0'4,"0"0"-1,0 0 0,4-2 0,2-2 0,2-2 6,3-1-8,3-3 0,3-2 0,1 1-1,1-6 0,2 2-1,1-2-1,-1 1 0</inkml:trace>
  <inkml:trace contextRef="#ctx0" brushRef="#br0" timeOffset="171540.811">20660 8269 10,'-4'4'3,"0"0"0,-1 0 7,3-1-2,0 0 5,2-2 18,2-1-30,5-1 6,1-3 0,4-3 12,5-5-9,3-1-8,5-3-13,4-2 1,2-2 1,0-3 0,2 1 1,-4 1 0</inkml:trace>
  <inkml:trace contextRef="#ctx0" brushRef="#br0" timeOffset="172455.863">19822 9291 43,'0'-1'12,"0"-3"-1,-2 2-2,0 1-7,2 1 6,0 1-8,2 5 13,2 3 6,2 6-4,3 2 6,1 8-4,2 2-2,5 3-1,0 4-2,3 3-8,1 2-1,-2 3 0,3-2-7,1-2 13,-4-1-7,1-1 7,-1-2-2,-3-3-7,1-3 12,-2-4-14,-3-2 7,-4-3 5,-2-1 0,-4-1-8,-6-2 0,-4-3-7,-6 1 0,-5-2-5,-8-2 1,-4-2 1,-4 0 1,-2-2 7,2 1 7,-1 0-1,1 2-13,4 0 0,2 5 0,2 5 8,5 1 0,3 7 1,4 1-1,5 3-7,6 2-5,2 2 14,6-1-1,4-1 0,5-2 0,3-4-13,7-3 14,2-4-13,2-7 1,2-5 14,-2-5 6,2-6-14,0-5 0,-1-6-6,-1-5 20,-2-3-14,-4-3 13,-5 0-20,-1-3 14,-7-3 6,-2 0-2,-4-2-26,-2 2 15,-2 3 13,0 4-7,-2 4 13,2 2-9,-2 5-8,0 6-6,2 7 7,2 6 7,0 4-1,2 3-1,2 5-13,4 2 7,0 3 0,5-1 13,1 1-2,3-2-13,2-2 0,1-3 7,1-3-13,2-2-12,1-4 14,-1-4 2,2-4-5,-2-3 1,2-1-13,-5-5 17,-3-2-13,-3-2 2,-3-1 2,-5-3 2,-2 1 2,-6-3 0,0-1 2,-2 0 1,-5 1 1,1 0 1,0 2 0,-2 2 0,1 2 1,1 3 1,2 4 0,0 1 0,1 6 0,3 2 0,0 2 0,2 3 0</inkml:trace>
  <inkml:trace contextRef="#ctx0" brushRef="#br0" timeOffset="174329.971">20759 9705 3,'0'-12'4,"2"-2"-1,-2-1 0,-2-2 7,0-1-2,-2-1-1,0 1-1,-2 3 6,-5 0-8,3 3 7,-5 4-3,1 6 12,-2 4 5,-3 6-4,-2 6-2,1 5-3,1 5-8,1 4 0,1 3-2,3 3-7,4 0 0,3-1 0,3-1 13,2-3-2,2-1-1,5-6-14,3-2 7,2-6-19,3-5-5,1-7 10,3-4 1,0-5 2,3-7-6,-1-5 2,0-5 2,-1-2 0,-1-3 2,2-1 1,-5 0 8,1 0-6,-1 2 0,-1 2 1,-5 3 0,1 4 0,-3 3 2,0 2 0,-2 5 7,0 2-7,1 3 0,-3 4 1,2 4-1,-2 0 1,2 3 1,-1 0-1,1 0 1,0 0 0,0-2 0,0 0 0,3-4 0,-1-1 0,2-1 0,1-4 0,3-2 0,1-3 0,1-4 0,1-3 0,-1 0 1,3-4 0,1-2 0,1-3 0,-2 1 0,1-3 0,-1 1 0,2-2 0,-5 1 0,1 2 0,-3 3 7,-1 2-1,-3 4-1,-2 2 6,-1 4-14,-5 4 7,-2 6 6,-2 3-8,-5 4 6,-1 5-1,0 4-1,-1 2-7,-3 3 13,6 1-1,0 2-8,4 1 12,2 1-2,2 0-1,4 1-21,2 1 14,7 1-7,1 0 7,3 2-1,1 0-1,5 3-6,0 0 0,2 3 13,2 3-7,0 1-1,-2 2-6,0 1 0,-5 2 1,-1-1 13,-2 1-20,-5 0 26,-3 1-15,-5 0 6,-4 0 1,-4-3 4,-2 0 11,-7-4-22,-1-3 20,-5-2 4,-1-5-11,-3-5-14,-2-6 6,1-5-19,-3-9-12,-2-5 4,0-9-5,0-7 3,0-7 3,4-5 3,1-6 1,5-4 2,3-3 0,-1-4 2,7-2 2,4-1 1,2-2 1,2 2 1,4-1 1,2 1 1,2-1 1,3 2 1,3 2 0,-1 0 1,3 4 1,1 4 0,3 1 0,1 4 1,2 4 0,-1 2 0,3 5 13,2 5 5,0 4-3,2 5-2,0 7-8,-2 4 0,-2 5 13,-3 5 3,-3 5-2,0 4 3,-5 2-8,-4 2-3,-1-1 25,-3 1 2,-2 0-6,-2-4 4,-2-4-11,0-3 9,0-2-5,-2-2-15,0-8-9,-4-4 18,0-5-1,-1-5-10,1-6-2,0-5-14,0-6-5,2-5 1,2-6-13,2-2-2,2 0-11,0-1-8,2 0-2,4 3 6,-4 5 4,2 1 4,3 6 2,1 3 4,0 4 4,1 6 2,3 4 0,1 4 4,-1 4 0,3 4 2,1 3 2,1 2 1,2-1 1,-3 3 1,3-1 2,0 0 1,-3-1 1,1-2 1,-1-1 1,-1-1 0,0-2 0,-3-1 1,-2-4 12,1 0 6,-3-5-3,-2 0 4,-1-3-8,-3 1 17,-2-2-3,-4 0-4,-4-1-14,-3 2 5,-1-1 18,0 1-23,-5 4-1,1 1 12,-1 3-2,1 4-21,-1 4 13,1 4 5,-1 4-14,1 4 6,1 5 0,3 1 6,2 1-15,2 1 14,4-2-2,2-1-1,2-3-7,4-2 6,2-2 0,2-3-1,5-5-26,-1-2 22,1-5-13,3-5 1,-1-2 2,2-2 7,-1-3-18,1-2 15,-3-3-13,1 0 3,-3-2 2,-1 1 0,-1 2 3,-1 1 7,-3 1 1,-2 1 0,2 2-6,-1 3 7,-1 4 0,-2 4-7,0 3-4,2 5 20,0 4 6,1 1-8,-1 4 5,0 0-8,0 1 0,3-2 13,-1 1-3,-2-3-8,2-1 12,1-1-14,-1-2 19,-2-2-16,2-1-7,1-4 6,-3-2 13,0-2-15,2-3 5,1-3-1,-1-3 6,-2-1-14,2-2-13,-2-3 8,1 0 14,-1-2-8,-2 1 0,2 0-6,0 1 13,-1 1-1,-1 2 0,2 0-14,-2 3 8,0 4-7,2 3 1,1 1 1,-1 4 13,2 3-7,2 4-6,1 3 6,-3 2-6,2 3-7,1-5 29,1 3-9,1-1-8,-1-1 13,0-3-8,3-2 7,-1 0-3,1-4-20,-1-3 20,3-2-1,-3-3-19,1-4 7,1-1 7,-1-2 6,-1-3-14,3-3 1,-3 0 7,-1-1 5,-1-1-13,1 1 13,-1 1-7,0 3 6,-1 0-1,-1 3 0,-2 3-15,3 2 16,-3 5-16,2 3 9,1 2 0,-1 3 6,-2 4-13,3-1 7,-1 4 6,-2-1-7,2 4-19,1-4-11,-1-1-2,1-1 11,-1-2-11,0-2 5,3-2 2,1-5 3,1-3 3,-1-1 1,-2-3 3,3-3 2,-1-2 0,1-3 3,-3-2 1,3-2 1,-3 1 2,1-4-1,-1 1 2,0-2 2,1 0 0,1-1 2,-1 1 0,-1-2 1,-2 2 0,1 0 1,-1 4 6,-2 1 6,1 1-8,-3 5 7,0 1-15,0 0-1,-2 3 22,1 2-3,-3 1-2,0 4-1,-2 2 11,0 3-16,-2 2 19,0 3-4,-3 4-1,-1 1-16,0 2-1,2 1 0,-2 0 6,2 0 6,1 2-3,3-2-7,0 0 12,3 0-9,1-1-1,2 0 6,4-2-2,3-1 0,1 1-9,3 0-6,1-3 13,3 1-14,2-2 13,-1 1-7,1-1 0,-2 0 6,0-1-1,-5 3-13,1-1 1,-5 1 7,-4 0-13,1 2 8,-7 1-20,-2 1-3,-4 3-2,-7 0 2,-12 19 4,-3-5 0</inkml:trace>
  <inkml:trace contextRef="#ctx0" brushRef="#br0" timeOffset="-153775.96">10135 9303 2,'0'31'4,"-2"4"-1,2 6 0,-2 9 7,0 7-2,-3 7-7,1 6 6,0 3-1,0 4 6,-2 0 5,2 4-3,0 2 5,-3-1-21,3 1 7,-2-3 5,0-2-1,2-1 5,0-4-8,-1-2 6,1 0-8,0-4-1,2-3-13,-2-2 14,2-5-20,2-5 9,0-4-6,0-5 1,0-5 1,2-6 2,0-5 0,0-5 0</inkml:trace>
  <inkml:trace contextRef="#ctx0" brushRef="#br0" timeOffset="-149292.704">9942 9293 2,'-2'-9'3,"0"-2"0,0-2-1,2 2 0,0-2 0,0-1 0,2 2-1,2 0 0,1-1 0,3 1 0,2 1-1,3 0 2,1 0-1,5 0 0,3 1-1,5 0 0,4 1 1,4-1 0,5 0-1,3-1 0,7 0 0,8 0 0,4-1 0,6-1 0,7-1 0,1 0 0,7-1 0,6 0 0,6-2 0,6-1 0,5-1 1,1 0-1,9-1 0,4-1 0,2 1 0,4-1 0,0 0 1,5 3 0,1-1-1,2 2 1,-1 0-1,-3 3 1,0 3-1,-1-1 0,-1 3 0,-6 1 0,-4 1 0,-2 1 0,-7 1 0,-3 3 0,-5 0 0,-6 1 0,-4 2 0,-6 0 0,-6 0 0,-7 3 0,-6 0 0,-8 0 0,-2-1 0,-9 1 1,-1-1-1,-9-1 0,-2 0 7,-4-1-7,-4 0 12,-4 0-1,-2 0-1,-5 0-14,1 1-1,-5-1 15,1 0-8,-3 0 6,-2 0-7,0 0 6,1 1-7,-3 1 6,0 2-7,0 2-7,-2 0 2,3 3 7,-3 1-7,0 3 1,0-1 1,0 3 13,0 0-8,0 1 7,-1 1-8,1 2 7,0-1 5,0 2-7,-2 4 11,2 0-2,0 4-1,0 3 4,3 0 4,-1 4-8,0 2-8,0 1 12,0 1-15,3 1 13,-1 1-15,-2 2 0,2 1-6,1 0 13,-1 3-7,2 1 6,-1 2-1,-1 0 0,2 1 5,-1 1-7,-3-2-1,0 0 7,0-2-8,0-2 0,1 0-14,-1-2 23,-2-3-15,2-1-7,-2-3 22,2-2-14,-1-1 0,-1-2 7,-2-1 0,0 0-1,2-3-12,-2-3 20,2-1-7,-2-1 5,0-2-7,0-1 6,0-2-7,1-2 0,-1 1 6,-2-2-1,0-2-7,2-2 7,-2-1 7,-2 0-9,0-2 6,-3 0-8,-3-1 0,-4 1 6,-3-2 0,-3 1-8,-7-1 1,-4 1-13,-6 0 8,-5 0 7,-3 0-7,-9 2 7,-6 0-14,0-1 9,-2 2-6,-4 0-5,-4 0 21,-2 2-20,-5-2 8,-3 3-1,-5 1-10,-2 0 8,-4 1 7,-2 0 0,-4 0-19,-4 0 22,-5 2-13,3-2 20,-2 2-20,-1-1-5,1 0 9,-1 0-1,5-1 9,0 0 13,4-1-9,4 1 6,2-3-8,4 1 6,2-1-7,3-1 7,1-1-2,3 0-8,3-1 7,3 0-13,2-2 7,3-1 0,5-1 0,3 1 6,5-3-13,2 0 7,5-1 6,3 0-7,5-2 0,2 1-6,4-2 13,2 0-7,2 1 1,2-1 0,3 1 6,-1 2-20,2-1 15,-2 2 6,3 0-14,-1 2 7,0 0 0,-1 2 7,-1-1-7,0 2 0,-2 1 0,3-2-14,-1 1 3,-2-1 14,4 0-1,-1-3 7,-1 0-8,0-1 0,0-1-14,3-2 9,-1 0-6,0-3 14,3-1-1,-3-1 0,2-1-7,1 0 13,1-1-1,1-1-6,-3 2-8,0-1 1,1 0 13,-1 0-7,1 0-6,-5 2 0,2-1 1,0-1 7,1 2-7,-1-2-6,2 0 8,3 1-6,-1 0 13,1-1-13,1 1 8,3-3 0,0 1-8,-1-1 16,1-3-8,3 1-8,-1-2 16,2-2-8,2-2-8,-1-1 16,1-3-8,0-3 6,2-3-1,0-3-13,0-2 0,-1-6 15,-1-3-1,-2-6-7,0-2 6,-1-4-7,-1-2 0,0-2 7,-3-3-13,3-2 13,-4-4 0,3-2-14,-3-3 8,1 1 0,-1 3-7,3 0 8,-1 3-13,2 1-4,1 4 21,3 2-13,-4 3 13,2 2-6,1 3-14,-1 0 9,2 4 14,-4 1-1,3 1-13,1 2-6,-2-1 2,2 2 0,-3 2 2,3 4 2,0-1 0,0 4 1,0 3 1,1 2 1,1 3-1,0 3 1,2 0 1,0 4 1,0 1-1,-2 1 1,2 3 0,0 2 0,0-2 1,0 2 0,2 2 0,0 0 0,2 1 0,2 0 0,2 1 0,2 0 0,3 2 0,3-2 0,5 2 1,3-2-1,3 2 1,6 0-1,2-2 1,3 2 0,5-2 0,2 1 0,7-2 0,4 0 0,8 1 0,4-2 0,6 0 0,3-2 0,3-1 0,5-1 0,2 0 0,6 0 0,0-2 0,2 1 0,0-1 0,0 0 0,2-1 0,-2 2 0,5-3 0,-1 1 0,0 1 0,0-1 0,-4 2 1,0-1-1,-2 2 0,0 0-1,0 1 1,-4 0 0,2 2 0,-4 0 0,0 2 0,-5 1 0,1 1 0,-4 1 0,-3 2 0,-2-1 0,1 2 0,-5-1 0,-4 2 0,-2-1 0,-4-1 0,-4 0 0,-2-1 0,-7 1 0,-1-1 0,-3 0 0,-6 1 1,-2-1-1,0-2 0,-4 1 0,0 0 0,-2-1 0,-2 0 0,-2 1 0,-1-1 7,1 0-8,0-1 1,0 1-1,-1 0 1,1 2-1,0-1 7,2 0-7,-1 1 7,1-2-8,2 3 7,0 0-7,2 0 0,-2 0 0,0 0 0,0 0 1,0 1 0,-1 1 0,1-2 7,0 0 5,-2 0-14,4-3 7,-2 3 7,0-1-15,-2 0 0,1 0 8,-1-2-9,4 1 2,-2 0 14,2-1-2,-2 2-8,2-1 6,-2 1 0,2 0-1,-4-2-7,-3 2-6,1 1 7,-4 0 6,-3 1-13,-1-2 1,-1 1 7,-1 0 6,-5 0-7,2 0-7,-2 1 7,-1 3 0,-1-1 7,0 3-14,-4 1 1,4 2 7,-4 3 0,1 3-6,1 4 0,0 2 7,-2 2 12,2 4-1,-2 2-21,2 2 14,-2 4-1,0 1-7,2 4 7,3 1 6,-1 2-14,0 3 0,0-1 7,3 0 5,1 0 5,0-1-14,-1 0 6,-1 0 1,0-1-2,2 0-1,-3 0-6,1-1 6,-2 1 0,0 1-7,-2 2 13,1-1-2,-3 0-13,0 1 7,-2-1-13,0 0-5,-2 0 27,2-2-20,-2 0 7,-1-5 7,3 0 6,-2-3-14,2-1 6,0-4-13,0 0 1,0 0 8,0-5 7,2 0-15,-2-3 16,0-3-2,0 0-7,0 1 7,0-4-7,0 0 6,0 1-13,3-2 8,-3 0 6,0-2 6,0 1-2,0-3-7,0 2 0,-3-1-1,1-1-6,-2 1 13,-2-3-7,0 2-7,-2-2 1,-7 0 13,-1-1-1,-5-1 0,-4 0-1,-6-1-7,-4 1-6,-4-1 13,-5 0-7,-1 1 0,-3 1 6,-6 0-20,1 1 15,-7 2 0,0 0-6,-2 2-5,-3 1 7,-1 1 7,-4 0-7,0 2 1,-7-1 6,-1 1 0,-5 1-7,-2 2 1,0-3 7,-4 2-7,-2-2 0,-2 1 7,-4-1-13,2-1 0,-2-1 15,2 1-7,1-4 6,1 1-1,2-2 0,2-1-7,0-2 0,7-2 1,-1 0 6,7 0 0,1-1-1,3-1 0,1 1 0,5-1-7,0 2 0,4-1 7,2 0 0,4 1-1,-2 1-12,2-1 13,3 1-12,1 0 0,2 0 15,3-1-8,5 0 1,-1-2 6,4-1-7,3 0 7,3 1-7,2-3 6,2 0 0,2 0-1,5-1 0,-1 0-1,0-1-12,3 0 13,3 1-12,-2-4 7,1 2 6,1 0-6,3 0-7,-1 1 2,3 0-6,-1 0 21,1 0-8,2-2 0,-3 1 0,3 0 0,2-2 7,-3 2 0,1-1-2,0-1-7,-1 2-7,1-2 2,-2 1 1,1-1 7,1 2 6,0-2-1,-3 1 1,1-1-2,-1 2-1,1 0-20,-3 1 15,3-2-6,-2 2 1,-1 0 7,5 1-6,-3-1 0,3 2 1,0-1 7,-1 0-1,3 1 0,0-1 0,-3 1 6,1-1-7,0 1 6,-1 1 0,1-2-15,-2 0 8,-1 0 0,-1-2 6,-1 1 0,1-1-8,-1-1 7,-3-2-1,-1-2-7,0-1 7,-1-3 0,-1-2-13,0 0 13,3-4-20,-1 1 15,1-4 8,1 0-16,1 0 15,1-4-7,1 0 7,-1-2 5,3 0-20,1-2 13,-1-5-13,2-2 14,-3-3 6,3 1-20,-3-4 0,1-1 8,-2-3 7,-1-2-8,-1-3 13,-3-3-7,0-4 5,-3-4-7,-1-2 6,2 1-7,-4-1 0,3 1-7,1 1-5,0 0-6,0 4 2,5 3 3,1 1 1,3 4 0,0 5 2,3 2 1,1 4 1,0 1 1,2 4 1,-1 3 1,3 2-1,0 2 1,2 2 1,-2 3 0,2 2 0,0 1 1,0 2 0,2 0 0,-2 4 1,0 0 0,0 3 0,2 1 0,0-1 0,0 3 0,2 1 0,2-1 0,2 0 0,6 0 1,3 2-1,6-1 1,1-1 0,7 0 0,6 1 0,5-2 0,3 0 0,5 0 0,3-3 0,7 0 0,4 0 0,7-2 0,1-2 0,6 0 0,1-1 0,4 0 0,-1-3 0,7 2 0,0 0 0,4-2 0,-2 2 0,4-1 0,0 0 0,2 1 0,2 0 0,1 1 0,3-2 0,0 2 0,-1 0 0,-1 1 0,2 1 0,1 1 0,-1-1 0,-2 2 0,-2 0 0,3 0 0,-5 2 0,-4 0 0,2 0 0,-4 3 0,-4-1 0,-3 2 0,-3 1 0,-5 1 0,-5-1 0,-3 3 0,-6 0 0,-2 1 0,-5 0 0,-3 0 0,-2 0 0,-3 0 0,-4 0 0,-1 0 0,-1 0 0,-2 0 0,-2-1 0,-4 0 0,1 0 0,-6-1 0,1 1 1,-2-1-1,-2 1 1,-2 0 0,-1-2-1,-1 1 0,-1 1 0,-1 0 0,0-1 0,-1 2 0,3-2 0,-3 0 0,5 1 0,-2 0-1,1-1 1,1 1 0,2 0 0,-3 1 0,3 0 0,0 0 0,-2 0 0,-1 0 0,3 0 0,-4 1 0,3 0 1,-3 1-1,0-4 0,1 4 0,-3-1 0,1-1 7,3 0-1,-2 1-7,-1-1 0,1 0 0,2-1 0,1-3 0,1 4 7,-2-1-1,4-1-7,-3-2 0,3 2 7,-4 0-1,2 0 0,-1 0-7,-1 0 0,0 2 0,-3 0 7,-1 0-6,-1 0-1,-1 1 7,-3 0-7,3 1 1,-3 2 7,-1 1-1,-1-1-7,0 3 0,1 1 7,-3 2-7,0 1 7,0 3 0,-1 4-7,1 0 0,-2 4 7,0 4 7,0 3-9,1 1 6,-3 4-1,0 1-7,-2 4 20,2 1-16,-2 2-1,0 2 12,2 1-8,-2 1-7,1-1 20,1 1-10,0 0-7,0 0-7,0 2 13,2 0 5,-2 1-20,3 1 7,-1 0 0,-2 1-7,0-1 14,-2 0 0,0 0-9,0 0 1,0-1 0,-2-2-8,2 0 16,-2-3-16,0-1 8,-2-2 0,2-3-6,0-1 13,-2-1-7,2-2 0,0-3 8,0-2 4,0 2-14,-2-6-6,2-1-6,-2-2 15,0-4-7,2 0-5,-2-3 14,2-1-1,-2-3 0,2-1-6,-2-1 6,0 0-6,0-1 13,0-2-1,-2-1 0,-1 1-2,1-3-1,-4 2 6,2-2-8,-2 1-6,-5-1 0,1 0 7,-7 1-1,0 1-7,-3 1 1,-5 1 7,-2-1-7,-4 2 0,-2-1 1,-5 1 12,-3-1-20,-1 2 8,-5 0 0,-3 1 0,-4 0 7,-6 2-13,-2-1 1,0 2 7,-6 1-7,-1 0 8,-3 1-1,-5 0-6,-1 2-12,-3-1 2,-4 1 9,-2 1 13,0-2-7,-2 0-6,0 2 1,0-2-6,0 0 14,0-2-13,2 0 15,0-1-7,3 0 0,-1-2 7,4 1-14,-2-1 15,0-1-8,5 0 1,-3 0 0,2-1 0,5 0 7,-1 1 0,5-2 5,2-1-14,1 1 13,1-1-7,4-1 0,2-2-1,0 1 7,2 0-20,4-2 20,0 1-7,4-1-7,3 1 1,3-2 1,5-2 0,2 0-6,3 1 21,1-1-14,4 1 13,0-1-8,2 0 0,0 1 0,0 1-13,5-1 7,-1 2 13,0 1-7,0-1 0,0 2 6,-2 1-14,3-1 7,-1 1-6,-2 2-6,2-2 8,0 1 7,3-2-7,-1 0 6,0-2 0,2 2 0,3-3-13,-1 0 14,1-1-7,1 1-7,-2-2 8,3 1 1,-1-1-7,1-1 20,-1-1-7,3 1-1,-1-1-1,1 0 0,-1-1 0,1 2-1,-1 0 6,3-1-1,-1-1-7,1 1 6,4 1-13,0 0-5,-1 0 1,3-2 14,-2 2 6,2-1-1,1-1 5,1 2-7,-2-2 5,4-2-1,-2 3-8,2-2 6,0 0-1,0 0-13,0 2 0,0-3 7,-1 2 0,1-1-12,2 1 20,-2-2-8,0 3-6,2-2 13,-2 1-13,0-1 13,2 2 0,0 0-8,-2 0 0,0 0 0,2 0-8,0 1 16,-2-1-2,2-1-21,-2 2 9,2-3-12,-2 2 2,0 0 1,0-1 1</inkml:trace>
  <inkml:trace contextRef="#ctx0" brushRef="#br0" timeOffset="-112232.584">11767 10727 1,'0'-4'2,"-3"1"0,1-2 0,0 0 0,-2 1 0,0-1 0,0 1 0,2-1-1,-2 1 0,2 2 0,0-1 0,0 1 0,-1 0-1,1 2 2,2 1-1,0 3 0,0 3 0,-2 3 0,0 4-1,0 5 1,2 2 0,0 5 0,0 7 6,-2 5-7,2 8 6,0 7 0,2 6 5,-2 5-14,2 6 1,0 7 13,0 5-15,3 5 15,-1 3-9,2 3 0,-2 5 0,4 4 12,-2 5-2,1 4-7,-1-1-1,2 1 6,-2-2-8,3 0-6,-1-1 6,-2-3 0,2-3 6,-1-3-1,1-3-7,0-6 0,0-5 0,1-6 0,-5-6-13,2-6 15,0-9 6,0-6 6,1-9 3,-3-4-2,0-9-20,2-7 13,-2-8 6,0-8-9,1-8 6,-3-8-14,2-9-6,0-5 1,0-8 0,0-5 2,-2-6-12,0-7 2,0-3 1,-4-4 3,2-2 0,-2-4 1,-2-2 2,0-3 1,2-3 1,-2-2 1,0-3-2,-3 0 3,1-2 1,0-2 0,-2-4 0,-1-3 1,1-3 0,-2-3 0,2-2 0,1 0 2,-1-1-1,0 0 1,2 1-1,1 2 1,-1 5 0,2 3 0,0 6-1,0 5 0,-2 5 1</inkml:trace>
  <inkml:trace contextRef="#ctx0" brushRef="#br0" timeOffset="-111430.538">11791 10553 1,'-4'5'2,"0"1"0,-2 2 0,0 3 0,-3 0-1,-1 4 0,-2 3 0,-5 2 0,1 0 0,-3 5 0,-4 2-1,0 1 1,-3 2 0,-5 2 0,-5 2 0,1 2 0,-2 1-1,0 2 2,0-2-1,1-2 0,3-2-1,2 0 1,4-3 0,1-4-1,3-3 0,4-2 1,3-4 0,1-1-1,3-4 1,1-1-1,3-3 0,4-3 0,0-4 0,4-2 0,2-4 0,2-2 0,2-5 0,7-4 0,3-3 0,1-3 0,3-1 0,5-1 0,2-2 0,0-1 0,0-1 0,2-1 0,0 0 0,0 0 0,0 0 0,-2 2-1,-1 1 1,-1 0 0,0 2 0,0 0 0,-4 2 0,-1 3 0,-1 1 1,-3 3-1,1 1 0,-3 2 0,-1 2 0,-1 2-1,1 3 2,-3 3-1,0 2 0,1 3 0,-1 3 0,2 2 0,-3 4 0,1 1 0,0 2 1,1 1-1,-1 2 1,3 1-1,-1 1 0,0 0 0,3 2 0,-1-2 0,3 1 0,1 0 0,-1 0 0,0-2 0,1 2 0,1 0 1,-3-2 6,-1-2-8,1-3 1,-3 0 0,-1-2 0,3-3 0,-5 0 0,-2-1 0,3-2 0,-5-2 0,0-1-1,0-2 1,-2-1 0,0-2 0,1-1-1,-5-1 0,0-3 0,0 1-1,0 1 0,0-1-1</inkml:trace>
  <inkml:trace contextRef="#ctx0" brushRef="#br0" timeOffset="-110925.509">11713 10721 2,'0'0'2,"0"0"0,0 0 0,0 0 0,0 3-1,2 3 1,2 2-1,-2 4 1,4 2 0,-2 5-1,3 4 0,-1 5 1,0 4-1,-2 8 0,0 5 0,0 5 0,-2 5-1,3 4 0,-1 5 1,-2 2 0,2 6 0,0 3 0,0 3-1,0 1 1,3 1-1,-3 0 1,2 2 0,0-1 0,0 2-1,3-1 19,1 2-15,0-2 7,1-1-8,1-1-1,-2-2 6,3-1-7,-1-5 0,-1 0 6,-3-5-7,2-3 6,-2-6-1,1-3-7,-1-6-6,-2-6 14,0-5-1,1-5-7,-1-4 1,-2-7 0,0-5 6,-4-6-13,2-7 0,-4-7 1,2-3 1,-2-7 0,-2-4-1,-2-4 1,2-2 1,-5-2 0</inkml:trace>
  <inkml:trace contextRef="#ctx0" brushRef="#br0" timeOffset="-110068.46">11626 11009 2,'0'0'2,"0"0"0,0-1-1,0 0 1,0 0-1,-2 2 0,0 2 0,-2 2 0,-3 4 1,-3 4-1,-4 7 1,-5 4-1,-6 5 0,-2 5 1,-2 6-2,-4 0 1,-2 5-1,2-1 1,0-2 0,0 0-1,4-4 0,0-3 0,4-2 0,4-5 1,1-2-1,1-5 0,7-4 0,-1-3 0,3-3 0,4-5 1,2-6-1,2-7 1,6-3-1,0-4 0,0-5 0,4-6 0,3-3 0,1-3 0,2-3 0,3-4 1,4-1-1,-1 1 0,3-2 0,0 1 0,-2 1 0,3 0 0,-1 2 0,2 3 0,-2-1 0,2 1 0,-3 3 0,3 1 0,-2 0 0,0 3 0,-1 3-1,1 1 1,0 0 0,0 1 0,-1 1 1,-1 2-1,0 0 0,-1 3 0,-1 0 1,0 0 0,-3 0-1,1 1 0,-3 3 0,1 1 0,-1 2 0,-4 0 1,1 3 0,1 0 0,-1 3-1,-3 1 0,2 2 0,1 0 7,-1 4-1,0 1 5,1 3 0,-1 4-15,2 1 0,1 3 1,-1 3 20,3 1-9,-1 3-1,1 2-1,-1-1 7,3 3-9,-1 0-1,1 1 12,-1 3-1,3 1-1,-3 0-3,3 1-1,-2-2-1,-1 1 0,1-2 4,-1 1-14,1-3 13,-1 0-1,1-1-8,-3-3 7,1 0-8,-1-3 0,-1-3 6,-1-1-13,-2-3 13,1 0-7,-3-2-7,-2-3 20,0 0-14,1-2 6,-3-1-7,0-1 13,-2-3-14,0 1 7,-2-3-7,0-1 1,-2 0 12,2 0 0,0-3-16,0 1-4,-2-1 14,0-2-1,0 0-7,0 1 7,0 0 0,-3-1-19,3 1-12,0-1 5,0 2 0,0-1 3,0 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26:41.7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75,'0'0,"0"24,50 26,-25 0,-1 24,26 0,-25 26,0-26,-1 0,-24 1,50-1,-50-49,25 25,24-25,-24-25,0 0,50 0,24-50,50-49,-1 24,-98 50,74-74,25 25,0 24,0-24,-1 24,-24 25,-49-49,-1 49,-49 25,0-25,24 25,-24-24,-25 24,75 0,-26 0,51-50,-100 50,49 0,1-25,-50 25</inkml:trace>
  <inkml:trace contextRef="#ctx0" brushRef="#br0" timeOffset="1484">2183 2034,'0'25,"0"25,0-1,0 26,0-26,25-24,0 0,-25 0,0 0,0-25,0 24,0 1,25-25,24 0,26 0,24 0,-50 0,1 0,74 0,-50-25,26 1,-76-1,26 0,24 0,1-24,-25-1,-1 0,26 50,24-24,-25-1,1 0,-1 25,-24-25,-1 25,-24 0,-25 0,25 0,0 0,-1 0,-24-25,25 25,0 0,0 0,-25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26:44.6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0 323,'0'25,"0"24,0-24,0 25,0-1,0 26,0-50,25-25,24 0,51 0,-26-50,0 25,26 0,-26 1,50 24,0-50,0 25,-25-24,1 24,48 0,-73 25,24-50,0 26,-99-1,100 0,-76 25,26-25,0 0,-1 0,50 25,-74-24,25-1,-1 0,51 0,-100 0,24 25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26:45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0 253,'0'25,"0"49,0-49,0 24,0 26,0-50,0 24,0 1,0-50,25 0,24 0,-24 0,50-25,-1-24,0-26,75 1,-74-1,98 50,-73-49,48 0,51 24,-150 25,26 0,24 25,-74-49,25 49,-50 0,0 0,49 0,-24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27:19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0 273,'25'0,"-25"0,49 25,-49 24,25 1,0 24,-25-49,0 0,0 0,25-1,-25-24,0 25,50-25,-50 25,0-25,24 0,51 0,-1 0,50 0,50-25,99-74,-174 49,99-74,-24 25,-149 74,74-49,-25 74,-24-50,-50 25,50 1,-50-1,24 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43:17.4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47:05.3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1489 670,'0'0,"0"25,49 49,-24-24,0 24,0-24,-1-25,1-1,-25 26,25-50,-25 25,0 0,0-1,25 1,-25 0,0 0,0-25,0 25,0 24,0-24,0 0,0 24,0-49,0 25,0 50,0-51,-50 26,25-25,25 0,-24-25,24 25,-50-1,50-24,0 25,0-25</inkml:trace>
  <inkml:trace contextRef="#ctx0" brushRef="#br0" timeOffset="858">645 2133,'0'0,"0"0,25 0,25 0,-50 75,0 74,49 49,-49 1,25-50,-25-75,25 50,-25-25,25-24,-25-75,0 24,0 1,24-25,51 0,49 0,49 0,-49 0,-74-25,124 1,-1-1,-73 25,-76-50,1 25,0 25,-25-24,0-1,-25 25</inkml:trace>
  <inkml:trace contextRef="#ctx0" brushRef="#br0" timeOffset="1856">273 2754,'0'-25,"0"0,74 0,1 0,49 1,50-1,-26 0,26 25,-25-25,-25 25,-50-49,50 49,-74 0,-25-50,0 50,-1 0</inkml:trace>
  <inkml:trace contextRef="#ctx0" brushRef="#br0" timeOffset="29033">0 0,'0'0,"75"25,73 99,-48-99,24 24,25 51,-100-100,26 24,-75 1,0 0,0 0,0-25,0 25,0-1,-25-24,0 50,0-50,0 0,1 0,24 25,-50 0,25-25,0 24,-24-24,24 0,0 0,0 50,-49-50,49 0,-25 25,1 0,-50-25,99 0,-25 24,25-24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47:12.4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257 25,'0'0,"0"-25,0 25,0 0,25 0,0 0,-25 25,25 0,-1 24,1 1,-25-50,25 49,0 1,-25-50,0 25,0 0,0 0,0-25,0 24,0 26,0-50,0 25,0 24,0-49,0 25,0 25,0-50,0 25,0-1,0-24,0 0,-25-24,25-1,0 0,0-25,-25 50,25 0,0-24,0-1,-25 0,1 25,-1-25,25 0,0 1,0 24,0-25,0 0,0 0,-25 25,25 0,0-25,0 0,0 1,-25-1,0-25,1 50,24-25,-25 1,25-1,0 25,25 0,-1 0,1 0,0 0,-25 0,50 0,-50 0,24 0,-24 25,25-1,25 1,-50 25,25-25,-25 24,24-24,-24 0,0 25,50-26,-50 1,0 25,0-50,25 25,-25 24,0-49,0 25,0 0,0 0,0-25,0 24,0 26,0-50,0 25,0 24,0-49,-25 25,25 0,-25-25,25 25,-25-25,25 25,-24-25,-1 0,0 0,25 0,-25 0,0 0,25 0,-49 0,24 0,25-25,-50 25,50-25,-49 25,49-25,-25 25,25-25,-25 1,0 24,25-50,-24 0,-1 50,25-24,-25 24,25-25,-25-25,25 25,0 25,0-49,0 24,0 25,0-25,0 0,0 1,0-1,0 0,0 0,0 0,0-24,0 49,0 0,0-50,0 50,25-25,-25 25,25 0,-25-25,49 25,-49 0,25 0,-25-24,0 24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47:16.1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0 148,'0'0,"75"0,-50 0,74 0,25 0,-25 0,25 0,-25 0,0 0,1 0,-76 0,1-24,0 24,0 0,-25 0,25 0,49 0,-74 0,25 0,25 0,-1 0,1 0,24 0,-74 0,25 0,0 0,0 0,24 0,26 0,-1 0,-24 0,-1 0,-24 0,0 0,0 0,0 0,-25 0,49 0,-49 24,25-24,0 0,0 25</inkml:trace>
  <inkml:trace contextRef="#ctx0" brushRef="#br0" timeOffset="1045">1836 0,'0'0,"0"24,50 51,-50-75,24 25,1-25,0 24,-25-24,0 25,0-25,0 25,0 0,0 0,0-1,0 1,-25-25,0 25,-24 0,24-25,0 25,0-25,1 0,-1 49,0-49</inkml:trace>
  <inkml:trace contextRef="#ctx0" brushRef="#br0" timeOffset="2387">769 843,'0'0,"25"0,25 0,-50 0,74 0,-49-25,124 25,-100 0,26-25,49 25,-50-24,1 24,24 0,-99 0,49 0,1 0,-50 0,75 0,-75 0,99 0,0 0,-25 0,26 0,-1 0,-25 0,50 0,-49 0,24 0,-49 0,24 0,-24 0,-26-25,51 25,-50 0,-1 0,-24-25,25 25,25 0,-50 0,49 0,-24 0,-25 0,25 0,25 0,-26 0,1 0,0 0,-25 0</inkml:trace>
  <inkml:trace contextRef="#ctx0" brushRef="#br0" timeOffset="3452">3200 620,'0'0,"0"0,0 25,0-1,0 1,25-25,-25 0,0 25,25-25,-25 25,0 0,0-1,0 26,0 0,0-1,-50-24,50-25,0 25,-49 0,24-25,25 24,-25-24,0 0,0 0</inkml:trace>
  <inkml:trace contextRef="#ctx0" brushRef="#br0" timeOffset="4354">1886 1686,'49'0,"-24"0,74 0,124 0,100 0,-25 0,-1 0,125 0,-124 0,-1 0,1 0,-75 0,-24 0,-100 0,25 0,-75 0,51 0,-51 0,1 0,49 0,-24 0,-26 0,1 0,-1 25,-49-25,25 0</inkml:trace>
  <inkml:trace contextRef="#ctx0" brushRef="#br0" timeOffset="5078">5755 1414,'25'24,"0"26,49-25,-24 49,-25-24,-1-1,1-24,0-25,-25 25,0-25,0 25,0 0,0 0,0-1,-25 1,0 74,-24-74,-1 0,25 49,-24-24,-1-25,25-25,1 25,-1-25,0 0,25 0,0 0</inkml:trace>
  <inkml:trace contextRef="#ctx0" brushRef="#br0" timeOffset="6567">3746 2629,'0'0,"0"0,50-25,49 25,25 0,25-49,24 24,125 0,-50 0,25-24,74 24,-99 0,100 25,24 0,-100-74,26 49,-99 25,73 0,-98-50,0 50,-75 0,-74-25,0 25,-1 0</inkml:trace>
  <inkml:trace contextRef="#ctx0" brushRef="#br0" timeOffset="7275">7988 1835,'0'0,"25"0,-25 0,24 75,1-75,0 49,0-49,-25 50,49-50,26 25,-1 0,-74-25,50 24,-50 1,0 0,0 0,0 24,0 51,0-76,-50 1,-49 25,49 24,50-74,-24 25,-26-25,50 25,-25-25,-24 0,49 0</inkml:trace>
  <inkml:trace contextRef="#ctx0" brushRef="#br0" timeOffset="8741">5458 3200,'0'0,"74"0,-24 0,49 0,74-25,-98 25,123 0,-98-50,98 26,-124 24,26 0,-26-25,25 25,25-25,-49 25,49 0,0 0,49 0,100 0,-25 0,75 0,-26 0,125 0,-124 0,49 0,-173 0,-1 0,-98 0,-50 0,-1 0,1 0,-25 0,25 0,0 0,0 0,49 0,-49 0,0 0,24 0</inkml:trace>
  <inkml:trace contextRef="#ctx0" brushRef="#br0" timeOffset="9474">10344 2803,'0'0,"0"25,0-1,25 1,0 25,-25-25,49-1,-24 26,25-50,-50 25,0 25,0-1,0-24,0-25,-25 50,-25-26,50-24,0 25,-49-25</inkml:trace>
  <inkml:trace contextRef="#ctx0" brushRef="#br0" timeOffset="10254">8881 3795,'25'0,"24"-25,50 25,-24-24,24 24,-49 0,-1 0,-24-50,49 50,-24 0,-25 0,49 0,1 0,-1 0,100 0,-50 0,49 0,75 0,25-25,-49 0,-51 0,1-24,-25 24,-25 25,-25-25,-49 0,-1 25,1-24,-25 24,-1 0,26 0,-25 0,24 0,1 0,99 0,-75 0,1 0,-1 0,-49 0,0 0,49 0,-74 0,0 24,0-24,0 0,-49-24,24-1,25 0,-25 25,0-25,25 25,-25 0,25-25,-24 25</inkml:trace>
  <inkml:trace contextRef="#ctx0" brushRef="#br0" timeOffset="11439">12205 3274,'0'0,"0"25,0 25,49-1,-24 26,25-26,-25-24,-25 0,0 0,24-25,-24 0,0 49,0-24,-24 0,-26-25,0 50,26-50,-26 24,25 26,0-50,25 25,0-25,-25 0,1 0,24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47:01.2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2667 144,'-2'5'27,"2"3"-3,-2 5 16,4 4-24,2 4 10,4 5-3,2 4 10,3 3-4,6 0 2,-1 3-4,5 3-9,2 0 4,4 1-9,4-2-2,-2-2-8,2-3 6,-2-3 5,-2-6-8,-2-3 12,-2-3-8,-5-5-2,-3-9-1,-5-4-7,-4-6-6,-3-6 13,-7-7 6,-5-3-14,-5-5 12,-3-2-7,-5-3-7,-5-6 6,-2-2-6,-4-5 0,-2-1 1,2-3 12,0 1 12,2 1-16,4 4 0,0 3 5,7 5-1,-1 5-8,5 3 12,1 4-20,7 4 7,2 3 12,8 5-8,4 4 6,5 5-8,5 5 6,7 3-1,4 4-13,8 4 13,7 2-1,1 5-1,7 2-20,4 3 27,2 3-26,0 2-5,4 1-4,-4-2-10,-3-2-8,-3-2-14,-2-3-6,-5-5 6,-3-2 5</inkml:trace>
  <inkml:trace contextRef="#ctx0" brushRef="#br0" timeOffset="380">317 2909 130,'0'0'16,"0"0"-2,0 1 11,0 0-15,0-1 5,4-1 4,3 0 10,-1-2-16,2-4 5,4-3-3,3-1-2,1-4-7,3-4-14,0-2 1,1-3-24,-1-4 4,2-3 3,-3-2 2,1-1 3,-1-3 2,-3 0 1</inkml:trace>
  <inkml:trace contextRef="#ctx0" brushRef="#br0" timeOffset="520">553 2045 30,'-2'-6'16,"-2"-1"5,2-1-9,0 1 17,-3 1-4,5 1 4,-2 1 2,2 2-4,5 3 3,-1 1 3,6 4-11,4 2-2,3 4 3,4 4 16,6 3-5,2 3-23,2 3 18,4 3-4,4 1-9,2 2-2,3 0 4,1 0-8,-1 0 5,-3-3 4,0-1-2,-3-2-9,-5-3 6,-2-2-8,-6-4-7,-3-1 12,-3-2-1,-2-3-14,-7-3 7,-4-1 6,-4-1-14,-6-3 7,-6-2-13,-3 2 14,-7-3-7,-5 0 1,-2 2 7,0 2-1,-2-1-13,2 1 14,0 3-13,5 1 7,-1 4 1,4 0 6,5 4-7,1 2 0,5 1 7,4 3-7,2 1 6,4 2 0,2-2-1,4 0-12,3-1 1,3-1 13,1-3-7,1-1 1,1-3 0,-1-3 6,3-1-13,-1-6-12,-1-2 3,2-4-17,-1-4-2,-3-4 5,-1-4 4,1-3-3,-1-4-3,-1-1-2,-3 0-3,0-2 5,1 1 5,-5 2 3,0 0 4,0 2 9,-4 3-5,0 1 8,0 1 26,-2 2-8,0 0 18,0 4-4,0 2 10,0-1-10,0 2 3,2 0 3,1 4-4,1-1 3,2 3-9,2 3 4,2-1-10,5 3 5,-1 0 4,1 1 4,4 1 3,-1-1-4,1 0-3,1 1-3,-1-3-2,-2 1 4,-1 0-9,1-2-8,-3 0-7,-3-3 7,-1-2 12,0 0-2,-4-4-8,1-3 6,-5-2-8,0-2-13,-2-3 7,-2-1 7,0 0-7,0-1 0,-1-1 0,1 3 13,0 2-1,0 1-8,2 2-6,0 2 6,0 2-6,2 2 0,2 1 7,3 4 0,1 2-7,0 0 7,3 1 0,1 2-1,0 0 0,1 1 0,1-2-7,1 1 13,1-2-7,1 1 0,-3-2-6,3-2 0,-5-1 1,-1-3 0,-1-3 7,0-2 6,-1-2-1,-3-3-1,0-2-14,0-2 1,-4-3 7,0-1-12,0 0 14,-2-1-7,2 0-6,-2 2 20,0 4-14,0 1 13,0 1-1,0 3-7,3 2 0,-1 3-13,2 2 14,0 3-6,4 2 13,2 3-8,3 2 13,-1 1-8,1-1-7,1 1 6,-1 0 0,1-1-7,1-1-6,-1 0 13,-2-2-7,1-1 1,-1-1 6,-1-3-7,-3-2 7,0-2-14,-2-2 8,1-3-6,-3-1 13,0-1-1,-4-1-13,2 0 7,0 0-6,-2 0 1,0 0 13,0 3-13,0 1 7,0 1 0,0 3 0,0 0 0,0 2 6,2 0-1,2 4-7,2 0-6,3 3 1,-1 3 7,0-1 0,3 1-1,-1 0 0,0 0-12,3-1 14,-1-1-7,-2 0-11,1-2-11,-3-1 16,0-1 1,1-3-11,-5 0 3,0-5-4,-2 0 2,0-3 15,-4 2-5,0-2 7,-4 0-6,-1-2 14,-1 0-19,-2-1-5,-1-1 28,1 1-20,-2 3 7,1 0 7,3 0-13,0 3 8,0 1-13,1 1-10,1 1 22,2 1-25,-2 2-3,4 1 4,0 0-15,0 2 4,-1 3 5,1-2 2</inkml:trace>
  <inkml:trace contextRef="#ctx0" brushRef="#br0" timeOffset="1651">2059 1720 88,'0'0'28,"0"0"3,0 0 8,0 0-11,2 0 3,0 0 2,4 0 9,4 2-12,3 1-4,1 1-9,3 1 10,-1 1-9,3 1 4,-3 0-3,3 0-2,-2 0-9,-1-1 5,-1-1-14,-1 1 19,-4-2-8,3 0-8,-3-3 6,-2-1-7,-1-2 6,-1-3-7,0-2-6,-2-3 13,-2-2 5,-2-1-7,0-2-1,-2 0 6,2-1 5,-2 1-2,0-1-2,0 1-7,0 2-13,2 2 1,-2 2 1,4-1 1,0 4 13,2 2-1,2 0-13,1 4 7,1 1 6,-2 2-1,4 0-7,1 2 1,-1 0-6,2 0 19,3 0-8,-3 0 12,1-2-20,-1 0 13,1-1-1,-5-2-14,0-1-5,0-2-5,1-1 2,-3-3-5,-2 0 9,2-3-11,-4 1 2,0-1-4,-2-2 22,-4-1 0,2 2 0,-2-1-12,-2 0 1,2 2 8,-3 1 1,3 0-6,0 2-12,2 2 16,-2-1-19,2 2 16,2 3-12,0 0 3,2 1-10,0 0 3,2 1-10,2-1 4,1 0 11,-1 0-5,2-1 3,0 0 3,3-3 2,-3 0 2,2-1 2,-1-1 2,1-1 1,-4-1 1,0-1 1,1-2 7,-1 0 7,-2-3 11,0 1-8,0-1 5,-2 0 4,0-2 4,0 1 3,-2 1-3,-2-1 10,2 0 2,-2 2-11,2 3-3,0 2-2,0 1-3,0 2 5,0 1-3,-2 3-15,0 3 19,2-1-9,0 5-2,2 2 5,-2 2-8,0 0-1,4 1-8,0 1 1,1 0 6,3 0 5,0-1 11,2 2-21,3 0 0,3-3 12,1 0 5,-1-1-15,3-1 0,-2 0 6,1 0 5,-1-1-2,-1 1-8,-3-2-19,-1 1 8,-2-1-18,1 0-3,-5 0 4,0-2-16,-2 0-8,-2-1-1,-2 1 6,-2-2 5</inkml:trace>
  <inkml:trace contextRef="#ctx0" brushRef="#br0" timeOffset="2392">2317 882 124,'0'-1'42,"-2"1"-5,2 0-5,0 0 15,0 0-6,0 0-5,0 0 2,2 4 14,4 0-25,5 3 9,3 3-11,3 0 9,3 2-23,5 2 11,2 0-15,2 2 12,4 1-3,0 0-2,2 1 5,1 1-15,1-2-13,-2 1-5,0-3 8,0-1 1,-2 0-6,0-4-11,1-1-22,-3-3 5,-5-3-1,-1 0-1,-2-2-8,-4-2 13,-3-2-3,-1-2 6,-7-1 3,-2 0 5,-4-2 3,-2-1 2,-2-2 9,-4 1 2,0-2 19,-3 2 5,1-1 11,2 1-9,0 2 10,0 0-3,1 2-3,3 0 3,0 1-3,2 2-9,2 1 18,2-1-10,7 2-15,-1 2 18,5 2-16,-1-1 12,3 3 4,1 2-3,3 0-3,2-1 5,-3 3-3,-1-2-9,0 0-7,-1 0 12,-3-2-2,-1 1-8,-1-1 24,-3 1-3,0-4-10,-1 0 5,-3-1-3,0-3-9,-2-4-1,0-2-1,-2-2-7,-2-3-19,-2-2 15,-2-1-18,0-4-3,0-1 3,-2-1-10,-3-24 4,-1 8-22,2 4 13,6 5-14,2 5 0,2 2 6,4 4 12,0 4-2,4 3 4,1 3 4,1 1 3,1 2 10,-1 1 2,-6 3 1,3-1-5,-3 0 2,2-1 8,-2 1 7,0 0 0,-1-1 13,1-1-8,-2-1 11,-2 2-2,0-1 5,-2 1-3,2 0 10,-4 2-3,-2 0-3,0 2 4,-2 4-3,-1 1-16,1 2 6,0 1 5,0 4-3,2 1 5,-3 0-15,3 1 6,2 0 5,2 0-8,2-1 5,0 0-1,2-1-8,3-3 0,-1-1-1,0 0-19,2-4 15,1-2-6,-1-2-12,2-3 3,-2-2 8,1-2 8,-1-2-7,-2-1 8,-2-3-7,1 1 8,-1-2-13,-4 0 1,0-1 14,2 1-6,-2 0 6,0 4 6,0 0-1,0 1-7,0 1 6,0 2-7,0 3 12,2 2-7,0 2-1,2 3-7,2 1 13,-2 1-1,3 1-1,3 0 5,0 0-8,1-2-1,1 0 0,0-3-7,3-2-6,-1-1 1,-1-3 8,1-3-13,1-2 2,-1-3 1,-1-3-5,-3-2-4,0-1 2,1-4 9,-5-1-6,-2-3 2,-2 0 8,-2-2 0,-2-2-5,-4 0 7,-5-3 0,-3 0-6,-3-2 1,-3-1 1,-3 1 13,0 2 6,-2 2 11,5 2-10,-1 3-8,2 3 18,3 5-15,1 2 5,3 3-8,2 4 18,3 4-16,1 4 12,6 5 10,2 3-10,7 4-9,1 2-7,6 3 12,3 3-2,2 2-8,4 1-1,1 2-1,1 0 6,2 1-1,2-2-1,0-2-1,31 23-1,-8-9-7,-6-7 0,-9-8 12,-6-7-1,-8-4-14,-6-2 7,-7-4 0,0-4 6,-1-6-2,-5-3-7,-2-5 0,-4-1 7,-2-2-1,2-1-7,-4-2-6,2-1 0,-4 2-5,1 4 2,5 2 20,-2 4-2,2 2-7,-2 4 0,0-2 6,6 4-7,3 3 6,3 1-7,-4-1 0,2 1 0,3 2 1,-1 1 0,2 0 6,1-2-1,1 2-1,-1 0 0,-1-1-1,3-2 13,-3 1-9,3-3-1,-3-1-7,-2 0-6,3-3-5,-3-1-11,-2-2-10,1-1-2,-3-2-2,0-1-8,0 0 0,-2-2-8,-4-1 6,2-12 6,-8 0 4,-4 5 4</inkml:trace>
  <inkml:trace contextRef="#ctx0" brushRef="#br0" timeOffset="3589">3641 264 29,'-4'1'4,"-1"2"12,-1 1 4,0 1 4,0-2 3,2 1 22,-2-2 6,1 1 0,1 0-7,2-2-12,-2-1-11,2-3 3,2-1-10,0-2-8,0-2-8,0-1-25,0-2-16,0-1-1,-2-1 4,-2 0 3</inkml:trace>
  <inkml:trace contextRef="#ctx0" brushRef="#br0" timeOffset="3771">2650 751 110,'-2'5'25,"-2"3"-3,2 2-3,0 1 4,2-2 4,-2 0 9,4-1 8,2-2-25,2-2-2,2-4 10,5-4-15,3-4-8,5-4-7,4-4-6,4-5-30,2-5 5,39-37 4,0 0 2,1 2 2</inkml:trace>
  <inkml:trace contextRef="#ctx0" brushRef="#br0" timeOffset="3936">4121 0 140,'0'1'21,"0"1"-8,0 2-2,0-1 17,-2 2-3,2 0 9,-3-1-10,1 0 3,-2 2-16,0 0-26,-2 0-5,-2 2-10,-13 9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46:11.1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305 2637,'0'0,"25"74,24-49,-24 25,49 24,-25 1,50 0,-49-1,49 1,-25-26,-25 1,75 0,0 24,-74-49,-2-25,27 49,49 51,-25-100,24 99,-49-50,26 27,-27-27,1 1,26 49,-51-49,51 24,-77-49,52 50,-1-51,1 51,24 49,-51-50,-23-49,50 49,-26-74,-49 26,75 49,-51-1,26-24,24-1,-25 1,26 24,-1-24,24 99,-48-124,-1-1,1 51,24-25,-74-26,50 27,0-26,-27 0,-23-1,25 1,-25 0,50 25,-25-50,-25 49,49-24,-24 25,25-26,-50 1,25 0,24 0,-24 49,73-24,-48 24,24-49,25 50,0-26,99 76,0-1,-74-74,23 49,101 0,-149-24,-25 49,50-50,49-24,-74-25,25 75,-75-51,124 26,-49-1,24 26,1-51,24 50,-99-24,0-50,1 24,-27 26,2-51,0 26,-26-50,51 50,24 0,-25 25,-50-26,100 51,-99-100,50 74,-2-24,26-26,-24 26,24 0,-1-1,-23 26,123 49,-100-75,101 52,-76 47,125-48,-51 73,75-73,-98-51,48 26,50 24,-99-49,99 99,-73-99,-27 49,100 0,-173-24,173-26,-148-24,-49 50,-27-51,2 1,-25-25,-25 25,0-25,0 25,49-25,-49 25,25-1,0 1,-25 0,50-25,-26 51,1 23,49-49,-74 49,49 1,100-26,-74 1,23 0,1 49,50-25,-76-24,2-1,24-49,-99 0,25 50,24-50,-24 25,0 0,24 0,-49 0,24 0,1 25,-25-25,25-1,49 26,-49 0,-25-26,0 1,50 50,-25-75,-25 74,24-24,26-26,-26-24,-24 25,25 25,-1-50,1 49,0-49,-25 25,0-25,0 0,0 25,50-25,-50 25,0 0,24 0,-24-1,25 1,25 1,23 24,-23-26,74 26,-74 0,97-26,2 51,-74-75,48 74,-74-74,26 0,-26 0,-24 0,-25 0,25 0,24 0,-49 0,25 0,-1 0,26 0,-1 0,26 0,-26 25,1 0,48-25,1 0,-49 0,-25 25,49-25,-74 0,74 0,-50 0,-24 0,25 0,0 0,0 0,0 0,24 0,-24 0,0 0,25 0,-50 0,49 0,0-75,25 75,50 0,-49 0,97-25,2 25,-26-24,25-1,-74 0,25 0,-50 25,-24 0,-50-25,24 25,1 0,-1 0,1-24,49-1,1 25,-51 0,1 0,50 0,-50 0,23 0,51-25,-49 25,99 0,-101 0,52 0,-1 0,-25 0,-49 0,24 0,50 0,-74 0,49 0,-24 0,48 0,1-25,0 0,24-24,1-2,25-48,-99 74,98-25,1-24,-76 0,1-50,26-50,-26 50,0-51,-25-23,-24 74,0-25,-25-25,25 0,-25 50,0-100,0 125,0-75,-25-25,-74-24,-49 74,-1-99,75 73,-50 51,-73-74,147 74,-99-50,-48 124,48-149,1 100,0 24,-50-24,0-25,25 0,-100 25,-48-50,-26-1,1-48,-98-1,97 25,-123-50,49 1,174 74,-124-49,149 98,23-74,-23 25,0 0,-26 25,26 0,23 0,-73-100,0 50,50 25,-99-25,147 50,1-1,0 76,25-50,-1-1,0 51,51-50,-1 49,-50 0,1 1,-50-150,100 99,-51 26,1-1,24-24,25 0,-1-1,2 26,49 24,-51-24,-23-51,-50 26,24 24,-49-49,-98 50,74-25,-76 24,51-24,0 74,-25-74,49 74,50-50,-50 25,50 0,24 1,76-1,-150-74,75 75,-1 24,1-25,49 1,0 24,24-25,2 50,-2-25,-24 1,0-1,1 0,-76-50,26 75,-75-49,1-27,48-23,-123 74,100-24,73-1,-148 25,198 1,-26-1,76 0,-25 25,-25 0,49 0,-50 0,26-25,-26 25,2 0,-51 0,25 0,25 0,0 0,-25 0,49 0,0 0,-23 0,48 0,0 0,1 25,-1 0,25-25,-75 0,75 25,-24-1,-26 26,0-25,26 24,-25-24,-26 50,26-1,-75-48,26 73,23-49,1 24,-1 50,1-74,-24 24,73-24,-25-50,50 74,-24-49,-1 0,-25 0,50 49,-25-49,-24 24,25-49,-1 26,25-1,0 0,-25-25,0 50,25-26,0-24,-24 25,-1 50,25-51,0-24,0 25,-25 25,25-50,0 49,0-24,0 0,0 0,0 49,0-49,0 0,0 0,0 24,0-24,0 0,0 0,0 49,50-74,-50 51,24 23,-24-49,25-25,-25 25,0-25,0 25,50-1,-26-24,-24 0,0 0,24 25,1-25,0 0,-25 25,25-25,0 0,0 25,-25 0,0-1,24-24,-24 0,0 25,0 25,0-50,0 25,25-1,-25 1,0-25,0 0,0 50,0-25,25-25,-25 0,0 25,0-1,0-24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47:02.5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0,'0'0,"24"49,-24 26,0 24,0 0,50-24,-50-51,0 150,0-50,0-25,0 100,0-75,0 50,0-1,0 26,0 73,50-23,-50 48,0 51,49-51,-49 1,0 49,0-99,25 100,-25-75,0 74,0 0,0-49,0-125,25 76,-25-125,0 49,25-24,-25-75,0 1,0 99,0-100,0 50,0-25,0 25,0-49,0-1,0 1,25 24,-25-74,0-1,24-24,-24 0,0 0,0-74,25 49,-25-49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47:03.6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0,'0'0,"50"0,148 0,50 0,224 25,73 49,175 26,197 49,-24-100,249 1,-125-50,124 0,-25 0,-174 0,1 0,-75 0,-396 0,-26 0,-24 0,-75 0,25 0,25 0,-74 0,-75 0,148 0,51 25,148-25,-74 0,0 0,-99 0,-124 0,148 0,-24 0,-25 0,-149 0,49-75,51 75,-100 0,49 0,-49 0,0 0,50 0,-25 0,-99 0,24 0,-49 0,-99 0,-26 0,1 0,-74 0,-51-25,-73 25,-26 0,-74-24,25 24,-49 0,173 0,74 0,25-25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47:32.0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4241 272,'-4241'0,"4265"0,26 0,49 0,25 0,-25 0,-24-24,49 24,0 0,25 0,-100 0,26 0,-1 0,25 0,-49 0,24-25,26 25,-26 0,25-25,-74 25,25 0,24 0,-24 0,49 0,25 0,25 0,-25 0,149 25,-100-25,-148 0,149 25,-50-25,-25 0,-24 0,24 24,-25-24,1 0,24 0,0 0,124 0,-49 0,49 0,-99 0,0 0,50 0,-75 0,-25 0,-24 0,25 0,-1 0,25 0,-74 0,49 0,26 0,-1 0,0 0,-25 0,26 0,24 0,74-24,-74 24,50 0,-50 0,50 0,-1 0,-49 0,-25 0,1 0,24 0,-50 0,25 0,-24 0,74 0,-75 0,0 0,1 0,24 0,-25 0,75 0,-99 0,74 0,25 0,-50 0,-74 0,74 0,-49 0,24 0,0 0,1 0,-26 0,-24 0,50 0,24 0,0 0,25 0,-25 0,25 0,0 0,0 0,0 0,-24 0,-51 0,26 0,-50 0,74 0,25 0,25 0,-75 0,100 0,-50 0,25 0,-75 0,100 0,-75 0,-50 0,51 0,-1 0,-25 0,-49 0,50 0,-1 0,50 0,-50 0,-49 0,74 0,-24 0,74 0,-100 0,26 0,49 0,-50 0,1 0,24 0,-50 0,26 0,-50 0,74 0,-25 0,1 0,-26 0,51 0,-1 0,25 0,-25 0,-25 0,50 0,-49-25,-26 0,26 25,24 0,0 0,1 0,-51 0,26 0,-1 0,50 0,-74 0,-26 0,26 0,0 0,-26 0,26 0,49 0,-49 0,49 0,-24 0,24 0,0 0,-49 0,24 0,0 0,-49 0,0 0,0-25,0 25,24 0,-24 0,0 0,0 0,0 0,-1 0,26 0,0 0,-26 0,76 0,-26 0,25 0,25 0,50 0,0 0,-1 0,26 0,-75 0,-25 0,74-25,-148 25,0 0,25-24,-1 24,-49 0,25 0,25 0,-50 0,74 0,1-25,-51 25,26 0,0 0,-26-25,26 25,-25 0,-25-50,0 50,0 0,0-24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0:22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793 682,'0'24,"0"-24,25 0,0 25,49-25,-24 75,74-51,-74 1,-1 0,1 0,49 0,-49-25,74 0,-25 0,0 49,-74-49,99 0,-25 0,25 0,-49 0,-26 0,50 0,-99 0,25 0,-25 0,-99 0,0 0,-75 0,50 0,0 0,0 0,50 0,-26 0,51 0,24 0,0 0,0 0,25 0,-24 0,-1 0,0 0,25 0,-25 0,25 25,25 0,99-25,25 25,-25 24,25-49,-100 0,125 0,-75 0,0 0,-99 0,50 0,-50 0,-50 0,-74 0,-99 0,0 0,-25 0,74 0,1 0,-26 0,100 0,25 0,-1 0,75 0,-25 0,25 0,0-24,50 24,24-25,26 0,73 25,-49 0,25-25,-25 25,-25 0,-74 0,25 0,-75 0,25 0,-25 0</inkml:trace>
  <inkml:trace contextRef="#ctx0" brushRef="#br0" timeOffset="13418">24 136,'50'25,"-50"49,0 1,0-26,0 1,0-1,0 1,0 0,0 24,0-74,0 50,0-26,0 1,0 0,0 0,0 0,0-1,0 26,0-50,0 75,0-51,0-24,0 0,0-74,0 49,0-49,0-1,0 26,0 24,0-74,0 74</inkml:trace>
  <inkml:trace contextRef="#ctx0" brushRef="#br0" timeOffset="14510">99 161,'0'-25,"0"25,0-25,0 0,0 0,25 25,-1 0,-24-24,50 24,-25 0,-25-25,25 25,49 0,-74 25,25-1,0-24,-25 25,24 0,1 25,0-26,-25 51,25-50,-25 24,0 1,0 24,0-49,25 25,-25-1,0-24,0 25,0-1,0-49,0 50,-50-25,25-25,-24 49,-1-24,25-25,25 0,-49 0,24 0,0 0,0 0,0 0,25 0,-24 0,-1 0,25 0,0 0,-25 0,25 0,25 0,0 0,24 50,26 24,-51-24,51-25,-50-25,-25 49,49-49,-24 50,0-50,-25 50,25-50,-1 24,-24 1,50 0,-50-25,0 50,0-26,0-24</inkml:trace>
  <inkml:trace contextRef="#ctx0" brushRef="#br0" timeOffset="16554">0 830,'0'0,"0"0,0 25,0 0,0-25,0 25,0 25,0-1,0 1,0-25,0-25,0 49,0 1,0-50,0 25,0-1,0-24,0 25,0 0,0 0,0 0,0-1,0 1,0-25,0 50,0-25,0-25,0 24,0 1,0 0,0-25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0:21.6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1018 794,'-224'-100,"1"26,74 0,50-26,-50 26,124-75,-49 75,49 24,0 25,25-24,0 24,-25 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0:59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80,'25'0,"-25"0,25 0,24 0,-49 0,75 0,-50 0,74 0,-25 0,1 0,-75 0,49 0,1 0,-25 0,49 0,-24 0,-50 0,25 0,24 0,-24 0,25 0,-1 0,-24 0,0 0,0 0,0 0,-1 0,1 0,0 0,0 0,0 0,-25 0,49 0,-24 0,0 0,24 0,1 0,-25 0,0 0,-1-25,26 25,-25 0,0 0,-25-25,0 25,24 0,1 0,-25-25,0 25,25 0,0 0,0 0,-1 0,26 0,-50 0,25 0,0 0</inkml:trace>
  <inkml:trace contextRef="#ctx0" brushRef="#br0" timeOffset="67477">6846 5389,'25'0,"0"0,-25 0,25 0,-25 74,49 1,-49-1,25-24,-25 24,25-24,-25 49,25-74,-25 24,0 1,0-1,0 1,0 0,0-1,0 1,0 0,0-26,0 1,0 0,0 0,-25-25,25 0,-25-50,0 1,25 24,-49-74,49 49,0 0,0 1,0 24,0-50,0 51,0-51,0 26,0-26,0 26,24 24,-24-25,0 25,25-24,-25 24,25 0,-25 25,0-25,0 0,0 1,0-1,0 0,50 0,-1 25,-24-25,25 25,-25 0,24 0,-24 0,0-24,0 24,-1 0,1 0,-25 0,50 0,-50 74,25 0,-1-24,-24 0,0-1,0 1,0-25,0 49,0-24,0-25,-49-1,24 51,0-26,-49-24,49 0,25-25,-50 25,1-25,49 25,-25-1,0-24,25 50,50-25,-50 0,99 74,-25-74,-24-25,24 25,-49 24,25-24,-25 0,-1-25,1 0,-25 25,25-25</inkml:trace>
  <inkml:trace contextRef="#ctx0" brushRef="#br0" timeOffset="69033">7814 6431,'24'0,"-24"0,0 49,0-24,0 0,0 49,0 1,0-51,25 26,-25-25,0 0,0 0,0-1,0 1,0-25</inkml:trace>
  <inkml:trace contextRef="#ctx0" brushRef="#br0" timeOffset="69569">6797 7224,'0'0,"24"0,1 75,25 24,-50-24,25-1,-1 25,-24-74,0 74,25-74,-25 25,0-26,0 1,0-25,0-74,0-50,0 25,0-1,0 26,0-25,0 74,0-25,0 25,0 25,0-24,0-1,0 0,25 25,0 0,0-25,24 25,1-25,-25 25,49 0,1 0,-51 0,26 0,0 25,-1 0,-49 0,0 0,0 24,0-24,0 49,0 1,0-50,-74 49,74-49,-50 25,-24-50,74 0,0 24,0 1,0 0,0 0,0 24,25-24,-1 0,26 0,-50 0,25-1,24-24,1 25,-25-25,0 0,24 0,1 0,-50 50,25-50,-25 25,24-25</inkml:trace>
  <inkml:trace contextRef="#ctx0" brushRef="#br0" timeOffset="70584">7913 7820,'74'0,"-74"25,0-25,0 74,0 0,0-49,0 50,0-51,0-24,50 0,74 0,-50 0,75 0,-124 0,49 0,-49 0,0 0</inkml:trace>
  <inkml:trace contextRef="#ctx0" brushRef="#br0" timeOffset="71224">6276 8936,'0'25,"0"25,0 24,25 0,-1 26,-24 73,25-73,0-1,-25-25,0 1,0-51,0-48,0-51,0-24,0 25,0-75,0 25,0-25,0 99,0 1,0-51,0 26,0-1,0 26,25 24,24-25,51-24,-76 24,26 26,24-1,26 25,-51 0,26 0,-51 0,1 0,0 74,0 1,0-1,-25-49,0 49,0 1,0-1,-50-49,-49 25,74-26,-25 1,-24 0,49-25,25 25,0 0,0-1,0 26,0 0,0 24,25-24,0 24,0 1,-1-51,1 26,-25-25,50-25,-50 49,25-49,-1 25,1 0,25-25,-25 50,24-26,1-24,-25 0,-25 25,25 25,24-50,-49 0,0 0</inkml:trace>
  <inkml:trace contextRef="#ctx0" brushRef="#br0" timeOffset="72160">7293 9507,'49'0,"26"0,-26 0,-24 0,-25 0,0 49,0-24,0 0,0 0,0 0,25-1,0 1,-25-25,49 50,-24-25,-25-25,25 0,-25 24,0 1,0 0,0-25,0 25,-25-25,0 25,1-1,-1-24,0 75,-25-75,26 0,24 0,0 0</inkml:trace>
  <inkml:trace contextRef="#ctx0" brushRef="#br0" timeOffset="78919">1265 2486,'25'0,"0"0,-25 50,24 24,1 25,-25 1,0 24,25-25,25 50,-1-50,50 75,-24-50,-1-50,1 25,-26-24,175 24,-26-49,75 24,-50-74,149 25,50 25,99-50,-75 0,150 0,-1 0,25 0,-198-25,124-50,-174 1,-75 74,1-50,-149-49,124 74,-50-49,-49 24,74 1,-25 24,0 0,-99 25,99-74,-74 74,-99-25,-1 25,-24 0,-25 0,0 49,0 1,0 49,-25 0,1 1,-26-26,25 0,0-24,-24 49,24-99,25 25,0 0,0 0,-25-25,0 0</inkml:trace>
  <inkml:trace contextRef="#ctx0" brushRef="#br0" timeOffset="80088">9947 3999,'0'0,"0"0,25 0,0 0,-25 25,49 25,-24 74,25 0,-26-74,1 49,0 0,25-25,-26-24,1-25,-25-25,25 0,49-75,-24 75,0-99,-1 50,1-1,24 0,-49 1,0 49,0-50,0 25,-25-24,0 49,0-25</inkml:trace>
  <inkml:trace contextRef="#ctx0" brushRef="#br0" timeOffset="132653">0 7423,'0'0,"49"0,51-25,-1 25,-49-25,98 0,-24 1,25-51,-25 75,100-25,-51 25,1 0,49-24,-99 24,-25 0,1 0,24 0,-50 0,0 0,1 0,98-25,1 25,25 0,73 0,-73 0,74 0,-199 0,1 0,24-25,50 0,-149-24,74 24,-49 0,49 0,-74 25,50-25,74 1,-75-1,26-25,-50 50,49 0,-49-25,0 25,24-24,1-26,-25 50,0 0,-1 0,26 0,0-25,-26-25,100 26,-74-1,24 0,-49 25,0-25,49 0,-49 25,0-24,0-1,24 0,-24 25,-25-25,25 25,0-25,0 1,-25 24,25-25,24 25,-24 0,0 0,24-50,-49 50,50-25,-25 25,0 0,-1 0,1-24,-25-26,50 50,-25-25,-1 0,1 25,0 0,-25-24,25 24,24-25,1 25,-25-50,74 25,-99 25,99-25,-24-24,-1 24,-49 0,0 0,24 1,-24-1,0 25,0 0,0-25,-1 25,1 0,-25-25,25 25,0-25</inkml:trace>
  <inkml:trace contextRef="#ctx0" brushRef="#br0" timeOffset="134150">6474 5761,'0'0,"25"0,0 0,24 25,1-25,0 24,24-24,0 25,1-25,-50 0,-1 0,1 0,0 0,-25 0,0 25,0 25,-50-1,1 1,-26-1,1 1,-50 0,74 24,-24-24,-25-25,49-1,1 1,49 25</inkml:trace>
  <inkml:trace contextRef="#ctx0" brushRef="#br0" timeOffset="136568">1563 9110,'24'0,"51"0,148 0,-99 0,99 0,-24 0,148-50,-99 50,25 0,-149 0,-50-25,-49 25,25 0,-25 0,-25 0,24 0,26 0,-25 0,25 0,-26 0,1 0,50 0,-51 0,-24 0,25 0,25 0,-25 0,24 0,1 0,-25 0,49 0,25 0,0 0,-74-24,0 24,25 0,24 0,-24 0,24 0,50-25,-25 25,1 0,24 0,0 0,-50 0,0 0,-49 0,0 0,0 0,0 0,-25 0,49 0,-24 0,25 0,24 0,1 0,-26 0,-24 0,0 0</inkml:trace>
  <inkml:trace contextRef="#ctx0" brushRef="#br0" timeOffset="137567">5705 8762,'0'0,"25"25,-25-25,25 0,-25 25,25 25,24-25,-24-25,-25 24,74 1,-49 0,0 0,0-25,-25 25,0-1,0 1,0 25,-75-1,26 26,-26-50,51-1,-26-24,-24 50,24-25,-24 24,49-24,-25 0,-24 0,49 25,25-50,0 0,-25 0</inkml:trace>
  <inkml:trace contextRef="#ctx0" brushRef="#br0" timeOffset="140531">7814 5215,'-25'-50,"-25"26,1-1,-1-25,25 50,-24 0,-26-25,50 1,1-1,-26 0,-24 25,49-25,-50 25,-49 0,-25 0,1 0,-125 0,99 0,50 0,25 0,24 0,75 0,-24 0,-1 0,-25 0,50 50,-49-25,24-25,25 24,-50 26,1 24,-1-49,0 25,26-1,24 1,-25 0,25-1,-25 51,25-51,0 1,0-1,0 1,0 24,0-49,0 74,0-24,0 24,0-74,0 49,0 26,0-51,0-24,25 49,-25-49,0 25,25-25,-1 74,26-25,49-24,0 0,-24-26,24 51,50-1,25 75,-50-124,24 74,-48-74,-1 0,-25-25,-24 0,99 0,-100 0,51 0,-26-50,50 25,74-24,-49-26,-74 50,74-24,-75 49,-24-25,-26-25,-24 26,25-1,25-25,-50 1,49-26,-24 1,-25 24,25 0,25-24,-1 0,-24-75,0 0,0 0,-25 25,49 50,-49 24,0-49,0 49,0-49,0 24,-49 26,24 24,0 0,25 0,-25 25,0-24,-24-1,49 25,-25-25,-25 25,26-25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1:05.7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645 0,'0'25,"0"0,0-1,0-24,50 25,-25 0,-1 25,26-25,99-25,-50 24,50-24,49 0,-74 0,25 0,-25 0,-25 0,25 0,-49 0,24 0,-49 0,-1 0,-24 0,-25 0,0-24,25 24</inkml:trace>
  <inkml:trace contextRef="#ctx0" brushRef="#br0" timeOffset="1060">695 521,'0'0,"-99"0,49 0,25 0,-49 0,49 50,-25-26,1 26,-51-25,100-25,-24 25,-1-1,0 26,25-50,0 50,-25-25,25-1,0-24,0 50,0-25,0-25,0 74,0-49,0 74,25-24,0-26,24 26,26-26,-26 26,1-26,24 1,-24-25,-25-25,-25 25,25-1,24-24,-24 0,0 0,0 0,24 0,1-24,24-1,-24-50,24 26,-49 24,0 0,25-49,-26-1,1 26,-25-1,25-24,-25 24,0 0,0 26,0-26,0 25,0-24,25 24,-25 0,0-25,0 25,0 1,0-1,0-25,0 50,0-25,0-24,0 49,-25-25,25 0,-50-24,50 49,-24 0,-1-25,0 0,0 25,-49-25,49 25,0 0,-24 0,24 0,-25 0,1 0,-1 0,25 0,0 0</inkml:trace>
  <inkml:trace contextRef="#ctx0" brushRef="#br0" timeOffset="3032">744 1861,'0'24,"0"100,0-74,0 74,0-25,0 50,0-50,0 1,0-26,0-49,0 0,0-25,50-50,-25-24</inkml:trace>
  <inkml:trace contextRef="#ctx0" brushRef="#br0" timeOffset="3505">1290 1364,'0'0,"25"0,-25 25,0 0,0 25,0-1,0-24,25 50,-25-26,0 50,0 25,0-49,0 74,0 99,0-124,0 0,0 49,0 1,0-75,0-24,0-50,0 24,0-24,0-50,0 25,0-74,0 24,-50-49</inkml:trace>
  <inkml:trace contextRef="#ctx0" brushRef="#br0" timeOffset="4225">992 2406,'-24'0,"-26"-24,50 24,0 0,50 0,98 0,1-75,-25 75,-24 0,-1 0,-50 0,-49 0,25 0</inkml:trace>
  <inkml:trace contextRef="#ctx0" brushRef="#br0" timeOffset="5065">0 4391,'0'-25,"0"25,25 25,25 49,-1 26,50 48,-74 26,0-25,25-25,-50-74,0-1,0-24,24 0,-24-75,0-49,0-75,0-24,0 74,25 25,0 24,-25 1,0 24,25 50,-25-25,0 1,0 24,0-25,0 0,74 25,-24 25,-25 49,49 50,1-49,-26-1,-24 50,0-99,-25 0,74-25,-24-75,24 1,1-25,49-25,24 49,-73 1,-25 24,24 1,-24 49,-50 0,24 74,1 25,0 50,-25-25,0-25,0 50,25-50,-25 25,0-49,49 74,-49-125,0 26,25-50</inkml:trace>
  <inkml:trace contextRef="#ctx0" brushRef="#br0" timeOffset="6305">571 5929,'0'50,"0"-26,25 1,-25 99,0-24,0-1,0 50,0-75,0 50,0-74,0 24,0-49,0 74,0-49,0-25,0-1,0 26,0-50,24 25,26 0,0 24,-1 26,150-51,-100-24,50 0,74 0,-49 0,-1 0,1-74,-1 49,1 25,-75-49,-49 24,0 25,-26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2:13.6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3923,'0'0,"-25"124,25 124,0 49,0 100,0-74,0 198,0 173,0-73,50-249,-1 49,-49-173,0-24,25 24,-25-75,0 51,0-100,0 25,0 49,25-49,-25 99,0-74,0 49,0 25,25-74,-25-1,0-49,25-24,-1-51,-24 26,50-51,-50 26,0-25,25 49,-25-24,0-50,0 0,0 25,0-25,0-25,0 0,0 25,0-50,0 26,-50-125,25 25</inkml:trace>
  <inkml:trace contextRef="#ctx0" brushRef="#br0" timeOffset="9039">2563 4965,'0'0,"0"24,25 1,0 25,-25 49,0-49,0-1,0 75,0-25,0 75,0 0,0 24,0 26,25-1,-25-50,49 1,-24 74,0 50,-25-124,49 98,-24-48,-25-26,75 100,-51 24,-24-198,0 0,50 100,-50-100,50 25,-50-25,0-50,0 0,0-24,0 0,0 49,0-74,0 24,0 26,0-1,0-24,0 49,0-25,0 1,0-50,0 24,0-24,0 0,0 0,25 24,-25-49,0-49,0 24</inkml:trace>
  <inkml:trace contextRef="#ctx0" brushRef="#br0" timeOffset="171941">3035 1467,'0'-25,"0"25,24 0,51 0,49 0,99 0,0 0,149 0,-49 0,99 0,-26 0,-73 0,24 25,-99-25,25 0,-149 0,-49 0,-1 0,25 0,-49 0,-25-25,-1 0,1 25,25-50,-1 26,-24-1,0 25,49-75,-24 26,-25-1,24 1,-24-1,0-24,-25-1,0 26,0-1,0 0,0 25,0-24,-50-1,-24 1,-124-1,24-24,-124-26,25 100,-74-49,25-1,24 25,174-74,-50 99,1-50,24 26,50-1,-1 0,51 25,-1 0,-49 0,0 0,-50 0,50 0,-25 0,-50 0,50 0,-25 0,25 0,-49 25,24-25,25 25,-100 24,76-24,24 0,-50 0,75 24,-1-24,51 0,-1 0,-24 49,74-49,-25 0,0 0,0 24,-24 1,-1-1,1-24,-26 124,1-74,49-1,-50 25,51 0,-1 25,25-74,0 0,0-26,0 26,0 25,0-75,25 24,-1 51,26-50,25-1,49 26,24 0,26 24,99 25,99-74,-25 49,50 1,-50-1,-24-74,-25 0,-50 0,24 0,-98 0,-99 0,98 0,-24-49,-75 24,26-25,73 1,-98 24,24-50,0 51,50-51,-75 26,-24 49,0-75,-1 1,26 24,-1 1,0-1,-24-25,25 26,-51-1,1 50,50-49,-51-1,26-24,-50 49,25-25,0-24,-1 24,-24 1,25-1,-25 0,0 50,0-25,0-24,0 49,0-50,0 25,0 1,0-1,0-25,0 50,-25-25,-24 1,24-26,-49 50,-1-25,1 25,-100-25,0 1,26-1,-76 0,76 25,-76 0,-73-50,73 50,-24 0,25 0,25 0,-75 0,124 0,-124 0,99 0,1 0,-1 0,50 0,-50 0,100 0,0 0,-1 0,50 0,1 0,-1 0,-25 0,50 0,0 0,-25 0,25 25,-24 0,-1-25,0 0,-25 0,26 50,24-50,-50 24,25 1,0-25,-24 50,24-25,0-1,25 1,-25 25,0-1,1 1,-26-25,25 24,0 1,1 0,24-1,-50 1,50 0,0-26,0-24,-25 25,25 0,0-25,0 74,0-24,0 0,0-1,0-24,0 25,0-26,0 1,0 25,0-25,25 0,0 24,24-24,-24 0,25 0,-25-25,24 24,51-24,-51 50,-24-50,0 25,24 0,-24-25,25 24,49-24,-25 0,-24 0,24 25,50-25,50 25,-75-25,1 0,73 0,-148 25,25-25,-1 0,-24 0,0 0,24 0,1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2:30.0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8017 447,'0'0</inkml:trace>
  <inkml:trace contextRef="#ctx0" brushRef="#br0" timeOffset="6008">8066 2233,'0'0,"0"-25</inkml:trace>
  <inkml:trace contextRef="#ctx0" brushRef="#br0" timeOffset="52622">947 4515,'-25'0,"1"0,24 0,-25 25,0 0,25-25,-50 49,25 26,-49-26,24 26,-24-26,24 50,-24-49,24 74,26-49,-26 24,-24 0,-50 25,74-25,0-24,50-1,-25-49,25 25,0-50,0 24,0 26,0-25,0 0,0 24,0 1,25-25,0 74,0 0,25-49,24-1,-49 1,24 24,1 1,24-26,-49 26,124-26,-124-24,-25-25,99 25,-49 0,-1-25,26 49,49-49,-50 25,50 0,-25 0,75-25,24 49,-73-49,-1 0,-75 0,50 0,-99 0,25 0,0 0,0 0,-25 0,25 0,49-49,-49-1,24 25,-24-24,0-1,0-24,-25-1,25 51,24-51,-24 26,0-26,-25 75,0-124,25 74,24 1,-49 24,25-49,-25-50,0 74,0-24,0 24,0-49,0-75,-74 100,24-26,-24 26,-1 49,50-49,-24 24,24 1,-49-26,74 50,-50 0,0-24,26 49,-51-25,-24-25,-100-49,51 50,-100-26,99 50,74-24,-24 24,50 0,-1 0,0 25,25 0</inkml:trace>
  <inkml:trace contextRef="#ctx0" brushRef="#br0" timeOffset="150592">2758 0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47:06.5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1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11-13T06:48:45.652"/>
    </inkml:context>
  </inkml:definitions>
  <inkml:trace contextRef="#ctx0" brushRef="#br0">7398 985 23,'0'0'5,"-2"-1"-1,2 1 6,0-1-8,0 0 13,-2-2 4,2 2 4,0 0 3,-2 0-3,2 1-3,-2-1-9,0-1-1,2 2 5,-2-1-8,-2 0-1,-1 1-1,-1 0 12,0 2-8,-2 2 5,-5-1 4,-1 3-14,-3 2 12,-3 1-9,-1 0 0,-4 0-1,-2 3 11,-2 1-20,-4 1 12,-2 2 12,-4 1-3,-5 2 4,1-1-15,-5 3-1,-3-1-1,1 1-13,-2 0 1,1 2 14,-1 1-8,0 0-18,-2 0 8,1 1-11,-1 0 9,0 0 2,-2-1 8,0-1-13,3 0-4,-1-1 3,2-1-4,2-2 8,1-1 2,3-2 1,1 0-5,1-2 9,1 0-12,2 0 2,-1 0 1,3 0 9,-2 0-6,-3 0 2,1 1 1,-1 1 1,-1 2 2,-1-1 0,1 2 1,-1 1-1,1-1 1,-1 1 2,3 0-1,-1 0 2,3-1-1,0-1 1,-1 1 0,3-3 0,2-1 1,0 0-1,1-3 1,3-2 0,2-1 0,2 0 0,2-5 1,3 2-1,3-1 1,2-3 0,5 0 0,1 0-2</inkml:trace>
  <inkml:trace contextRef="#ctx0" brushRef="#br0" timeOffset="1115">122 2315 23,'-2'-4'4,"-4"-2"0,0 0 6,-1-2-1,-1 0-8,-2 0 19,2-2-2,-1 2 4,-1 0-3,2 0 10,-1 0-16,1 1-8,2 0 12,0 0 4,0 1 4,1 0-16,1 2 11,2-1-27,0 3 7,0-1 12,2 4 5,2 2-2,2 4-8,7 6-1,5 4-1,3 6 12,6 4-8,4 7-1,6 4 5,6 7 11,7 5-9,5 6-9,3 4 6,4 1 11,6 3-9,5 1-2,7 3-1,3 4-8,4 0 12,0 1-2,1 0-8,1-1 6,0-2-8,0-5 12,-6-5-14,-5-6-6,-3-5-6,-7-5-11,-8-6-10,-5-6-2,-7-6-15,-5-7 6,-10-5 4,-6-5 3</inkml:trace>
  <inkml:trace contextRef="#ctx0" brushRef="#br0" timeOffset="1472">203 2243 93,'-6'-6'21,"-3"-3"-3,1-3-2,-2 0 4,-1 0-15,1-1 6,0 0 11,1 0-3,3-1-2,0-3-2,2-2-8,2-5 11,6-1-14,2-4-1,7-6 0,7-4-1,7-6-6,8-8 13,9-8-7,5-8 12,7-5-8,6-7-7,9-4 6,9-7 6,7-6-2,6-1-19,4-1 13,5 2-6,1 0 13,5 1-8,-3 3-6,-1 3 0,-3 7 13,-4 3-1,-4 6-14,-2 6 7,-6 8 7,-2 5-1,-7 6-8,-5 7 7,-5 8-20,-4 7 15,-6 8 6,-5 7-14,-3 9 14,-5 6-14,-1 7 14,-3 8-20,-4 5 20,0 4 6,-2 6-2,0 3-7,1 2 12,-1 2-2,2 2-2,4 2 5,2 1-9,7 3 12,4 1-9,6 0-8,2 0 6,2 0-1,2-2 5,4 0-8,0-3 6,5-3-8,-1-1 13,0-3-2,1-1 4,-1 0-2,1-3 4,-1 1-9,-4-2-7,-4 0-1,0 1 6,1-1-1,-5 1 5,-3-2-1,-1 0 4,-4 1-14,-2 1 18,-3-2-21,-3-1 6,-5 0 6,-2 1-14,-4 1 1,-2-1 12,-6 1-7,-2 1-7,-2-1 7,-7 3 0,-2-2-1,-3 1-13,-5 0-4,-4 0 1,-2 1 15,-6 3-7,-5 2 14,-3 0-8,-7 3-12,-4 1 8,-6 2 0,-6 2 13,-7 2-26,-6 2 8,-6 2 14,-6 5-1,-6 3-13,-4 1 14,-3 0-1,-4 3-6,-3 1 0,-1 0 6,-2 0 0,-4 0-7,4 2 0,2-2 1,0-1 0,7-2 7,1-2-14,7-5 8,4-2 6,4-5-7,4-4-6,4-4-17,7-3-10,3-5 5,5-4-28,4-2 1,4-6 6,4-3 6</inkml:trace>
  <inkml:trace contextRef="#ctx0" brushRef="#br0" timeOffset="2219">1303 2134 87,'-6'-5'16,"-6"-1"-2,-1 1 10,1 0 4,1 0-10,-1 1 10,4 0-3,-1 1-10,3 2-2,2 1 5,2 3 10,6 4-22,4 5 18,7 4-9,3 5-15,5 2 19,6 5-15,4 1-7,2 2 20,5 2-15,1 0 12,3-1-14,1 1 6,1-2-13,-1-1 20,-4-1-8,-1-3-7,-3-2-6,-2-3-12,-6-2 15,-2-5-12,-4 0-4,-5-4 3,-5-3 2,-5-3 2,-6-4-11,-4-3-3,-4-4 10,-7-1 9,-5-4-6,-7-4 9,-6-2-12,-4-4 15,-5-5 0,-3-3-12,-5-6 8,-1-5 7,-1-5-6,-2-6 19,-1-1-8,1-2-13,2-2 20,5 1-1,3 1 4,5-1-8,6-1-7,6 2 13,7 1-8,3-1-1,7 1 0,6 1-1,4 3-6,6 3 6,5 4-13,3 3 8,5 5 0,2 5-6,2 5-5,-1 9 20,3 7-1,0 6 0,-2 10 5,-2 9-1,-1 8-8,-1 7 0,-4 5 0,-1 4 6,-3 4-8,-3 1 7,-2 4-1,-2-1-1,1 1 18,-1-2-9,-2-1 5,0-3-15,2-3 18,1-1-3,-1-4 4,2-4-9,0-1-14,3-3 12,-1-4 5,4-3-15,3-3 0,2-4 6,1-2-7,3-3 6,2-5-1,2-2 6,0-3-21,2-1 14,-3-2-1,3-1-25,0-1 9,-2-2 7,0 1-18,0-2-3,-2 2 3,-2-1-16,-1-1 5,-1 1 4,-2 0 4,-1 1 3,-3-1 3,-1-2 3,1 1 2,-5-1 2,0 1 1,-1-1 2,-1 1 7,-2-1 7,-2 0 6,0 0 5,1 0-2,-1-1-20,-2 0 19,2 0 5,-2-1 4,0 1-9,-2 1 5,2-1-2,-2 0-8,0 1 11,0 0-8,0 2 5,0 0 4,-2 2-8,2 0-2,-2 2-7,0 0 6,-2 3 5,2 1-2,-2 3-1,-3 4-14,1 3 7,0 5 0,2 0-1,0 3-6,0 0 13,1 3-1,3 2-14,0 1 7,5 2 6,-1-2 6,2-1-21,4-1 14,1-1-1,1-3-7,2-2 7,3-3 5,0-2-13,1-4 6,5-5-6,0-2-6,-1-4 7,3-5-6,-2-3-5,0-4 1,-3-2 2,1-3-5,-2 0-4,-1-3 8,1 1-11,-2-3 9,-1 1 14,-1 0 0,-3-1-13,0 0 14,1 2-6,-3 0 13,0 3 5,-1 3-2,-3 1-7,0 3 5,-2 2-7,0 3-7,-4 3 13,-2 3-14,-2 3 14,-2 4-8,-4 1-12,-3 3 13,-1 2-6,-3 1 13,1 1-14,-1 0 7,1-2 0,1-1 6,1 0-7,1-2 12,3 0-8,2-2 6,-1-2-2,3-2-1,0-2-1,6-2-13,0-1 7,6-2-13,2 0 14,3-2 6,3 0-13,1 1 0,1 1 14,1 0-8,3 2-6,3 2 0,0 1-5,4 5 20,0 1-8,4 5 0,0 2-6,4 3 0,4 5 7,5 4-1,3 5-6,3 7 0,-3 3 1,3 5 0,-2 3 7,-3 1-1,-1 0 0,-7-1 25,-2 0-10,-4-3-2,-4-3-2,-4-2 4,-5-5 17,-3-1-17,-5-4 4,-4-4-9,-4-2-14,-2-5 12,-6-3-7,-2-3 18,-5-5-9,-5-4 5,-3-4-9,-4-4-14,-4-3-5,0-5-11,-2-4 2,0-2 9,0-3-11,0-4-4,2-3-9,2-1-9,1-4-1,3-2-1,0-4 6,7 0 4,-1 1 5,3-1 3,3 0 3,3 2 3,0 0 3,4 3 3,-1 3 1,3 1 2,2 3 2,2 4 2,0 1 1,5 4 0,-3 5 8,2 3 6,2 3 5,3 4-1,1 3 17,0 4-16,5 1 5,0 3 10,1 3-3,3 2-3,-1 0-9,1 1-1,0 0 5,0 0-2,-1-1-2,-1-1-14,-3-2 13,1-1-21,-3-2-5,-1-4 2,-3-3-11,0-3-3,-3-2 4,-1-3 2,-2-2 3,-2-2 2,0-2 2,-2-1 8,0-2-5,0 0 1,-2-2 8,2 2 0,-2-1 13,0 0-14,0 1 13,0 2 5,0 2 4,0 1 4,0 1-9,-3 3-2,3 0 17,0 2-10,0 4 11,-2 1 2,2 3-10,0 3 10,0 4-4,0 2 2,2 1-22,2 2 5,0 1-2,2 2 12,2 0-10,3 0-1,3 3-8,3-2 6,-1 1-1,3 0-8,1-2 6,3 0-1,-3-1 0,3 0 11,0-2-14,-1 1 12,1-2-2,-4-1-14,-1 1-6,-1-2-12,-3 3-4,-4-2-3,-1 2 3,-5 0-9,-2 2-3,-4 2-14,-3-1 6,-3-1 4,-2-3 5,-3 1 4,-1-3 2</inkml:trace>
  <inkml:trace contextRef="#ctx0" brushRef="#br0" timeOffset="3870">2918 1548 92,'-2'0'34,"2"0"-5,0 0-3,0 0-16,0 0 5,0 1-2,0 0 5,0 0-2,-2-1-15,2 2-19,2-1 2,-2 0-4,0 0 2,0-1 1</inkml:trace>
  <inkml:trace contextRef="#ctx0" brushRef="#br0" timeOffset="4020">2832 1107 62,'-3'0'12,"3"0"5,0 0 11,0 0-10,0 0 4,0 0 3,0 0 10,3 1-11,3 3 3,2 0-22,4 5 25,1 0-10,5 4 3,5 2-9,4 1-8,2 6 18,2 0-3,2 5-9,2 0 5,3 0-2,-1 0-2,-2-1-8,2-3-7,-4-2-18,0-1 15,-2-4-18,-4-2 9,0-2-5,-4-3-4,-5-2-3,1-3 3,-4-3-10,-5-2 5,-2-3 10,-4-1-5,-2-2 10,-2-2 1,-2-1 8,-2-4 1,-2-3 0,-2 1 7,1-1 5,1-2-1,0 2 12,0 0-3,2 2 4,2-1-2,2 2-3,4 2-2,2 3-1,2 1-8,5 2-7,1 2 13,5 4-2,1 5-1,1 4-1,2 2 5,2 4-7,0 2 5,-3 2 12,1 1-9,-2 1-8,-1-1-1,1 0 12,-4-4 4,-5-1-2,0-2 4,-1-2-9,-1-1 11,-4-3-16,-2-4 12,-1-3-15,-3-3 5,0-3-1,-3-3-7,3-4-19,-4-7 14,-2-2-6,-2-4-17,0-2 16,-1 0-18,3 1 10,0-1-10,2 1 3,0 1 3,2 2-3,2-19-3,4 8 9,2 7-4,2 6 3,0 5 3,7 3 2,4 2-4,-7 3 2,-2 3 15,5 0-13,-5 0-4,-2 3 9,-1-1 13,-1 2-6,-2 2 19,-2 0-8,0-1-8,-4 2 7,2-1 11,-2 1-2,-4 4 4,-5 4-15,1 2 6,0 4-14,-3 2 19,5 3 4,2 2-8,2 0-2,2 1-1,4 3-1,2-3-8,2 0-6,2-1 7,3-5 0,-1-3 6,0-3 6,7-3-15,-9-6-6,2-2 1,-1-4 8,1-2-19,0-3 2,1-3 2,-3-2 2,2-2-11,-3-2 15,-1-2-5,0-1 1,-2-2 8,-2 1 1,0-24 0,-4 5-6,-4 8 20,0 3-1,-2 4-8,1 6-6,3 6 19,2 3-8,-2 4 5,2 4-1,4 8 11,-2 4-9,4 4 4,-2-4-2,4 3-8,3 1 6,-1 0-2,4 0-1,1 0-2,1 0-1,3 0-1,1-3 0,-1-2-7,4-1-6,-3-3-6,3-4 14,0-2-6,-3-3-6,1-2 2,-1-3 1,-3-3-12,-3-4 3,-1 0 2,-5-2 2,0-2 1,-6-1 2,-2-1-5,-4-4 8,-5-1-5,-3-1 14,-3-1-7,-28-29 20,-1 8-9,5 11 6,6 9-2,4 6 12,8 7-3,7 6-2,1 5 4,7 4-3,2 8-8,8 6 5,2-4 4,0 5 4,6 4-3,5 2 4,3 3-10,5 4-1,2 0-2,4 2-1,2 0-2,2 0 6,2-2 4,40 23-8,-11-9 5,-6-7-15,-5-7 7,-3-6 5,-9-5-8,-7-4 6,-8-4-1,-3-3-1,-6-5-8,-3-3 0,-3-4 0,-5-1 7,0-4 5,-8 0-8,2-2-7,-6-3 13,2 1-7,-5-1-1,1 3 0,6 1 0,-2-2-7,0 7 7,2 3 0,2 1-13,2 4 2,2 2 7,4 4-12,4 3 20,3 3 0,4 0-1,-3 2-1,-8-6-7,1-1 7,3 2-13,-2-1 14,3 0-13,-3 0 7,3-2-6,-1 1 7,-2-1-6,1-2 0,-1-2-5,-2-1 1,3-3 1,-3 0 14,0-3-1,-2-2 0,3 1-1,-3-2 0,0 1 0,0-3-1,0-1 0,1 3-6,-1-2 6,2 0-12,-2 3 1,3-1 1,-1-1 13,0 2 0,0 1-7,-1 2 0,1-2 0,0 2-6,0 0 14,1 0-7,-3 2-19,6-7 3,-3 1-11,-3-1-21,-4 1-6,0 3 6,-6-1 4</inkml:trace>
  <inkml:trace contextRef="#ctx0" brushRef="#br0" timeOffset="5330">4333 655 89,'0'1'28,"0"-1"9,0 0-11,2-1-10,2-5-2,2-2 5,3-1-2,-1-2-9,4-3-1,5-2-19,-1 0-11,5 1 2,0-1 2,2-1 2,-1 0 1</inkml:trace>
  <inkml:trace contextRef="#ctx0" brushRef="#br0" timeOffset="5465">4893 407 50,'5'0'26,"1"1"10,2 1-11,0-1-3,1 1 10,-3 1 2,2 2 2,0 0 2,-1 1-11,-1-1 2,-2 2-3,-2 0-10,0-1 11,2-1-16,0-3 5,-4 0-8,0 1 11,0-4-21,0 1-6,0-4 13,0-3 0,4-3-7,5-3-6,-3-1-5,0 0 20,2 1-7,1-1 6,1 1-7,0 3-6,3 1 13,-3-1 0,0 5-7,3 1 6,1 3-13,1 0 1,-3 1 7,3 3 0,-3 0 6,7-2-13,-3 0 13,-1-1 0,-1 0-1,-1 1-1,1-2 0,3-3-7,-5-1 7,3-4-1,-3 1-19,-2-1 8,1-1-11,-1-2 8,-2 0 2,3 0-18,-1-1 4,-4 0-4,-2 1-9,3 2 4,-3 1 4,-4-2 2</inkml:trace>
  <inkml:trace contextRef="#ctx0" brushRef="#br0" timeOffset="5905">3413 1249 25,'-4'0'5,"-1"1"-1,-1 2-1,2-1 0,0 0 6,2-2-7,2-1 12,2 0-8,2-3-1,6-4-1,5-1 12,1-4-20,7-1 13,25-20-8,1 0 6,-1-1-13,4 1 0,-1 0 1,-1 1-1</inkml:trace>
  <inkml:trace contextRef="#ctx0" brushRef="#br0" timeOffset="6180">2838 1806 42,'-2'1'15,"0"-1"-2,0 1 5,-1 2 10,3-3-10,0 1 17,0-2-5,0-2 3,5-2-4,-1-2-10,4-3-3,4-4 5,5-2-15,4-3 11,6-4-14,4-2 6,2-4-8,4-3-25,0 0-9,-2-2 3,0 2 2</inkml:trace>
  <inkml:trace contextRef="#ctx1" brushRef="#br0">2130 1334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2:25.5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 0,'0'0,"0"0,25 50,0 49,-25-50,25 1,-25 24,0 1,24 49,-24-99,25-1,-25 26,0-25,25-25</inkml:trace>
  <inkml:trace contextRef="#ctx0" brushRef="#br0" timeOffset="546">10 25,'49'0,"26"0,-1 0,50 0,-50 0,1 0,-1 0,-49 25,0-1,0 1,-25 25,0-25,0-1,49 26,-24-25,-25 0,0 24,0 1,0-25,0 49,0-24,0-50,0 24,0 26,-49-25,49-25,-50 25,0-1,1 1,-1 0,25-25,-24 50,-1-50,25 0,-24 0,24 0,0 0,0 0,0 0,25 0,-24 0,-1 0,25-25,0 0,0 0</inkml:trace>
  <inkml:trace contextRef="#ctx0" brushRef="#br0" timeOffset="1295">630 546,'25'0,"-25"0,49 0,-24 0,0 0,0 0,-1 0,26 0,-25 0,0-25,-25 25,24-50,26 50,-50-25,0 25,50 0,-26-24,-24-1,25 0,-25 25,0-25,0 0,25 25,-25-24,0-1,0 25,-74 0,49 0,0 0,-25 0,1 0,-1 49,25-49,-24 25,49-25,0 25,-25 0,0 0,25-1,0 76,-25-51,25 26,0-1,0 25,0 1,0-100,0 74,0-74,0 50,50-26,0-24,24 0,0 0,75 0,-74 0,24 0,-25-24,-49 24,0-25,-25 25,0-50,0-24,0 74</inkml:trace>
  <inkml:trace contextRef="#ctx0" brushRef="#br0" timeOffset="2246">1448 422,'-25'0,"25"0,-49 24,49 1,0-25,0 25,0 25,74-1,-49-49,0 50,0-25,24-1,-49-24,0 25,0 25,0-50,0 25,0-25,-24 25,-1-25,0 0,25 24,-25-24,0 0,25 0,0-24,0-1,0 25,0-50,0 25,0 0,0-24,0 24,0-25,0 26,0 24,0-25,50-25,-25 1,-25 49,74-50,-24 0,-25-24,-1 49,1 25,0-25,0 25</inkml:trace>
  <inkml:trace contextRef="#ctx0" brushRef="#br0" timeOffset="3447">1771 397,'0'49,"0"-24,0 25,0 24,0-74,0 25,0 0</inkml:trace>
  <inkml:trace contextRef="#ctx0" brushRef="#br0" timeOffset="4961">2366 273,'0'25,"0"-25,25 49,-25-24,0-25,0 25,0-25,-50 0,50 0,-25 0,1 0,-1 0,0 0,25 0,-25 0,25 0,0-25,0 0,-25 25,25-25,0 25,0-24,0-1,25 25,0 0,0 0,0 25,-1 24,1 26,0-26,0 100,25-99,-50 24,24 25,26 1,-25-26,0 0,-25 26,24-26,-24-49,0 74,0-49,0-25,0-1,0 26,0 0,0-26,0 1,0 0,0 0,0 0,0-1,0-24,0 0,0 0,-49 0,49 0,-25-24,-25-26,26 25,-1-49,0-25,0-1,0 26,25-1,0 26,0-50,0 49,0-49,0 49,0 1,0-26,0 50,0 25,0-25,0 1,0 24,0-25,25 0,-25 0,25 0,-25 1,0-1,0 25,0 0</inkml:trace>
  <inkml:trace contextRef="#ctx0" brushRef="#br0" timeOffset="6085">2565 322,'24'0,"1"0,0 0,0 75,-25-50,25 24,-1 26,1 24,0-74,-25-1,0 1,0 0,0-50,0-74,0 74,0-24,25-26,49 1,-49 24,0 25,0 1,-1-51,-24 75,25-25,0 25,0 0,-25 0,25 0,-1 0,1 0,0 25,74 25,-74-25,25 24,-25 1,-25-25,24 24,1-49,-25 25</inkml:trace>
  <inkml:trace contextRef="#ctx0" brushRef="#br0" timeOffset="8582">406 1612,'0'0,"0"0,0 50,0 24,0-49,0 74,0-74,0 25,0-25,0 24,0-49,0 0,0-74,0-75,0 0,0 25,0 75,-24-1,24 0,0-24,0-1,0 75,0-49,0 24,0 25,24-25,1 25,25-25,-25 25,-1 0,-24 0,75 0,-50 0,0 0,24 0,26 50,-1 24,-24-24,-1 99,1-75,-25 26,24-1,-24-50,-25-49,0 75,0-26,25-49,-25 25,0 25,25-25,-1 24,-24-24,0 0,0 0,0-25,50 25,-50-50,-50 0,50-50</inkml:trace>
  <inkml:trace contextRef="#ctx0" brushRef="#br0" timeOffset="9783">431 1588,'0'0,"75"0,-26 0,75 0,-24 24,-1-24,74 0,-73 0,-76 0,26 0,-25 0,0 0,-1 0,1 0</inkml:trace>
  <inkml:trace contextRef="#ctx0" brushRef="#br0" timeOffset="10937">1820 1166,'0'25,"25"-1,-25 1,25-25,-25 25,0 0,0 0,0 49,50-49,-50 74,0-74,24 25,-24 24,50-49,-50 24,0-24,25 0,-25 0,25-25,-25 0</inkml:trace>
  <inkml:trace contextRef="#ctx0" brushRef="#br0" timeOffset="11661">1845 1265,'0'0,"-25"-50,25 1,0 49,0-25,0 0,0 0,50 1,-25 24,0-25,24 25,-24 0,25 0,-1 0,-49 0,50 0,24 0,-24 25,-1 24,26-24,-25-25,-26 25,1 74,-25-99,50 50,-25-1,-25-24,24-25,-24 50,25-25,-25-1,0-24,25 25,-25 0,0 0,0 0,0 24,0-24,0 74,0-49,0-25,0 49,-25-49,25 0,0-25,0 24,-25 1,25-25,-24 25,24-25,-25 0,25 25,-50-25,25 0,-24 50,24-50,0 0,25 0,-50 0,1 0,49 0,-50 0,-24 0,74 0,-50 0,25 0,25-25,0 25,0-25,-24 25,24-25,-25 25,0-25,25 0,0 25,0-24,0 24,-25-25,25 25,0-25,0-25,0 50,0-49,-25 24,25 25</inkml:trace>
  <inkml:trace contextRef="#ctx0" brushRef="#br0" timeOffset="13941">580 3175,'0'0,"-50"0,26 0,-51 0,26 0,24 0,0 0,0 0,0 0,25 0,-49 0,-1 0,50 0,-49 50,-1-50,50 25,-25-25,0 0,25 24,0 1,0 0,0 25,0-25,0-1,0 1,0 0,0 25,0-26,0 26,0-25,0 24,0-24,0 0,0 0,0 0,0 74,75-74,-50 24,-25-24,0 0,24 0,1-25,0 0,0 0,0 0,24 0,1 0,24 0,1 0,-1 0,-24 0,24 0,-49 0,74 0,-24 0,-26 0,1-25,-50 0,25 25,-1 0,-24-25,0 25,50-25,-25-24</inkml:trace>
  <inkml:trace contextRef="#ctx0" brushRef="#br0" timeOffset="15349">1349 3721,'0'25,"25"-25,-25 49,0 26,25-50,-1 49,-24-49,0 0,0 49,0-24,0-25,0 24,0-24,0-25</inkml:trace>
  <inkml:trace contextRef="#ctx0" brushRef="#br0" timeOffset="17047">729 5061,'0'-25,"0"25,-25 0,-49 0,49 0,-50 0,51 0,-1 0,0 0,0 0,-24 25,49-25,-50 49,25-49,25 50,0-25,0-1,-25 1,25 0,0 0,0 24,-24 1,24 0,0 24,0-24,0 24,0 1,0-1,24 25,1-49,0 24,49-24,-74-25,25 0,25 24,-1-24,-24-25,25 50,24-50,50 0,0 0,25 0,25 0,-100 0,1-25,-26 0,-24 25,-25-50,0 50,0-24,0-1,0 0,0 0</inkml:trace>
  <inkml:trace contextRef="#ctx0" brushRef="#br0" timeOffset="17912">1423 5730,'50'0,"25"0,-1 0,25 0,-24 0,-51 0,1 0,0 0,25 0,-50 0,24 25,-24-25,25 25,-25 0,25 0,-25 74,0-25,0 1,0 24,0-49,0-1,-25 50,0-49,25-25,0 0,0-1,25-24,25-74,24 49,25 0,1-24,-1 49,-25-25,50 0,-24 0,-26 25,0 0,-49 0,0 0,-25-24,-74-26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1:24.8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0,'0'0,"0"0,25 25,0 0,0-1,0-24,-1 25,26-25,-50 50,0-50,25 0,0 25,-25 24,0 1,0-50,0 25,-25-1,0 26,0-50,-24 25,49-25,-25 25,0-25,25 24,-25-24,25 0,-25 0</inkml:trace>
  <inkml:trace contextRef="#ctx0" brushRef="#br0" timeOffset="7684">2158 2580,'50'0,"-25"0,74 0,-24 0,49-25,49 25,26-74,-199 74,173 0,-73-50,48 25,-48 25,-1-25,-50 1,51 24,-51 0,26 0,-26 0,50 0,-49 0,25 0,-51 0,26 0,-25 0,24 0,1 0,-25 0,24 0,1 0,-25 0,49 0,-24 0,49 0,-74 0,49 0,-24 0,-25 0,0 0,24 0,1 0,24 0,-24 0,24 0,-24 0,49 0,-74 0,74 0,-49 0,-26 0,26 0,0 0,-26 0,-24 0,25 0,0 0,-25 0,75 0,-1 0,-49 0,24 0,-24 0,0 0,0 0,0 0,-25 0,24-75,51-123,-75 148,0 50,0-74,0-1,0 50,0-24,0 24,0 25,0-50,0 1,0 24,-50-49,1-1,-1 1,-24 49,24 0,0-25,-24 26,-25-1,99 25,-75-25,1 0,49 0,-25 25,-74 0,50 0,0-24,24 24,-24 0,-50-50,-25 50,49 0,-24 0,25 0,-25 0,75 0,-75 0,49 0,1 0,24 0,25 0,-49 0,24 0,1 0,-26 0,1 0,24 0,-24 0,-25 0,-1 0,51 0,-1 0,-49 25,74-25,-25 0,1 0,-1 0,-24 25,74-25,-75 0,51 0,-26 24,-24-24,49 0,25 0,-25 0,25 25,-25-25,25 0,-25 25,1 0,-1-25,25 0,-50 25,1-1,-26 26,75-25,-25-25,0 50,1-26,24-24,0 0,0 25,0 25,0-50,0 25,0-1,0 1</inkml:trace>
  <inkml:trace contextRef="#ctx0" brushRef="#br0" timeOffset="10647">6599 2580,'0'0,"0"0,25 0,49 0,0 0,1 0,123 0,-74 0,99 0,-148 0,49-50,-74 1,-26 49,1-25,-25 25,-25 0,-74 0,-75 0,50 0,25 25,-50-1,1-24,48 0,26 0,24 0,26 0,-1 0,-25 0,100 50,49-50,0 0,174 0,-25 0,75 0,-26 0,-24 0,-74 0,-26 0,-98 0,-26 0,-49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1:14.1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173 149,'0'25,"0"0,0 24,0 26,25-50,-25 49,0 0,0 1,0 49,0-99,0 74,0-49,0 74,0 124,-25-99,1 24,-26-98,50 49,0 0,-25-25,0 50,25-50,0-49,0 74,0 24,0-23,0-26,-25 25,25-25,0 25,0-25,-24 25,24-24,0-1,0-25,0-49,0 74,0-24,0-51,0 51,0-25,0-26,0 26,0 49,49-24,1 24,0-25,-50 50,24-25,1-24,0 24,49-24,-24 24,-25-50,0 1,49 0,-49-1,24 1,-49-1,25-49,0 75,25-1,24-24,25 24,0 1,26 24,-51 0,124 25,-49 0,0-74,0 49,0-49,0 49,-50-74,124 74,0 0,25-49,-24 0,123-26,50 76,24-51,51 50,-51-99,125 75,-50-1,-74 1,0-26,24-24,1 0,-26 24,-73 51,73-75,-98 24,74-24,-50 49,-49-49,123 25,75-50,-99 0,174 0,-149 0,24 0,-49 0,-75 0,-49 0,-74 0,-75-75,-75 51,1 24,0 0,-26-75,1 75,25-49,-1 24,1 0,25 0,-75 0,74-24,-24 24,24-50,-49-24,0 0,-25 25,0-50,24-50,-24 75,0 24,0-49,0 25,0 25,0-26,0 1,0-75,-74 75,49 25,-49-25,-50 49,24-74,51 99,-26 0,1-24,0-1,49 0,0 26,-74-26,-25-99,0 100,74 49,-99-100,-24 76,123-1,25 0,-49 25,49 0,0 0,0 0,1 0,24 0,-75-25,50 25,1 0,-51 0,26 0,-51-25,51 25,-26 0,26 0,49 0,-50 0,25 0,25-49,0 49,-25-50,1-24,-1-1,0 26,25 24,-25-50,25-24,0 50,0-1,0 0,0 1,0 49,0-50,75-49,-26 49,1-24,24-25,1 49,-26-24,1-1,0 1,-1 49,-24-25,25 1,-1 24,26-50,-51 51,-24-26,0 25,0 0,25 25,-25-74,0 74,0-50,25-24,0 49,0-49,-25 24,24-49,-24 74,0-49,50-1,-50-24,0 0,0 49,0-24,0-1,0-24,0 49,0 26,0-26,0 25,0-49,-25-1,-49-49,24 50,-49-50,49 0,26 25,24 24,-50 26,25 24,0 25,-24-25,-51-25,-48 26,48-26,-24 50,50-74,-100 74,75-25,0-50,-75 50,25-24,-74 24,-74 25,73 0,-73-50,-125-24,-25 74,51 0,98 0,-25 0,75 0,-99 0,297 0,-198 0,75 0,-51 25,-73 74,-175-74,51 49,-1-74,-24 149,98-124,26 25,-125 24,125-49,-25 49,-50-49,149-25,24 0,76 0,-26 0,-49 0,148 0,-49 0,25 0,49 0,-49 0,0 0,25 0,-26 0,100 0,-124 0,25-25,-50 0,-49 25,-1-99,75 99,-49-74,98 74,-24-25,25 25,24-50,-49 50,99-24,-25 24,25-25,-25-25,0 0,1 1,24 24,0-49,0 24,0 25,-25 0,25-24,0 24,0-25,0 26,0 24,0-25,0-25,0 50,0-25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1:23.1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0 124,'0'-17,"0"-1,0 18,0-17,25 17,-1 0,26 0,0-18,-26 18,51 0,-1 0,75 0,-74 0,98 0,75 0,50 0,74 0,-25 0,25 0,50 0,-50 0,50 0,-50 0,-25 0,25 0,-24 0,-175 0,26 0,-26 0,1 0,-75 0,25 0,-25 0,25 0,25 0,49 18,-25-18,100 0,-99 0,24 0,50 0,-99 0,-25 0,0 0,-49 0,-1 0,-74 0,124 0,0 0,-49 0,49 0,49 0,-49 0,100 0,-26 0,-49 0,-25 0,99 0,-148 0,24 0,-25 0,25 17,1-17,-26 18,-24-18,49 0,-25 0,25 34,-24-34,-50 0,74 0,0 0,-24 18,24-18,-74 0,24 17,50-17,1 0,-76 18,76-18,-26 0,-24 0,-50 18,25-18,24 0,1 0,-1 0,1 0,0 0,-26 0,26 0,-50 0,25 0,24 0,1 0,-25 0,0 0,-1 0,1 0,0 0,0 0,24 0,1 0,74 0,-49 0,-26 0,1 0,-1 0,-49 0,75 0,-75 0,0-18,25 18,-1 0,26-18,-50 18,25-17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2:14.8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0 243,'0'0,"25"0,49-25,75 25,-50-24,149-1,50 25,99-75,50 75,24 0,174 0,-199 0,150 0,-150 0,75 0,0 0,-149 0,99 0,-99 0,1 0,-26 0,124-49,-24 24,-100 25,75 0,-75 0,-25 0,-24 0,-124 0,-50 0,-25 0,0 0,-24 0,-26 0,26 0,98 0,-123 0,24 0,25 0,25 0,1 0,-26 0,-50 0,26 0,-75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2:17.3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5852 0,'51'0,"23"0,51 0,175 0,23 0,152 0,174 0,49 0,175 0,76 0,99 0,0 0,75 0,-175 0,0 0,-75 0,-174 0,174 0,-174 0,-1 0,1 0,-75 0,-100 0,174 0,-98 0,23 0,1 0,-174 0,-27 0,101 0,-99 49,-176-49,100 0,-149 0,25 0,-176 0,-49 0,0 0,-199 75,-101-50,-149-1,-225 25,-273-49,-101 0,-325 0,151 0,-76 0,-74 0,224 0,174 50,101-50,174 0,151 49,-225-49,-126 50,26-50,-151 0,-98 0,-451 0,451 0,-176 0,76 0,523 0,-75 0,126 25,224-25,0 0,49 0,175 0,1 0,249 0,25 0,-1 0,-123 0,98 0,52 0,48 0,201 0,73 0,27 0,123 0,301 0,-76 0,-24 0,-150 0,-175 0,-100 0,-174 0,-150 0,-25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15T19:55:03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0,'0'0,"99"0,25 0,-49 24,49-24,50 0,-50 0,24 25,51-25,-26 0,1 0,49 0,25 0,50 50,-25-25,49-1,-173 1,149-25,0 75,-1-26,51-24,-125 0,-99 0,174-25,-100 24,-49-24,24 0,-24 0,-50 0,50 0,0 50,-74-50,24 25,74-25,-24 25,-25 0,-49-25,49 24,-25 1,-25-25,1 0,49 25,-25-25,-25 0,1 0,74 0,-25 0,0 0,0 0,99 0,-99 0,273 25,-149 24,25 51,74-76,25-24,50 0,-100 0,75 25,-25 25,-74-50,0 0,-50 0,49 0,-24 0,25 0,-100 0,100 0,-50 0,-25 0,1 0,-26 0,100 0,-75 0,75 0,-100 0,50 0,-74 0,49 0,-49 0,49 0,-25 0,-74 0,25 0,-25 0,100 0,-51 0,26 0,-1-75,-24 75,-1 0,26 0,148 0,-49 0,24 0,26 0,24 0,25 0,-100-24,125 24,-174 0,0 0,25-50,49 25,-24 25,49 0,-148 0,74 0,24 0,1-25,74 25,-149-49,-148 49,-51 0,1 0,-25-50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0:52.0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3325 2477 138,'0'-2'28,"3"-1"15,-3-2-5,2 0 8,-2 1 0,0-2-12,0 0 15,0 0-13,0 0 2,-2 1 8,2 0-19,-3 0 16,1 2-6,2 0-10,-2 1 9,0 2-24,0 4 5,-4 3 4,0 5-2,-5 7 4,-1 7-3,-2 5 3,-5 6-9,-2 7-1,-2 5 10,-3 4-2,-1 2-9,-4 1-2,4 1-1,-2 0-1,4-2-14,0-3 14,5-3 5,-1-1-8,2-5-1,3-5-25,1-3 2,1-4-22,1-4-1,3-4-8,2-4-31,-1-6-2,3-7 8</inkml:trace>
  <inkml:trace contextRef="#ctx0" brushRef="#br0" timeOffset="281">2765 2722 233,'-2'-2'47,"2"1"13,0 0-14,0 0 13,-2 1-7,2 0-6,0 0-6,0 0 1,0 0-5,2 0 8,0 2-12,6 3-4,5 1 9,-1 2-17,5 1 10,3 3-10,3 1 10,4 1 3,2 2-17,4 0 10,2 2-3,2 0-3,3 1-16,-1-1-4,2 2 0,1 0 0,-1-1 0,-2-1 0,-1 1 0,-1-2 0,0 1 0,-4-2 0,0-1 0,-2-1 0,-4 0 0,0-2 0,-2-1 0,-2-1 0,-5-2 0,1 0 0,-5-1-20,-1 0-48,-3-3-10,-2 0-22</inkml:trace>
  <inkml:trace contextRef="#ctx0" brushRef="#br0" timeOffset="1030">446 688 169,'0'0'43,"0"0"-12,0-2-4,0 1 16,0 0-12,0-1 2,0 1-4,-2 1-10,2 0 11,0 0 8,0 0-4,0 4 8,0 3-18,0 4-3,-2 2 10,-2 5-4,0 3 3,-2 4 2,0 2 3,-3 5-11,-1 3-15,0 1 11,-3 4-3,-3 4-8,-1 1 11,3 1-8,-5 2-8,3-1 6,-1-1-2,0-1-7,1-3 13,-1-2-8,3-3-7,1-4 6,1-3-7,2-2-12,-1-5-11,5-2-3,-2-4-28,2-1 1,2-5-18,-3-4-5</inkml:trace>
  <inkml:trace contextRef="#ctx0" brushRef="#br0" timeOffset="1326">8 1014 215,'0'0'43,"-2"-1"1,2-1-5,-2 1 14,2-2-1,-2 0-6,2 1 0,-2-2 1,2 2-6,0 0-12,0-1-3,0 2-3,2-1-3,-2 1 10,2-1-4,4 2-3,0 0-9,5 0 4,3 3 4,3 0-3,1 3 4,5 1-9,4 1-2,0 4 5,4 1 4,0 2 4,4 1-22,0 3 6,2 0 5,3 2-14,1 2 0,-2 1 9,5 0-9,-3 2 0,3-1 0,-1 0 0,0 0 0,-1 0 0,-3-2 0,-2-1 0,1-2 0,-5 0 0,0-2 0,-2-1 0,-4-2 0,-3-1 0,-1-2 0,-2-1 0,-3-2 0,-1-1 0,-5 0 0,1-2 0,-3-1 0,1 0 0,-5-1 0,2 0 0,-2-2 0,-2 2 0,3-2 0,-3-1 0,0 1 0,-2 0 0,2-1 0,-2 0 0,0 0 0,0 0 0,0 0 0,-2-1 0,0 1 0,2-1 0,-2 2 0,0-1-36,0 0-55,0 0-14</inkml:trace>
  <inkml:trace contextRef="#ctx0" brushRef="#br0" timeOffset="-63278.73">1402 767 172,'0'0'24,"0"1"9,2 0 9,2 1 1,2 0-6,3 1-11,3 1 3,5 0 3,1 2 2,3 2-10,2 1 9,-1 3-4,1 0-4,-2 2-3,0 0-2,-1 1-3,-3 0 4,-1-1-2,-3 0 10,-1-3-10,-4 0-3,1-2 17,-3-1-23,0-1 18,-2-2-10,-4-3-2,0-1-8,-2-3-1,0-4 5,-2-1-8,-2-4 0,4-3-13,0-4 1,0-2-5,4 0 1,0-3-11,2-1-3,2-2 9,2 4-4,3 1 3,-3 2 2,2 1-4,3 2 2,-3 2-4,2 2 16,1 3-6,1 2 2,-1 0-5,-1-1-5,3 0 21,-3 0-6,2 0 1,1-2 0,-1 0 1,-1-3 0,1-2 0,-1 0 1,1-2 6,-1-1-13,1-1 20,-2-1-14,-1 2 13,-1-1-1,-2 3 5,-1 2-14,1 1 19,-4 3-3,0 2-21,-4 3 20,0 4-8,-4 4-7,0 3 12,-2 5-8,-3 3-13,1 3 20,0 2-14,0-1 1,1 2 6,3-1-7,0-2 7,0-2-19,0-1 14,2 0-6,2-5-12,0-2 3,2-3 14,2-4-6,2-4 1,0-4-11,3-2 8,-1-4 8,2-3-19,1 0 3,1-3 15,-2-1 6,3-1 0,1 0 6,-1 1-1,1 0-14,-1 3 13,1 0 6,1 3-14,-3 2 12,2 3-7,1 3 5,-1 5-1,3 2 5,-3 4-7,3 3 5,-3 5-1,3 2-8,0 3 6,-1 4-1,1 4-1,-3 2 0,3 5-1,-3 0 5,1 0-7,-1-1 6,1-2-1,-3-2-1,-2-3 5,3-3-1,-3-2-8,-2-3-13,1-3 14,-1-4-13,0-2 7,-2-2 0,3-4 13,-1-2-1,-2-5 5,0-2-21,-2-4 7,1-4 6,-1-5-7,0-2 6,-2-4-7,0-2 7,-2-1 5,0-1-1,0 0-1,-2 3-8,2 2 0,-2 1-12,2 4 7,-2 1-18,2 4-16,-2 1 5,2 2-27,-2 4 1,2 1-5,-2 2 4</inkml:trace>
  <inkml:trace contextRef="#ctx0" brushRef="#br0" timeOffset="-62498.73">2765 0 189,'0'-1'47,"0"1"12,0 0 6,0 0-9,0 0-13,0 0 20,0 0-14,0 1-6,-2 3-12,0 1 9,0 0-5,0 6-5,-2-1-4,1 3-15,1 0 11,0 1-3,2 0-2,0 0-2,2 1-2,3-1 4,1 0-14,2-1 12,2-2-8,3 0-14,1-2 14,3-2-1,-1 0-13,3-1 0,-2 0 14,-3-1-7,0 0-13,-1 1 2,-1 1-5,-3 1-17,-5 2-8,-2 3-20,-4 2 1,-5 2-18,-3 2 10</inkml:trace>
  <inkml:trace contextRef="#ctx0" brushRef="#br0" timeOffset="-62093.73">1801 825 202,'0'0'26,"0"0"9,0 0-4,0 0-4,0 0 3,2 0-4,2-4-3,3 0-9,-1-2 11,2-2-3,2-3-16,3 0 6,-3-6-8,3 0 0,1-4 5,0-1-1,1-2 18,-1-1-22,-1 0 12,-1 0-2,1 2-2,-5 0 11,-2 2 4,0 2-4,-4 3 4,-2 1-10,0 2 10,-4 4-16,0 4 12,-4 3-3,0 3-3,-1 3-2,1 5-14,0 1 0,0 4 12,1 1-2,3 1-1,0 2 5,4 0 4,2 1-8,2 0 5,2-2-2,5-1-8,1-2 18,5-1-10,1-4-14,3-2 0,2-2 13,4-4-2,0-3-14,2-2 7,-3 0-20,-1-2-10,0 0-16,-2 0 6,-3 2-33,-3 0 8,-3 2-11,-1 2-6</inkml:trace>
  <inkml:trace contextRef="#ctx0" brushRef="#br0" timeOffset="131553.27">1205 1485 17,'5'2'4,"1"-1"-1,0 1 0,4 0 0,1 1-1,3 0-1,3 0 1,-3 0-1,3-1 1,-1 2-1,3-2 0,0 0 0,-3 0-1,5 0 1,-1-1 0,-1-1-1,2 1 1,-3-2-1,1 0-1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5:05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0 160,'-2'2'25,"2"0"10,0-1 1,0 1 2,0 0-5,0 1-4,2 1 3,0 1-10,0 1 22,2 1-24,0 3 3,2 1 10,1 2-17,1-1 5,2 5 10,1-1-4,-1 1-16,2 3-2,3 0 12,-3 1-3,3 0-8,-1 1 5,3 0 4,-3 0-9,1-1-7,-1 1 6,-1-2-8,-1 0-6,0-2 1,1 0 6,-3-3 0,0-1 0,-1-3-19,-1 0-10,0-3 3,-2-1 3,3-4-10,-1 0-9,0-2-1,1-5-20,-1 0 7,0-2 6,2-2 5</inkml:trace>
  <inkml:trace contextRef="#ctx0" brushRef="#br0" timeOffset="265">684 18 147,'0'0'33,"0"0"-4,0 0 9,0-2 1,2 0 2,-2 0-5,0-1-11,0 1 15,0 1-5,0 0 2,0 1 2,0 0-5,0 2 2,-2 4-11,-2 3 3,0 4-9,-2 2 4,0 3-3,-5 1 10,-3 3-10,1 3-15,-3-1 12,-1 2-9,1-1 12,-3 1-3,3 1-8,1-2 5,-1 0-14,1-2 6,3-1-13,-1-2 1,1 0-18,2-4-4,1-2-15,3-1-13,-2-2-25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5:13.2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4 405 214,'-2'0'50,"2"-1"6,-2 0-7,2 1-19,0-1 3,2 1-4,0-1 2,2 1 9,2 0-5,3 1-4,1 2 2,2 2-4,1 1-4,1 1-9,-1 2 4,1 0-2,-2 1 10,1 0-4,-1-1 4,-3 2-10,-1-2 4,-2-1-3,0-1-2,-2-1 4,1-1 3,-1-2-3,-4 0-2,0-3-9,0-3 5,-2-1-2,2-2-8,-5-6-5,3-1 0,0-2 0,0-3-1,0-3-13,2 0 14,2 1 0,0 0-12,0 2 1,3 1-11,1 3 16,0 2-12,2 1 21,3 3-13,1 2 7,2 3-5,1-1-12,-1 3 15,3 1 7,-1 1-7,3 0 7,-2-1-6,1 0 7,1 0-20,-1-2 9,1-3 7,0 0-6,-3-2 7,1-3 0,-1-1 6,1 0-7,-3-2-12,-1 0 8,-1-1 7,1-2-1,-5 2 7,0 2 11,-2 1 4,-4 1-3,1 0-9,-3 2-1,0 4-1,-5 1-8,1 5 0,-2 1 0,0 4 12,-2 2-7,1 5-7,-1 0 6,2 2-1,2 1 6,0-1-7,2 0 5,-1 1-7,6-2 13,-1 0-15,0-2 7,2-3-5,2-1-5,2 0 8,1-4-5,1-1 0,0-4-6,3-1 0,-1-4-5,3-1-5,-3-3 2,2-2 9,3 1-18,-3-3 15,3-2 14,-3 0-13,3 0 7,-3-3 0,-1 2-6,1 0-6,-3 0 2,-1 2 8,0-2 13,-3 4-2,-3-1-7,-2 1 6,0 2 6,0 0 4,-4 2-14,0 1 12,0 2-15,0-1 7,-2 0-1,-1 2-7,3 1 0,0-1 6,0 1 6,2 1-20,0 0 7,0 4 13,4 0-20,0 3 20,3 2-2,1 1-7,0 2-13,5 3 8,1 1 6,1 3-6,3 3 6,1 2 0,2 4 6,1 2-14,1 2 7,2 1 0,-2 2 6,1 0-7,-1-2 6,-2 0-7,0-2 6,-3-1-4,1-2-2,-3-3 0,-3-2 0,-1-3 0,1-5 0,-5-1 0,0-3 0,0-4 0,-1-6 0,-3-3 0,2-4 0,-2-2 0,-2-4 0,0-4 0,0-4 0,-2-1 0,0-4 0,0-1 0,0-1 0,0-2 0,-2-2 0,0 3 0,0 0 0,0 3 0,0 3 0,0 2 0,-2 2 0,0 4 0,-1 0 0,1 2 0,2 4 0,-2 1-8,0 2-55,0 1 2,0 4-11,0-1 2,-1 4-3,3 2-4,-2-2 8</inkml:trace>
  <inkml:trace contextRef="#ctx0" brushRef="#br0" timeOffset="1098">1557 34 137,'0'-1'41,"0"0"-6,0-1 2,2-1 14,2 0 0,-2-1-6,1 0 7,-3 0-7,2 1 7,-2-1-6,2 2-6,-2 1 7,2 0 1,-2 0 0,0 2-12,-2 0-5,2 1 9,-2 2-11,0 1-4,-3 4-9,1-1 4,0 2 4,0 2-3,2-1-15,2 1-6,0 0 0,0-2 0,2 2 0,4-2 0,2 0 0,3-2 0,1-1 0,5-1 0,1-1 0,1-1 0,2-2 0,-3 2 0,1-1 0,-3-1-1,-1 1 2,-3-1-1,-1 0 0,-3 3 0,-2 2 0,-4 1 0,-4 3 0,-2 1 0,-4 4-26,-3-1-10,1 0-20,-4 1-6,-3 2-4,-2-1-24,1 2 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3T06:50:37.3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53,'29'10'1,"2"2"12,-2-1-1,-5-2-14,-3-1-1,-2-1 0,-5 0 0,-1-3 0,-1 1-1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5:37.2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479 510 180,'0'0'48,"0"-1"0,-2 0-6,0-2-5,0 0-5,-2-1 2,2 1 2,0-2 2,0 1-5,0-1-16,0 0 4,0 2-9,0-2 11,0 3 3,-1-2-3,-1 2-9,0 1 4,-2 1-8,-2 1 11,-1 4-15,-3 1 6,0 3-8,-1 1 12,-3 4-2,-1 1-2,-1 4-14,-1 1 19,2 2 4,1 1-9,1 2 5,1 1 4,4 2-15,1 4 12,5-1-9,0 2 5,4 1-8,6 1 0,0 0-1,5 0 6,3 0-2,3-2-7,1-3 0,3-1-1,4-2 6,0-4-7,2-2 19,2-4-2,-1-2-2,1-4-15,2-3 6,3-3-7,-1-4 1,-2-2 6,0-3-4,0-1-2,0 0 0,-4-1 0,-3-2-5,-1 1 4,-4 1-6,-3-1-5,-1 1-18,-3 0 4,-3 3-9,-3-3-8,-2 0-14,0 0-11,-4 1-10,0-1 2</inkml:trace>
  <inkml:trace contextRef="#ctx0" brushRef="#br0" timeOffset="1106">965 430 259,'0'0'50,"0"0"-6,0 0 7,0 0-13,0 0-4,0 0 8,0 0 1,0 4 1,3 3-12,-3 5 9,6 3-24,4 5 4,0 2 10,5 2-10,-1 3-9,5 2 11,-2 2-9,3 1-2,1 2 11,0 2-3,1 0-3,3 2-2,-2 1-2,0-2-14,-1-1 0,-1 0 7,-2-2-7,1-5 0,-3-1-19,-3-4-3,1-3 2,-3-2-16,-3-3-20,-1-4 1,-2-4-6,-4-5-11,0-5 9,-2-3 7,-2-4 5</inkml:trace>
  <inkml:trace contextRef="#ctx0" brushRef="#br0" timeOffset="1340">1038 638 126,'-2'-3'36,"-4"-3"-17,-1-1 4,-1-4 9,0 0-4,0-2 3,-1-3 2,1-2-10,0-2-9,2-1 17,1-2-10,3-2-3,4 0-8,3 0 5,1 0-2,4 2-2,2-2-1,5 3 5,2 1-21,1 2 7,1 2 6,2 2 6,0 5 4,-1 2-21,1 3 7,0 4 12,-3 3-14,-1 3 12,0 4-8,-5 4-7,1 6 7,-7 0 12,-2 6-9,-2 0 6,-4 3-2,-2 1 5,-2 2-9,-2-2-1,0-2 12,-3 1-2,1-1-3,2-2 11,-2-3-9,1-1 4,1-2-2,2-2-9,2-1 5,0-2-2,4-1 5,0-2-2,4 0-2,5-2 5,1-1-15,3-1 0,3-1 6,3-1-2,4-1 12,4 1-2,2 0-15,4-1 12,0 1-8,2 0-7,0 0 13,3 2-14,-5-1 19,0 1-15,0 0-6,-4 0 7,0 1-1,-4 2 6,-2-1 11,-2 0-19,-3 2 0,1-2 0,-4 3 0,-3-4 0,-2 0 0,-1 0 0,-3-2-14,0 0-11,-1-3-9,-3 1-8,-2-4-8,-2-2-18,0-1-17,-2-4 2</inkml:trace>
  <inkml:trace contextRef="#ctx0" brushRef="#br0" timeOffset="1854">2064 64 197,'0'-3'52,"-2"0"-7,0-2 1,2 0 0,-2 0-5,-1-2 1,-1 1 7,0-1-12,-2 1-11,-2 0 3,-3 0-4,1 3-3,-2 2 4,-1 1-4,-1 3-9,-1 3 11,1 2-3,-3 3-9,3 5 5,-1 3 10,1 4 3,1 2-10,3 6 10,2 2-3,2 5-4,1 1-3,3 3-8,4 0 4,5 1-2,1 0-2,6-1-12,1-2 0,6 0 0,-1-3 0,5-3-7,2-5-19,2-2 4,2-4 9,2-4-11,0-3-16,2-6-1,-2-3-8,-2-4-18,-2-5-17,-2-2 9,-4-5 7</inkml:trace>
  <inkml:trace contextRef="#ctx0" brushRef="#br0" timeOffset="2135">2186 522 229,'-2'1'48,"-2"0"0,-1 1 13,-1 1-8,2-1-6,0-1 6,0 0 0,0 0-7,2 1 1,0-2-6,2-2 1,0 0-18,0-1 3,6-4 3,2-3-3,2-1-4,7-2-3,-1-1-2,3-2-15,4-1 0,0-1 12,-1-1-8,3 4-7,-2 0 0,2 2 12,-3 2-1,-1 1-8,2 4 12,-2 3-14,-1 1 15,-1 0-16,2 6 0,-3 2 0,1 3 0,-3 4 0,3 2 0,-3 2 0,1 4 0,-3 1 0,1 4 0,2 1 0,-5 2 0,2 0 0,1 1 0,-1 0 0,1 1 0,1-2 0,-1 0 0,1-2 0,-1-2 0,-1 1 0,1-3 0,-3-2 0,3 0 0,-3-3 0,1-1 0,-3-2 0,0-2 0,1-1 0,-3-2 0,0-1 0,-2-2 0,1 0 0,-1-1 0,-2-2 0,0 2 0,0-2 0,0-1 0,-2 0 0,2 0 0,-1-1 0,-1 0 0,-2 0 0,2-1 0,0 0 0,-2-2 0,0 0 0,0-1 0,0-2 0,0-1 0,-2 0 0,-2-4-51,-3 0-64</inkml:trace>
  <inkml:trace contextRef="#ctx0" brushRef="#br0" timeOffset="3212">742 1632 196,'-2'1'33,"-2"3"9,0-1-6,0 2-10,-1-1-10,3-2-2,0 1 11,0 0 3,0-2 3,0 0-17,0 1-8,0 1 12,2-2-2,0 0 4,2-1-9,0-1 5,2 0-2,5-2-8,-1 0 12,4-3-15,5-1 6,1-2-1,5-3 5,6-2-1,4-2-8,4-3-13,5-2 13,5-2 6,5-2-14,6-2 1,4-2 0,6-3 13,5 1-7,1-2 6,3-2-2,3 1-13,1 0 13,0-1-13,3-1 7,-1 2-6,0 0 0,-2 3 1,-3 0 7,-3 0-7,-1 2 13,-4 1-1,-1 3-1,-5 0-14,-6 2-5,-2 2 14,-5 1-19,-3 2 2,-7 0 15,-4 3 0,-4 3-19,-6-1 8,-6 3 2,-4 1-12,-7 2 9,-6 2-11,-8 4-3,-4 1-3,-7 3 4,-8 2 15,-6 5-17,-6 1 9,-4 3-4,-11 3 9,-3 2-11,-7 5 10,-2 1-5,-5 2 9,-1 2 7,0 2 1,-4 0 6,-1 0-19,-3 2 8,1 0 13,-1 1-7,1 1 7,-1 1-1,1 0 12,3 0-8,1-1-2,1 0 6,4 0-2,2 0 5,2-2 4,4 2-2,2-2-9,4-2-7,5-3 12,5-2-2,5-4-7,4-1-1,4-4-7,4-3 1,7-2 12,3-3-13,7-3 13,6-4-2,4-4-19,4-4 1,9-3 20,5-5-1,7-5-8,8-3 0,5-3-6,5-3 0,7-4 14,6-1-2,4-2 0,4-1-1,4-3-1,3 0-7,1-3-6,3 1 7,1-1 7,1 0-20,2 3 21,-3-1-14,1 2 1,-5 2 13,-4 1-7,1 4 0,-7 0 7,-4 3-8,-6 3 1,-7 3 0,-3 2-13,-9 3 14,-6 3-12,-6 3 7,-9 4-12,-8 4 8,-8 4 1,-6 4-11,-9 4 8,-12 4-5,-6 6 15,-8 5-13,-9 4 14,-4 3 13,-8 4-2,-4 4-14,-7 3 0,-3 2 19,-3 2-2,1 0-14,1 2 12,0-2-2,3 0-13,3-3 19,5-1 4,4-3-9,4-2-2,6-3 5,7-5-14,5-3 12,5-3-8,6-4 0,4-3-13,4-2 13,9-5 0,6-3-1,4-5-1,6-3 0,4-4 0,6-3-7,9-5 7,6-5-7,4-3 7,8-2-7,7-4-5,3-2 1,7-3 7,4-1 6,4-2 0,2-2-7,3-1 6,1-1 0,0 0-7,3 2-6,1-1 8,-4 3-7,1 3 8,-5-1-13,-4 3 14,-4 3-6,-4 2-6,-7 3 2,-3 3 1,-5 1 7,-8 6-12,-6 1-5,-7 4 9,-7 5-12,-9 3 22,-6 4-7,-9 4 7,-7 6-6,-11 5 7,-7 3-7,-5 3-5,-7 4 20,-6 4-8,-6 2 12,-6 4 5,-6 2-3,-5 2-8,-2 4 12,1 0-3,-3 2-8,2-1-1,3-1 11,3-1-8,5-4-2,6-4-1,8-4-1,9-5 5,3-5-14,9-3 13,10-6-14,6-4 13,9-5-7,10-6-13,8-6 14,7-6-7,8-3 13,10-7-14,10-2 0,7-6 7,8-1-6,6-4 0,4-3 7,4-2-7,1-2 0,3-2 1,3 0 0,-2 0-6,-3 0-12,0 2-3,-5 2-10,-5 2-15,-4 4-1,-6 3 5</inkml:trace>
  <inkml:trace contextRef="#ctx0" brushRef="#br0" timeOffset="47122">72 1399 162,'-2'0'19,"2"-2"10,0 2-4,-2 0 3,2 0-22,0 0 12,0 0 4,0 0-3,0 0-9,0 0 12,0 0-22,0 0 0,0 0 0,0 0 19,0 0-15,0 0 6,0 0 17,0 0-16,0 0-7,0 0 12,0 0 4,0 0-2,0 0-3,0 0-14,0 2 12,0 0-1,0-1-8,-2 1 6,2 1-2,-2-2-13,2 0 7,0 0 0,0-1 12,0 1-14,-2 0 12,2-1-8,0 2-13,0-4 14,0 1-13,0-1 7,0 0 6,2-2-13,0 1 14,0-1 5,2 1-20,-2 0 14,0 0-1,0 1-13,0-1 8,0 2 6,-2 0-1,2 0-13,-2 0 14,2-1-13,-2 2 20,-2 0-8,2 0 6,0 0-8,0 4 0,-2-2 6,2 2-7,-2-2-7,0 2-5,0-2 20,0 1-1,0 0-8,0-1-12,2-1 8,-2 0 19,2 1-14,-2-2-7,2 1 13,0 0 0,-2 0-8,2-1 1,0-1 0,0 1-13,0 0 20,0-2-7,-2-1 7,2 1-1,0-2-7,0 2-6,0 1 0,0 0 8,0 0-7,0-1 1,0 2 7,2 0-7,-2 0-5,2 2 13,-2 0-12,2 0 13,0 1-7,-2 0 13,0 1-13,-2-1-6,2-1 13,0 1-6,0-1 12,0 0-7,-2 1-1,2-2-12,2 0 7,-2-1 1,0 1 0,-2-1 13,2 0-14,-2 0 13,2 0-8,-2 0-6,2 0 13,0 0-8,0 0-6,0 0 13,0 0-1,0 0-7,0 0 6,0 0-13,0 0 13,0 0-1,0 0 0,0 0-1,0 0-7,0 0 1,0 0-6,0 0 13,0 0-7,0 0-12,-2 0 21,2 0-14,0 0 14,0 0-1,0 0-13,0 0 13,0 0-1,0 0-7,-3-1-12,1-1 14,0 0-12,0 0 20,0 0-13,0 1 13,0-1-8,2 1 0,0 0 0,0 1 0,0 0-6,0 0 13,2 0-13,-2 0 13,2 1-7,0 2-12,-2-1 20,0 0-7,0 2-13,0-1 20,0 1-1,2-1-7,-2 1 6,0-2-7,0 2-6,0-2 7,0 0 7,0-1-7,0 2 0,0-2 6,0 0-1,0-1-1,0 0-6,0 0 6,0 0-7,0-1 1,-2-1 0,2-2-6,0 2 7,2-2 7,-2 2-7,2 0 0,0-1 0,1 2 6,-1 1-7,0 0-6,0 0 8,0 2 12,0 1-8,0 1 0,-2 2-7,2 0-12,-2 2 21,0 0 5,-2 3-1,0-2-8,-2-1-6,0 2-6,2-2 1,-3 1 20,3-2-7,-2-1 5,-2 0-7,2-2 6,-2 1-7,2-3 0,-1-1-1,1-2 0,-2-2 0,2-1 0,2-2 0,-2-2 0,2 0 0,0 0-6,2-1 1,0 1 1,0-2 0,0 1 1,0 1-6,2 0 20,0 2-8,-2 0-7,2 0-5,-2 3-24,2 0 4,-2 2-22,2 1-6,0 3 6</inkml:trace>
  <inkml:trace contextRef="#ctx0" brushRef="#br0" timeOffset="48463">622 2516 182,'0'0'41,"0"0"-24,0 0 17,-2 0-4,2 0-17,0 0 5,0 0 4,0 0-3,0 0-15,0 0 12,0 0 5,0 0-9,0 0-8,0 0 0,0-2 5,2-2 5,2 1-1,0-1 11,3 2-16,-3 0 5,-2-1 11,0 1-15,0 1-1,-2-1 5,0 2 4,-2 0-2,2 0-2,-2 1-1,-2 1 5,0 2-9,-1-1 5,1 0 5,0 2-8,2 1 5,-2 1-21,0-1 13,2 1 6,0 0-21,0 0 14,2 0 5,-2 0-7,2-2-1,0 1-7,2 0 13,-2-1-1,2-2-7,2 0 6,-2-1-1,0-1-13,0-1 7,2 0-6,-2-2 1,0-2 7,0 1 6,0-2-8,0 0 0,-2 0 0,0-1-6,-2 0 13,0 0-7,0 0 0,-2 1 13,2 0-8,-2-1-1,2 1 6,-2 3-14,2 0 13,0-1 5,0 2-14,-1 1 6,1 0-13,0 3 1,0 0-6,0 1 2,2-1-11,-2 3-10,2-1 4,0 0-22,2 0-6,-2 0-14</inkml:trace>
  <inkml:trace contextRef="#ctx0" brushRef="#br0" timeOffset="49212">1282 1978 162,'-2'-4'31,"-2"0"9,0-1-5,-1-2 8,-1 1-5,0-1 7,0 1-5,0 0-12,-3 3 9,1 0-4,0 3 2,0 3-11,-3 3 10,3 5-4,0 7 2,1 5-4,3 7 3,0 8-10,4 7 10,2 4-23,2 5 18,5 3-10,1 3-2,2 0-2,5 0-7,2-2 5,1-5-13,3-5 6,6-5-13,0-6 14,2-7 0,4-8-7,2-6-6,1-8 1,-3-6 14,2-7-1,-4-4-7,0-7 0,-4-4 7,-2-4-1,-4-3-7,-3-5 7,-3 1-7,-7-2 1,-4-1 12,-3-1-7,-8 0-7,-3 0 1,-6 2 6,-5 1-6,-4 2-6,-2 3 1,-1 4 1,-3 0 7,0 7 0,-2 2-6,0 5-6,0 3 8,0 4-12,0 5 2,4 4-11,0 4-3,2 3-9,2 2-1,3 0-27,3 3-4,0-2 5</inkml:trace>
  <inkml:trace contextRef="#ctx0" brushRef="#br0" timeOffset="49618">1396 2379 260,'0'1'56,"0"1"-7,2 4 7,2 1-1,0 1-13,2 2 1,2 0 7,5 4-6,1 0-6,3 1 2,4 1-11,1 1-10,5 1 10,2 0 2,0 0-10,4 0-2,-2-1 4,2 1-16,0-1-7,1-1-25,-3-1 9,-2-1-16,-1 2-3,1-2-26,-2-2-5,-2 0-12</inkml:trace>
  <inkml:trace contextRef="#ctx0" brushRef="#br0" timeOffset="49852">2000 2268 253,'0'0'51,"0"3"0,0 3 6,4 3-20,2 1 8,2 4 7,3 4 0,3 0-13,3 2 2,1 2 1,1 1-12,1 2-4,5 0-9,-2 1-2,0-2 4,0 1-15,-1-3-13,-1-1-17,-2-2 3,-3-2 3,1-3-16,-5-1-21,1-3 1,-5-3-12,-2-3 7</inkml:trace>
  <inkml:trace contextRef="#ctx0" brushRef="#br0" timeOffset="50054">1902 2110 208,'-2'-1'44,"2"0"1,0-1 1,0-1-6,0-1-5,2-3 2,0 0-11,3-4 9,1-2-17,0-1 4,4-2 4,1-1-10,3-3 4,1 0-15,-1-2-13,3 1 1,1-1 1,-1 1-24,-3 3-9,3 1-20,-5 3 6</inkml:trace>
  <inkml:trace contextRef="#ctx0" brushRef="#br0" timeOffset="50226">2070 2302 211,'0'1'44,"0"3"1,2 0 0,2 0-5,-2 1-5,2-1 1,0-1 2,3-1-5,-1-1 3,2-3-11,2-3 3,1-3-10,3-1-21,1-5 7,3-3-13,1-1-5,2-3-11,-1-1-16,1-2-1,0 0-14</inkml:trace>
  <inkml:trace contextRef="#ctx0" brushRef="#br0" timeOffset="50401">2448 1766 244,'0'0'40,"0"0"1,0 2 14,2 3-1,1 0-13,-1 2 7,4 1-6,0 3 14,2 2-13,3 2 0,-1 3 1,4 2-11,3 2-17,0 1 4,-1 1-9,1 3-7,1 0-7,1-2-12,-3 2-11,3-1-15,-2-2-14,-3-2 1,1-2-19,-5-4 7</inkml:trace>
  <inkml:trace contextRef="#ctx0" brushRef="#br0" timeOffset="50606">2333 1702 251,'-2'-1'39,"-3"-1"14,1-2-7,2 1 7,0-3-13,0 0 1,2-2-11,0-1-4,4-3-3,2-1-16,7-1 12,3 0-9,5 0 12,6-1-16,4 3 0,4 1 11,0 2-14,2 3-1,3 3-6,-3 5 7,0 5 6,0 2 5,1 6-8,-7 4-7,-2 3 12,-2 3-7,-5 3 5,-3 2-7,-3 3 12,-5 2-14,-5 0 19,-2 2-3,-2 1 5,-6 3-9,-2 0-2,-4-1 5,-3 5-8,-1-2-1,-5 0-19,0-3-5,1 0-10,-3-4-15,0-5-14,1-3-18,-3-4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2:21.9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1694 37 37,'0'0'16,"0"-1"-9,-2 0 6,0 0 11,0 0-3,0 1 3,0 0-3,0-2 4,-1 1 3,-1-1-16,2 1 11,-2-2-9,2 2 4,-2 1-2,2-2-2,-2 1-2,2-2 5,0 2-2,-3-1-2,1 1-2,0-2-1,0 2-7,0 0 12,-2 0-2,2-1-2,-3-1-1,-1 2-1,0 0-14,-3 0-6,1 0 20,-2 1-1,-3 1-1,-1 0-1,-1 1-13,-1 1 1,-3-1 7,-2 1 12,-2 2-20,0-1-5,1 0 7,-1 0 20,0-1-8,0 1 5,0-1-8,1 0 0,1-1-7,0 0 7,0-1 12,1 2-9,-1-2 0,0 0 5,0 0-8,5-1-7,-3 0 13,2-1-7,3 0-1,-1 1-6,1 0 0,-3 0 13,3 0-7,1 0 0,-1 1-7,-1-1 7,0 1 0,1 0 0,-1 0-1,1-1-6,1 2 13,-1 0-7,1-1-6,1 0 0,1 0 1,-1 1-6,-1-2 20,1 0-7,-3 1-1,3-2 6,-3-1-13,3 1 7,-1-1-1,1 0 6,0 0-7,1 0-6,-1 0 1,1 1 0,-1-2 7,1 3-6,-1-1-6,-1 1 14,3 0-7,-3 1 13,1-1-8,0 1-6,1-1-6,1 2 14,1-2-13,-1 0 14,2 1-1,1-1-1,-1 1 6,2-1-20,-1 1 21,3-1-8,0-1 6,0 1-7,0 0 6,-1 1-7,1-1 0,2 1 6,0-1-7,0-1 6,0 2-6,-3-1 6,3 0-7,0 0-12,-2 1 20,4-1-19,-2 2 20,2-2-7,-2 1-12,2-1 7,-3-1 13,3 2-7,-2-1-12,2 1 13,0-1-6,2 0 7,-2 0-1,0 1 0,0 0 0,0 0 0,0 1-7,2 0 7,-2-1-7,0 1 14,2 1-8,-2 0 0,-1 1-6,1 0 7,2 1-13,0 1 14,-2 1-7,2 1 7,-2 0-1,2 3-6,0-1 7,0 2-1,2 0 6,-2 2-7,0 0-19,2 0 27,0 1-7,-2 1-19,3 0 27,-3 1-7,2 1-1,-2 0 0,0 0 6,0 0-1,2 1-13,0 1 7,-2 0 0,2-1-7,-2 1 13,2 1-7,-2 2 0,2 1 7,-2 0-14,2 2 7,-2 0 7,2 2-1,-2 0-7,0 1 0,-2 0 12,0 0-13,0 0 6,0 2 0,0-2-7,-2 0-6,-1 0 20,3 0-8,0-2-6,0-2 6,0 1 0,0-2 6,0-1-14,0 1 13,0-3-7,2 0 6,-2-2-1,0 0-7,2-3 7,-2-1-7,2-1 12,-2-1-7,0 0 5,-1-1-1,3-3-1,0 0-1,0-1-13,0 0 7,0 1 0,0-2 6,0-2 0,0 1-7,0 0 6,0-1 6,0-2-8,0 2-13,-2-1 14,4 1-7,-2 0 13,3 1-20,-3-2 14,0 1-1,0 0 0,2-1 6,-2 0-14,0-2 13,0 1-13,0 2 7,2-1-7,-2-2 13,0 3-13,2-2 13,-2 2-7,0-1 0,0 1-1,0 1 7,0 2-7,0-1 6,2 0-13,-2 1 0,0 0 8,2 0-7,-2 2 13,2 0-7,-2-1-12,0 2 14,2-2-7,-2-1-5,2 0 13,-2 1-6,0-2 13,0-2-8,0 1 6,2-1-1,-2-2-13,0 1 1,0-2-6,-2 1-17,2-2-3,2-1-3,-4 0-8,2-1-13,0-3-1</inkml:trace>
  <inkml:trace contextRef="#ctx0" brushRef="#br0" timeOffset="1346">8 1306 22,'0'-1'5,"0"1"-1,0-1 12,0-3-2,-2 1 5,2-1-3,-2 2 5,2-1-3,-2 0 10,2 1-3,-2 0-10,2 1-1,0 0-2,0 0 5,0 0-3,0 1-1,2 2-14,0 0 25,0 3-3,2 0-3,3 2-2,-1 2 4,2 2-9,0 1-1,3 2-14,-1 1 13,-2 2-1,3-1-7,1 0 6,-2 1 5,1 0-1,-3-1-8,2-1 6,1 0-7,-1-1-1,-2-1-12,1-1 14,-1 0-7,-2-2-18,2-1 3,-1-1-4,-1-2-16,0 0 17,2-1-10,-2-3 4,3-2 2,-1-1 3</inkml:trace>
  <inkml:trace contextRef="#ctx0" brushRef="#br0" timeOffset="1642">470 1363 37,'0'-1'16,"0"0"-2,2-2 10,-2 1-3,0 0 10,0-1-10,2 1 4,-2 0 9,0-1-10,2 1-3,-2 0 3,0 0 3,0 1-9,0-1-9,0 0 5,0 1-8,0-1 12,0 1 4,0 1-3,0 0-2,0 0-2,0 0-8,0 0 5,0 1-1,0 2-2,-2 0-1,-2 1-1,-1 0-1,1 2-13,-2 1 20,0 2-8,-2 2 5,-3 0-7,1 3-7,0 2 7,-1 1 6,1 0-7,-3 1-1,1 0-6,2 0 1,-1 1-6,1-2 1,0 0 1,1 0 20,-1-2-2,2 0-20,2-1 14,-1-1 0,3-3 5,0 1-7,0-3 6,2 0-7,-2-2 12,2 0-20,0-1 7,0 0 6,0-2-1,-1 1 6,1-2-14,2 1 1,-2-1 12,2 0 5,-2-1-2,2 1 5,0-1-2,-2 0-2,0 0-14,2-1-7,2 0 20,-2 1-2,-2-1-14,2 0-18,0 0-4,0 0-9,0 0-21,0 0-6,0-2 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2:30.0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293 133 37,'0'-3'16,"-2"-1"4,2-1-3,0-1-2,0 0 5,-2-1 3,2-1-15,-2-1 5,0 2 5,0-2 4,0 1-15,-1 0 17,1 1-3,-2 0-2,2 1-9,-2-1-1,0 2 5,-2 0-2,2 0 5,-3 1-15,3 1 13,-2 1-15,-2 1 0,2 1 0,-3 0 13,-1 2-8,-2 3-7,-1 2 7,1 3-1,-3 2 6,-1 3-8,-1 1 0,3 3 6,-3 2-14,1 2 14,1 3-8,1 3-6,1 3 7,3 3 13,0 2-8,3 5 5,5 0-20,2 3 14,2 1-1,5-2-7,-1 0 1,4-2 0,5-2 6,-1-4 0,3-4-1,1-2 0,1-4 12,1-4-21,1-3 14,2-5 5,0-6-2,-1-4-7,1-5 5,0-6-1,0-4-1,-3-7-7,-1-5-6,2-4 7,-3-3-6,-1-5 6,-3-1 7,-1-1-1,-3 0-14,-4-2 7,-4 2 7,-2 0-14,-2 0 1,-2 1 1,-6 0 13,-1 2-7,-3 2 0,-1 2-13,1 3-5,-5 5 15,1 3-12,-1 2 14,1 4-13,-3 3 2,2 3 1,1 5 8,1 2-12,1 4-5,-1 5 2,3 1-10,-1 3-9,5 2 3,-1 2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0:32.8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 42 23,'0'0'4,"0"0"0,-2 0-1,2 0 0,-2 1-1,-2 0 1,0 0 12,-1 0-2,3 1-2,-2-1 5,-2 0-2,2 0 5,0-1-3,0 1-8,-1 0 5,1 1 5,2-1-2,-2-1-2,2 0 4,-2 1-8,4 0-8,0 0 0,-2 0 6,0-1-1,2 2-7,0-1 12,0-1-1,2 1-1,0 0-2,2 0 6,0 0-15,2-1 13,5 2-2,-3-2-1,2-2-7,3 2-7,1-1 7,1 0 6,1-2 5,3 1-1,0 0-8,-3-1 0,7-1-1,-2 2-7,-1-2-5,9 1 13,-4 1-6,0-2 0,0 1 0,-1-1 13,3 1-2,0 1-1,-2-1-7,-2-1 0,2 3 6,-3-1-1,-1 1-13,-2-3 13,1 3 0,-3 0 5,-1 0-1,-3-2-2,1 2-7,-1 1 6,-1-1-1,-2 1 6,-1 0-2,1 1-7,-2 0 6,-1 1-1,-1 1-8,0 2 0,0 1 0,-2 1 0,-2 0 0,3 3 7,-3 2-7,-2 2 6,2 0-1,-4 1-1,4 2 0,-2 2-7,0 3-6,0-2 14,0 3-7,-2 1 0,2 3 1,0 0-13,-2 1 21,-1 3-1,1 2-1,2-3-1,-2 0 6,0-1-1,0 1-1,4 1-7,-4-2 6,0 0-1,2-1 5,2 0-1,0 0-14,-2 1 1,0-4 0,4 1 13,-2-1-1,-2 3 5,0-6-8,0-1 5,3-1-14,-3 1 1,4-2 6,-4 0 0,0 0-7,0-2 7,4 1-1,-4-7-6,0 2 6,2 0 0,0-4-7,-2-1-12,0-1 8,2 0 8,-2 3 6,2-6 5,-2 1-1,0-1-7,2-1-1,-2 2 6,0-3-13,-2-1-6,2 3 8,0-3 13,0-2-8,0 1-13,0 0-5,0 0-16,0 0 4,-2-1-28,0-1 0,2-1 5</inkml:trace>
  <inkml:trace contextRef="#ctx0" brushRef="#br0" timeOffset="858">542 797 68,'0'0'30,"0"0"-10,0 0 10,-2 0-3,2 0-4,0 0-3,0 0-2,0 0 4,0 0-9,0 0-8,0 0 6,0 3 11,2 2-15,0 2 5,2 3-8,0 1 12,0 0 4,-2 0 4,4 2-9,3 3 4,-3 4-15,0-2 0,2 2-7,1 2 19,1-1-8,-2-1-7,1-1 0,-1 1 12,0 1-2,0-2 5,3-2-8,-5-2 5,0-1-1,2 0-2,-1-2-1,-1-3-14,0-1 7,-2 0 12,2-1-1,-1-1-14,-1-2 6,0-1-1,2-4 0,0-2-1,2-1 0,3-2 6,-1-2-1,0-5-14,1 1 1,1-4 7,1 1 0,-1 0 6,0-1-8,-1-1 7,1 1-14,1 0 7,-1-1 7,3-1-1,-3 2 5,-2 1-14,1 2 1,-3 0 0,2-1 0,1 1 13,-3 3-1,0 1-2,-4 1-13,2-2 0,1 2 14,-1 2-2,-2 1-7,-2 1-12,2-2 14,0 2-7,0 0 7,-1 1-6,-3 1-19,2 1-3,-2-2-15,2 0-21,-2 1 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0:34.6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0 277 38,'0'0'22,"0"0"-9,0 0 11,0 0 3,0 0-4,0 0 10,0 0-4,0 0-10,0 0-2,0 0-9,0 0-7,0 0 12,0 0-7,2 0-1,4 0 5,3 1-1,3 1 5,0-1 5,5-1-15,2-2 18,1-1-9,5-4-8,8-2 6,0 0-1,7-1-2,3-1-7,2-4 0,1-1 6,2-3 5,1 1-20,-1-2 14,1 4 5,1-1-1,0 1-14,-1 0 19,1-1-8,0 5-1,-3 0 6,-1 1-8,-5 5 0,2 0 5,-5 2-20,-3 0 8,-2 1 7,-2 3-1,-2 4 6,-4 3-1,-2 0-1,-3 0-7,-1 3 6,-3 3-13,-1 2 13,-5 4 6,1 0-2,-5 2-1,2 4-1,-4 0 5,0 1-14,-4 2 13,0 1-8,0 1 6,-4-1-20,0 3 13,2 1 0,0 1 0,-2-1 5,0 2-7,-1-2 6,3 6-7,-2-1-6,0-1 13,2 0 6,-2-1-15,0 2 13,2-3-1,-2-2-8,1 2 6,1 0-1,0 1-7,2-1 6,-2 0 6,-2-1-2,2-4-1,2 0-7,2 1 12,-4 0-20,4-2 13,0 0-1,-2-1-1,0 0 0,0-3-7,0 1 6,-2-1 0,4 0-1,0-4-13,-4-1 14,4-4 0,-2-2-13,0-4 19,0 2-13,2 0 6,-2-5 0,0-2 0,0 0-7,2 3 13,0-3-14,-2 1 7,0-5-19,-2 0 21,0 0-19,2 0-5,-2 0-16,2 1-8,-2-6-19,0-1 1,-2 0 7,0-4 5</inkml:trace>
  <inkml:trace contextRef="#ctx0" brushRef="#br0" timeOffset="687">1061 1185 129,'0'-1'23,"0"1"9,-2-1 3,0 1 2,-2-2-5,0 1 2,2-1-4,2 0-4,0-1-3,0 1-3,0 1-2,-2 0-3,-1 1-8,-1 1-1,4 0 6,2-1-8,0 1 6,5 1 5,1 3 4,0 0-2,3 2-15,-1 0 12,2 2-1,1 3-8,-3-1-1,2 0 6,-1 0-1,3 2 5,-1 3-8,-1 0-7,3-2 12,-3-1-7,-2 3 6,1-4 5,1 5-2,0-2-8,-1-4-7,-3-1 13,-2-1-8,3-1 0,-3 1 6,-2-3-2,2 1 0,0-3-8,-2-2 7,-1-1-1,1-1 6,0 0-8,2 1-7,-2-3 7,2-5 0,1-3-1,-3 0 0,2 1 0,0-4 0,2-1-7,-1-1 1,3 0 7,-4 0-1,2 1 0,-1-1 0,1-1 6,-2-1-14,2 2-5,1 0 20,-5 2-8,2 0-6,0 1 7,-2-1 6,3 1-1,-3 2-7,-2 2 6,0 0-7,-2 2-6,2-1 13,0-1-7,2 2-12,-2 1 14,0 2 0,-2 0-13,0 0-4,0 0 20,2 0 0,-2 2-19,2-3 1,0 3-17,0-1-14,-2 2-20,0 0 2,0 0 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0:36.3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145 268 40,'-2'1'15,"0"0"11,0 0-16,-5 1 11,1 1 4,-2 2 3,0-2 3,-3 3-17,1 0 11,0-3 3,1 2-9,1 1 3,-2-2 4,1 0-3,1-2-16,2 2 12,0 0 4,0-1-9,1-3 4,1 1-8,2 0 5,0 1-2,0 0-2,0-2-1,4 0 5,0 0-8,0 1-1,4-1-1,1-1-1,3-1 0,0 0-1,5-1 6,1 1-13,1 0 0,2-3-6,-1 0 14,7-1 6,2 0-8,0 0 13,4 3-15,-2-3 13,2-1-8,0 2 6,2 2-14,0-3 6,-2 1-6,0-1 0,2 3 7,-2-1 5,-2 1-1,-4-2 12,0 2-21,2-1 12,-3 4-7,-3 0-1,0-2 6,-1 2-1,-1-1-1,-2 3-14,-5-3 14,0 0-1,-1 2 5,-5-1-7,0 0 6,0 2-2,1 3-7,-5 0 6,0 0-1,-6 2 6,2 2-2,-3-2-7,-1 2-1,2 1-6,-4 0 13,2-1-14,-1 3 13,1 0-1,0 2-13,0-1 13,2 0-1,-1 2-13,-1 1 7,2 1 7,2-1-8,0 1 7,0 2-1,2-1-7,-2 2 0,2 1-12,0 0 14,0 1 0,0 5 0,2 0 7,0-4-1,0 3 5,0 1-1,-2-1-8,4-2 6,-2 4-1,0 0 0,3-1-8,-3 1-6,0 0 7,0 0 7,0-1-1,2-1-7,-2 0 12,2-1-7,-2 1-13,0 1 13,0-4-13,0-1 14,3 0 6,-3 0-8,0-1 0,0-1 6,0-3-8,0 0 6,-2-1-7,2-1 6,0-2-7,0 0-18,-4-2 27,4-3-20,0-2 21,2 0-1,-4 0-8,-2 0 7,2-3-14,4 0 7,-4-2 0,0 3-12,2-4-5,1 0-17,-1-1 5,-4 2-9,2-2-14,0 0-12,0 0-6,0-4 7</inkml:trace>
  <inkml:trace contextRef="#ctx0" brushRef="#br0" timeOffset="796">629 1133 67,'0'0'24,"0"0"4,0 0-4,0 0 10,0 0-5,0 0-3,0 0 3,0 0-4,0 0-9,0 0-2,0 0-2,0 0 11,0 0 3,2 0-22,4 2 19,-2 2-3,2-1-15,5 2 18,-3 3-3,0 0-3,5 0-8,-3 3 5,2-1 5,-1 2-9,1 1-1,-1 0 5,1 1-8,0-2 5,3 1-1,-3 0 5,1 0-2,-1 0-8,3-4 6,-3 0-8,-2 2 6,1-4 5,-1-3-1,0-1-2,1-3-1,-1-3-2,2 1 6,-3-4-8,1-3 11,2-1-8,-1-2-7,-1-3 12,3 1-27,-1-1 27,-2-3-15,3 2-6,-1 0 7,-2-1 0,-1-1 7,-1 2-1,0 1-1,-2 0-1,1 1-6,-1 3-13,-4-2 21,0 1-7,2 3-6,-2 0 7,-2-1-19,2 3-4,0 0-3,-2-1-3,0 0-15,-2 0-7,2 2-13,-2-2 6</inkml:trace>
  <inkml:trace contextRef="#ctx0" brushRef="#br0" timeOffset="14583">989 209 156,'0'-4'32,"2"-2"-17,0-1 11,0-2 3,0-1 3,0-2-4,2-1 2,-2-1 9,4 0-17,-1 0 16,-1 0-11,0 3 9,0-1-5,0 0-10,0 3 16,0 0-4,-2 1 8,1 1-11,-1 1 15,0 0-18,-2 1 3,2 2 2,-2 1 2,0 0-10,-2 5-3,2 0 3,-4 4-15,-3 7 24,-5 6-4,-3 4-17,-1 7-12,-3 1 0,-1 4 0,-1 3 0,-2 0 0,-2 3 0,3 0 0,-1-1 0,0-1 0,2-1 0,1-1 0,1-2 0,0-1 0,3-5 0,-1-1 0,3-1 0,2-2 0,-1-3 0,1-2 0,1-2 0,3-3 0,-2-2 0,1-1 0,1-2 0,0-3 0,0-1 0,-1-2-42,1-4-48,2-1-14,0-2 10</inkml:trace>
  <inkml:trace contextRef="#ctx0" brushRef="#br0" timeOffset="14957">505 283 245,'0'1'65,"-2"0"-9,2-1 12,-2 0-8,2 0 11,0-1-9,0 1-14,0 0 0,0 0 1,0 0-19,0 0 9,2 2 7,2 3-18,4 1 15,2 1-18,3 1 4,1 1-18,3 3-11,1 0 0,5 2 0,2 1 0,2 0 0,0 1 0,2 3 0,2 0 0,0 0 0,0 1 0,0-2 0,-2 2 0,2-2 0,-2 0 0,0 0 0,0-2 0,-2 0 0,-1-2 0,-1-1 0,-2-1 0,-2-2 0,-1 1 0,-1-2 0,-2-1 0,-3-1 0,1-1 0,-5 0 0,0-1 0,1 0 0,-5-1 0,0-2 0,-2 0 0,-2 1 0,0-2 0,-4 0 0,0-2 0,-2-2 0,-2 2 0,-5 0 0,1-2-117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0:23.4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20,'0'-1'4,"0"0"0,0 1 0,2 0-2,0-1 0,2 1 1,-4-1-1,2 2 0,0 0 0,0 1 0,1 2 6,-3-2 5,0-1 5,-5-1-9,1 0-7,2 0 19,4-2-9,-2 2 4,0 0 5,0 0 3,0 0-9,0 0-2,0 0-14,2 2 6,0 1 6,-2-1 5,-2-3-2,0 0-2,2 1-1,0-4-2,2 2-7,0 1 6,-2 1-7,2 0 0,1 1 6,-1 0-1,-2 2 5,2 1-14,-2-2 13,4-1-13,-4 2 6,0-3 0,-2 1 12,2 0-2,0 0-14,-4 6 13,12-1-2,-2-2-1,0 0-8,1 2 0,-1-1 6,-2-1-13,2 2 13,-2-2-7,2 0-6,-4-1 13,-2-1-13,3 1 7,-3 0 6,0-2-7,0 0 0,2 0-6,4-1 7,-2 1 6,0 1-7,0 1 12,0 2-14,0-1 13,3 1-8,-1 1-6,-2-3 12,2 2-1,0 0-7,-3 2 12,5-2-14,-4 0 7,4 1-1,0 0-13,-1-2 20,1 1 4,-2 3-2,4-2-8,1 3 0,1 2-1,-1-6-1,-1 0 0,-2 0-1,0 3 6,1-1-1,-1-1-14,0 1 1,1 0 13,1 1-19,-2 0 20,0 2-8,1 7 0,3-2 0,-2-1 6,5-1-7,-3-1-6,1-1 7,1-1-7,-3-4 14,-5 6-1,2-8-1,0 2-13,1 2 7,-1 0 6,0 2-7,0-1 6,3 0 0,1 1-1,5 0 0,-3-2-13,-8-1 19,1 4-1,5-3-7,11 1 0,-5 2-13,-1-2 14,-1 1-1,1 2 0,-5-1-6,3-1 6,-1 0 0,-1 0 0,1 0 0,1 0 6,-3-7-8,-1 3 0,1 1 0,-2 1-6,3-1 1,-1 1 7,3 1-7,-1 3 7,-2 0 0,3-2-7,-1 1 7,1 0 0,1 1 0,-1-3-7,1 0 7,-1 1-13,-1-2 2,1 1 13,-1-2 6,1 2-14,-1 0 13,1 0-7,-3 0-7,5 1 14,-5-1-20,3 0 20,-3-1-8,5 2-6,-1-1 7,1 2-19,-7-1 21,5 1-1,-3 0-6,2-1 6,3 3 0,-1 0 0,5 0-1,6-3-6,2 3 6,-2 1 0,-4 0-13,-1-1 14,3 2-6,-2-1 0,0 2 13,-3 0-14,1-1 13,4-1-7,-2 3 0,-1-1-7,-1 1 7,2 0 0,-2 0-1,-1 1 0,1-3 0,2-1 0,-1-2-6,1 4 7,0-1-1,-2-1-6,1 0 7,1 0 0,0 1-7,2 0 7,2 0 0,-3 0 6,1 0-14,-2 1 7,4 1-12,0-1 7,2-1 7,-5 0 6,-1 0-8,0 2 7,2-2-14,0 1 7,2-1 0,-3 3-13,5 1 14,-4 1 6,0-5-19,2 3 7,-2 1-6,2-2 14,-3 2 0,1-1-1,-2 1 0,0 0-7,4 0 13,4 1-13,-2-2 6,-3 0-6,5 0 7,3 3 5,1 0-13,-4-1 13,0 1-13,-2-1 6,2-1-6,-2-1 7,-2 0-7,-1 1 7,1-1 0,0-3-6,0 3-6,2 1 14,0 3-7,-4-3 6,4 0 0,-2 1-7,0 0 13,-1-2-13,-1 3 13,2-4-14,2 0 1,0 5 7,0-11-1,-2 11 0,4-7 0,0 4-1,0-6 7,-4 6-14,0 1 7,0 1-6,0-4 0,-3-2 7,3 0-6,2 4 13,-4 0-8,2-2 0,-2 1-6,2 0 7,-3 0-1,3-1 7,-4 1-8,2 0 0,0 1-12,0-2 14,-3-1 0,3 0-7,-2 0-6,2 0 21,0 2-2,-1-1-7,5 3 6,-2 1-19,-2-4 20,2 1-14,-2-2 7,-3-1-6,1 4 13,2-3-1,-2 0-1,2-1-7,-5 4 13,1-2-8,0 4-13,-3-3 7,3 1 7,0-2-1,1 1 0,-1 1 6,2 2-2,-3-2-1,1 1-19,2 0 7,-2 0 14,-1 0-8,3 0 0,0-1-6,2 1 13,-1-1-1,1 0-1,-2 2-1,4-1 0,-9 1-14,14 0 2,-6-1 13,-5-2-13,0 2 19,2 2-14,-1-1-6,1 1 14,2 2-13,2-5 13,-2 2-1,-3 0-13,5 4 14,-2-2-1,0 1-1,-2 0 6,-1 0-14,1 0 7,0 0 6,2-1-20,-1 0 14,-1-1-7,2 2 7,2 0 0,-2-1-13,0-1 20,8 4-14,-2-4 13,-2 0-20,6 1 14,-4 1-7,2-2-5,-2-3 13,-2 4 0,2 0-1,-2-1 0,0-2-1,-2-1-12,0 1 20,-1 1-20,3 4 20,0 5-8,2-2-13,-2-2 14,2 0 0,0-3-7,0 1 7,3-1 0,-1 0-7,4 0 13,-4-2-7,0 0-1,-6 2 7,4-3-14,4 2 7,-4-1 0,2 0 0,0 1 0,-4 0-7,2-2 7,0 3 0,0 1-12,-2-1 20,-2 1-8,4 2 0,-2-2 0,-2 1-13,4 0 14,-2 2-12,0-2 13,2 2 6,2 0-7,0 0-13,-4-3 20,6 2-13,-4-3 6,2 0 6,5 3-13,-5-2 7,2-1 0,-2 0 6,-2 0-8,0 0 0,2 2 7,-2-2-1,0 0-14,0-2 8,0 2 0,-2 0-7,0 1 14,2 2-20,-2-3-4,0 0 14,4-1 1,2 0-6,9 2 13,-3 0-7,-4-2 13,1 1-8,-3 3 0,0-2-13,0 1 14,0-2 6,-2 1-2,0 3-7,3-1 6,-1-2-7,0 2 13,2-1-8,-2 1-7,3-3 6,-1 0-13,0 2 14,0-2-13,3 0 13,-5 1 0,2 0-1,4 5 0,-6-8 5,3 2-20,-1 1 21,4 1-14,1 3 13,-3 6-8,2-3 0,-3-4-6,1 0 7,0-2-7,-2 2 7,3 0-6,-1-1 6,0 0 0,1 0 0,-1-2-13,2 2 8,1-2 13,-1 2-8,0-1-6,1 0 6,-3-4-6,0 5 7,1 0-1,-3 1-12,2-1 20,-2-1-8,1-2 0,-1 4 0,0-4-1,0-2 0,3 0 0,-3 0 6,2 2-19,0 4 14,3 0-7,-5-4 7,2 0-7,1 2 7,-3 0-6,-2 0 13,2-2-8,-4-1-6,0-1 7,3 3 6,-1 2-14,0-3 14,-4-2-8,2 1 7,0 0-14,0 2 7,0-4 0,-4 0 0,-2 0-6,6-4 7,6 6-12,-1 4 7,-1-3 13,-2-1-1,-2 0-7,0-5 0,-2-1-7,0 3 7,-2 2 0,0-2 0,0 3 6,0-1-7,-2 1 0,0-1-12,0 0 7,4-1 13,0 0-13,-2 1 7,2 0 0,-2-2 6,6 0-1,-2 1-14,2 0 7,2-3 7,-1 2-14,-1-1 14,0 1-14,-2-1 7,0 1-12,0 2 8,-2 2 6,-2-1-12,2-4 7,2-1 0,-2 8 1,0-1 6,-2-1-6,2-2 12,-2 1-20,2 2 14,-2-2 0,2-1-1,4-2 0,11 4-1,-3-3 0,-5 1 6,-1 0-1,0 1 5,-2-1-1,0 1-1,1 1-8,-1-1 0,-2-1 6,0 0-14,-2-3 14,2 2-1,0-2-14,2 2 7,0-1-12,1-2 8,-3 2 6,4 0 0,-10-2 0,10 0 0,-6 0 6,2 0-8,-4 1 0,0-2-12,0 4 20,0-1-7,0 2-7,2 4 1,-2-2 13,0-4-7,-4-2 0,2 5 6,-1-2-1,1-5-7,-2 0-12,0 3 14,0-3-6,-2 0 6,-1 2 7,3-3-14,-2 1 7,-7-1 6,3 0-1,6 0 0,-2 0-7,1 0 0,5-1 0,0 1-6,-4 1 7,2-1 6,2 1-7,2 0-12,-6 0 14,-2-1-7,-1 0 7,1 1 0,0 3-6,-2-2 7,1 0 0,-1 1-1,0-1-12,-1-3 14,1 4-7,-2 3 0,-1-4 1,1-2 7,2 5 5,-1-5-1,1 0-7,2 2 0,-3-1-13,-5 0 8,5 0 7,-3 0-1,0 1 6,-1-3-1,3 3-7,-1-4 6,1 4-7,0-1-6,1 0 7,5-2-6,0 0 7,-4 3 6,-3-4-7,1 2 6,-1 0-7,1 1 7,0-1-7,-3 0 0,5-2-12,0 1 14,-1 0-19,-3-1 15,-3 2 6,3-1 6,-1 0-14,3 0 1,-2 1 7,1 0-1,1 0 6,-3-1-7,1-2-6,-1 3 7,-1 0-7,1-1-5,1-1 13,2-1 6,-3 3-7,3-2 6,-5 0-1,7 2-20,0 0 8,-7-1 7,7 3 6,1-2-26,1 1 21,0 4 0,-6-2-1,-5-1-6,7-1 0,1 3 13,1 2-7,2-1 6,-1-3-1,1-1-1,0 1-1,2-1-7,0 2 1,-3-1 0,-1 1 6,2 1-19,0-2 14,-1 3 0,1 1 0,-2-7 6,-3 3-1,3-2 0,2-2-7,-5 1 6,1-1 0,-2-2-13,-3-2 7,-2 2-6,1-2 14,-3-1-13,5 1 7,-7-3 0,2-1 0,-1 2 0,3 0 0,-2-1 0,-1-1 6,-3 3-20,-2-2 8,-4-1 14,2 0-8,0-1-6,0 2 7,-4-4 0,0-1 0,0 5 0,6-3 6,2 3-7,-2 1 0,0 0 6,-1-3-1,-1 2 0,0-7-13,0 5 7,0-2 0,2-1-6,0 1-6,9 7 15,-5-2-1,0-4 0,-2 2 6,0-1-1,1-1-7,3 3-6,2-1 7,1 3-6,1-3 7,-3 1-6,-1-4 7,-2 5 6,5-1-1,-1-3-7,-4 4 12,1-1-8,1 0 6,0-3-7,-1-2-1,1 3 6,0 1-1,-1 5-7,1-3 6,-2-3-19,0 1 20,-1 3-7,-3-3 6,2-4-13,-2 4 1,4-1-6,1 4 14,-3-6 6,-2 8-1,0-11 0,-2 5 5,2-3-8,0 0 0,1 4-1,-3-4 0,2 3-7,-2-1 1,2-2 0,0 3 0,-2 0-5,2-1 1,-4-4 13,2 2-1,-4 1 0,2-1-1,0 0-1,0 0 0,0 0-7,0 0-5,0 0-18,0 0-3,0 0-15,-4 0-7,2-4-18,-2 1-5,-4-2 7</inkml:trace>
  <inkml:trace contextRef="#ctx0" brushRef="#br0" timeOffset="-148500.73">4376 1827 54,'0'0'26,"0"0"-3,0 0-9,0 0 4,0 0-2,0 0 4,0 0-2,0 0-9,0 0 11,0 0-2,0 0-15,0 0 12,0 0-2,0 0-14,0 0 13,0 0-2,0 0 5,0 0-1,0 4 4,3-1-8,-1 2 5,-2 0-9,2 0 6,0 1-8,0 0 0,0 0 12,0 2-2,0 0-2,0 0-8,0 3 18,0 0-2,0 1-3,0 2-2,0 0-14,0 0 12,1 1-8,1 0 18,-2 1-9,0 2-8,0-1-1,0 1 0,0 0 5,0 1-13,0 1 13,0-2 5,0 2-15,2 1 13,-1 0-8,-1 0 12,2 1 4,0 1-9,0 0-2,-2 1 5,2 1-14,-2 1 12,2 1 5,1-1-8,-3 2-8,2-1 25,0 1-16,0 1 5,0 0-2,0 1 4,3 2-8,-3 0-1,0 2-2,0 0 12,2 2-15,-2 2 12,0 2-2,1-1-8,-1 3 6,-2 1-2,2 2-1,-2 2-1,2-1-1,-2 2-7,2 1 6,-2 1 5,2 1-7,-1 1-1,-1 3 0,0 0-7,2 1 13,-2-2-7,-2 2-7,2 0 7,0 0 0,0-2 0,0 2 12,0 0-8,0 0-2,-2 0-4,2 2 0,-2-1 0,2-1 0,-2 1 0,0-3 0,0 1 0,3-2 0,-1 1 0,-2-3 0,2 0 0,-2-1 0,2-1 0,-2 0 0,2-1 0,0-2 0,0-1 0,-2 0 0,2-3 0,-2-1 0,0-1 0,2-2 0,-2 0 0,0-4 0,0-1 0,0-2 0,-2 0 0,2-3 0,0-1 0,-2-2 0,2-2 0,0-2 0,-2-1 0,2 0 0,0-3 0,0 0 0,-2 0 0,2-1 0,-2 0 0,2-1 0,-2 1 0,2 0 0,-2 0 0,2-1 0,0 0 0,0 0 0,0 3 0,0-1 0,0 2 0,0 0 0,0 0 0,-2 1 0,2-1 0,0-2 0,0 2 0,0-1 0,0 1 0,0 0 0,0 0 0,0 1 0,0-1 0,0-1 0,0 0 0,2-2 0,-2 2 0,2-2 0,-2 1 0,2 0 0,-2-1 0,2 1 0,-2 2 0,2-1 0,-2 1 0,2 0 0,-2-1 0,2 2 0,0 1 0,0 1 0,0 1 0,0 1 0,0 0 0,0-1 0,0 1 0,-2-1 0,3 1 0,-3 1 0,2-2 0,0-2 0,0-1 0,0-2 0,0 0 0,0-2 0,0 0 0,0-1 0,0-1 0,0-1 0,0-1 0,-2-2 0,2-2 0,0 0 0,0-1 0,1 0 0,-3 0 0,0-1 0,0 1 0,2-1 0,0-1 0,-2-1 0,0 1 0,2 0 0,-2-3 0,0 0 0,0-1 0,0 2 0,-2-2-39,0-1-14,0 0-18,-1-2-23,-1-1 5</inkml:trace>
  <inkml:trace contextRef="#ctx0" brushRef="#br0" timeOffset="-146128.73">3067 7152 58,'-2'0'19,"0"0"-2,-2 0-2,0 1 10,0-1 3,0 0 3,-1 2-10,1-2-9,0 1 11,2-1-3,0 1-2,0-1-9,2 1-1,-2-1 5,2 1 11,0 0-9,2-1-2,2 0 11,0 0-9,2-1 4,3 1-2,-1-2-21,2 1 13,3-2-1,1 1 11,3 0-8,-1-2 11,3 1-15,2-2 11,1 2-2,3-2-2,2-1 4,0 0-2,4-1-2,0 2-2,2-2 5,0 0 4,2-2-9,1 1 5,-1 0-8,2 0 5,0-1-2,2 1-1,1-2-2,1 1-7,0 1 6,1-1-1,1 0-1,1 2-7,-1-1 0,1 1 7,-3 0-7,2 2 6,-1-1-7,-1 0 13,0 2-2,1 0-7,-3-1 6,0 3-7,1-2 0,-1 1 12,2-2-2,-1 2-7,-1-1-7,2-2 13,3 1-1,-1-2-8,1 0 0,-1 0 0,0 0 6,1 0-1,-1-1 6,3-1 5,-3 2-15,3-1 12,-1 1-8,1-1-1,-1 1 6,3 0-8,2 1 6,-1-1-1,1 0 5,-3 2-20,3 0 13,0-1 0,-1 0-1,-1 0-1,-1 2-13,1-1 14,0 1 6,-1 0-2,1-1-7,-1 2-7,-1-2 13,1 1-7,-1-1-6,-1 1 13,1 0-1,-3 0-7,1 1 0,-1-1 6,-1 1-7,-1-1 0,-2 2 7,0-1-6,1-1 0,-3 1 0,0 0 0,-2 0 0,3 0 0,-3 1 0,0 1 0,2-1 0,-2-2 0,3 2 0,-5-1 0,2 1 0,0 1 0,-2-1 0,0 1 0,-2-2 0,0 2 0,0 0 0,-2 0 0,-2 0 0,2-1 0,-2 1 0,-2 0 0,-3 1 0,3 0 0,-2-1 0,-2 1 0,-3 0 0,1-1 0,0 1 0,-3 0 0,-1 0 0,-1 0 0,1 0 0,-3 0 0,0 1 0,1-1 0,-3 0 0,0 0 0,1 0 0,-1 1 0,1-1 0,-3 1 0,2-1 0,-2 1 0,1-1 0,-1 2 0,0-2 0,-2 1 0,3-1 0,-1 1 0,-2-1 0,0 0 0,1 0 0,-3 1 0,0-1 0,0 0 0,0 0 0,-2 1 0,2-1 0,0 0 0,1 1 0,-3-1 0,0 2 0,0-2 0,2 0 0,-2 0 0,-2 1 0,2-1 0,0 0 0,-2 1 0,2-1 0,0 0 0,-2 1 0,0-1 0,-2 0 0,2 0 0,-4 0 0,-4 0 0,-5 1-52,-5 1-62,-3 1 11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2:30.6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1008 118,'0'0'18,"0"0"10,0 0-3,0 0-3,0 0 3,0 0-9,0 0 4,0 3-3,0 0-2,0 4-2,4 4-7,2 0 5,2 3-1,1 1-8,1 3 6,0 0 12,1 1-9,1 1-1,-1-1-8,1 1 6,0 0 5,1-1-14,-1 0 0,1 0 0,-1-2 7,-2 1-7,3-1 0,-3-2-6,0 1 1,1-1 0,-1-1-11,-2-2 2,1 1-23,-1-1 4,-2-3 4,0-1 1</inkml:trace>
  <inkml:trace contextRef="#ctx0" brushRef="#br0" timeOffset="277">358 1054 115,'0'0'37,"0"0"-11,0 0-3,0 0 3,2 0 3,-2-1-3,2 2-4,-2 0-9,2 2 11,2 3-9,0 2-8,2 2 12,-2 1-9,5 4 5,-1 0-14,0 2-7,1 0 13,1 2 0,-2-2-1,3 1-7,-3-2 0,2-1 0,0 0 6,-1-2-7,-1-1 13,0-3-7,-1 0-1,1-2 6,-2-1 5,0-1-20,0-3 7,1-3 6,-1-2-1,0-2-7,0-3 6,-2-4 6,-2-1-2,0-3-13,1-3 13,-1-1-8,-2-2 7,0-1-1,-2 0-8,2 0-12,-3 2 8,3 1 7,-2 4 6,0 0-7,0 4-1,0 1-12,2 2 14,-2 3 0,2 3-7,-2 1 13,2 7-13,0 1 13,0 4-1,2 3-1,0 3-1,2 2-13,0 1 1,1 0 14,1 0-14,2-1 14,0 1-20,1-4 20,-1 0-19,2-2 20,1-2-14,-1-3-5,2-1 14,-1-3 6,1-1-8,-2-4-6,3-4 13,-3-2-1,3-2-1,-3-3-1,0-3-6,1-3 6,-1 0-13,-2-2 13,-2-1 0,-1-2-1,-1-2-13,-2 2-5,0-1 8,-4-1 13,0 3-1,0 1-13,-2 3 7,1 0 6,-1 4-13,2 3 14,-2 3-8,2 2 1,-2 3 6,2 6-13,0 3 7,0 2 6,0 3-1,2 3 0,2 4-14,0 1 20,2 2-14,2 0 7,0 3-13,3-2 14,1 0 5,0-1-7,3-3-13,-1-1-5,3-5 21,-3-1-7,2-4-7,1-3 14,-1-4-7,3-2 0,0-5-6,-1-3 13,-1-4 0,-1-4-14,-2-1 14,1-5-7,-1 0-6,1-2 1,-3-3-12,0-1 15,-3-1-13,-1-2 9,0 0 7,-4 2-6,0 1 0,-2 2 14,0 3 5,0 3-8,-2 5 6,2 1-21,-4 4 14,2 5 6,0 5-8,-2 5 0,2 4 6,-1 4-13,1 3-6,2 3 14,2 3 0,1 2-7,1 1 0,2 2 7,2-2 0,2 0 12,3-2-2,-1-4-2,3 0-7,-1-6 6,3-1-8,-1-6-6,1-4 0,2-3 7,-1-5-7,-1-4-6,-1-3-5,3-5 2,-3-3 2,1-4 8,-3-3 0,-1-1-12,-3-4 2,0-1-17,-3-3 16,-3-1-11,-4-2 3,-2 0 9,-2-1 8,-3 2 1,1 2 6,0 1 0,-2 6 6,-1 3 5,-1 3-14,2 4 25,-2 3-9,1 5-2,-1 3 5,2 4-9,1 2 6,3 4-21,0 5 19,2 3-7,2 3 5,2 4-1,2 5 5,2 1-2,5 4-8,-1 4 6,1 2-8,3 2 12,-2 2-2,3-1-8,1 0 0,1-1-1,0-1 0,-1-2 5,1-2-7,-1-3 6,1-1-14,-1-1 7,1-4 7,-1 0-8,-1-1 0,-3-3 7,3-2-8,-3-1-12,1-1 2,-3-1-5,2-1 8,-3-2-5,1 0-11,-2-2 3,-2-1-10,3-1-9,-3-1 5,0-1-1,-2-1-3,2-1 5,-4-2 3,3-2 2</inkml:trace>
  <inkml:trace contextRef="#ctx0" brushRef="#br0" timeOffset="1339">1669 569 66,'0'-1'31,"-2"-2"2,2 1-4,-2 1-4,2-2 16,-2 1-5,0 0-17,2-1 16,-2 1 2,2 0-23,-2-1 4,2 2 10,2 0-9,-2 1-3,0-1-2,0 1-8,-2-1-7,2 0 19,-3 1-8,3 0-2,0 0-7,0 0 6,0 0 6,0 0-14,0 0 6,0 0 6,0 0-8,0 0 0,0 0 5,0 0 6,0 0 4,0 0-8,0 0 5,0 0-15,0 0 7,0 0 5,0 0-8,0 0 0,0 0 12,0 0-27,0 0 20,0 0-8,0 0-6,0 0 1,0 0 6,0 0 6,3 1-7,-1 1 6,0 0-13,0 1 13,0 0 6,0 2-27,2 0 14,0 0 13,0 2-8,0 2-1,3 0-13,-3 0 14,2 3-1,0-1-7,0 2 7,1 0-13,1 1 1,-2-1 7,0-2 1,-2 1 0,3-2 12,-3 0-8,0-3 6,0 0-7,-2-1-13,0-1 7,0-1-24,-2-2 3,0 0-3,0-2-3,-2-1-15,2-1-1,-4-2-7,0-1 6,-2-1 4</inkml:trace>
  <inkml:trace contextRef="#ctx0" brushRef="#br0" timeOffset="1764">1506 492 70,'0'-1'30,"-3"1"3,3-1-4,-2-1-10,2 1 4,-2 0 3,2 1-10,0 0-8,0 0-1,0 0-1,0 0 0,0 0-7,0 0 6,2-2-13,3 1-12,1-2 3,0 2-4,-2 0 1,4 0 2</inkml:trace>
  <inkml:trace contextRef="#ctx0" brushRef="#br0" timeOffset="1914">1743 358 58,'2'-2'19,"1"1"4,1 1 10,2 0-17,2-1 11,0-1 2,5 1 3,-1 2 2,1-1-23,-1 3 5,3-1 11,-1 2 3,0 1-17,1 1 11,-3 1 3,1 2-9,-5 2 10,0 2-3,-1 1-16,-3 1 5,-2 0 5,-2 1-3,-2 0-2,0 1 11,-5-1 3,-1-1-3,2-1-16,-4 0 5,-3-1 11,3-3-22,-3 0 18,1-1-2,0-3-9,-1 0 11,1-3-15,-1-2-1,3-1-13,-2-3-5,-1-2-11,3-3 3,2-3-10,-1-1-8,1-3-2,4-2 5,0-1-8,2-1 0,0-1 5,2 2-1,2 0 5,2 0-2,-2 0 4,4 2 5,0 0 9,1 2-3,1 0 2,0 1 9,2 1 1,-1 2 14,1 2 0,0 1 5,3 2 6,-1 2 10,1 1-3,1 4-3,3 1 4,-3 2-15,3 3-1,-3 1 11,3 3 4,-3-1 10,3 2-4,-3 0 3,-1-1-4,1-1 3,-4 1-16,3-3-2,-3-1 11,-2 0-9,-1-1 17,-1-1-10,0-1 3,0 0-3,-2-3 10,1-1-4,-3-2-9,2-3 4,-2 0 3,-2-4-22,2-3 0,0-2 12,0-3-14,0-4-7,0-1 7,2 0 13,2 1-8,-1 0-14,1 2 14,-2 1-13,2 3 13,-2 1-19,3 3 20,1 2-13,0 3 13,0 1 5,3 3-14,-3 2 0,2 3-6,-1 2 8,1 1-7,2 1 1,-1 1-5,-1 2 7,0-2-24,1 1 3,-3 0 4,0-2-17,0-2 11,3-1 4,-3-1-4,0-3-2,1-1 3,-1-2 3,0-4-3,-2-1 16,3-2-11,-3-3 8,0 0-17,0-2 17,-2-1-11,3-1 15,-3-1 1,2-1 1,0 0-5,-2-1-5,0 0 21,-1 2 0,1-1 5,-2 2 5,0 1-8,2 2 12,-2 2-2,0 0 10,0 3-9,-2 1 10,2 1 3,-2 2-10,-2 0 4,2 4-3,0 4 4,-2-1-4,0 5-2,-2 1-9,2 3 5,-2 2-2,2 0-1,2 1-8,0 1 6,4 0-8,0 0 0,0 0 6,4 0 5,1 0 11,1-3-9,2 0-2,3-1 5,-1 0-9,1-3-1,-1-1-1,1 0 5,-1 0-7,-3-2-14,-1 0 8,-4-1-6,0 0-18,-2 1 3,-4 3-22,-4 1 18,-6 1-10,-5 3 5,-3 1-2,-5 2-15,-2 0-7,-2 1 0,-2-1 5</inkml:trace>
  <inkml:trace contextRef="#ctx0" brushRef="#br0" timeOffset="2859">1532 395 164,'0'-2'43,"-2"-3"-5,2 1-5,0-1 9,0-1-12,0-1-4,2-1 3,-2-1-9,3-2 10,1 1-17,2 0-1,0-1 4,2-1-2,3 1-8,-1-1-7,2-1 1,1 2-13,-1 0-17,1 2-9,-1 1-1,-2 1-2,3 2 3</inkml:trace>
  <inkml:trace contextRef="#ctx0" brushRef="#br0" timeOffset="3426">242 1870 94,'-2'0'27,"-2"1"3,-1 0 3,-3 3-5,2-1 3,0 0-4,-2 0-3,1 2 3,1-2 3,0 0-16,2-1 4,0 0 4,0-1-9,1 2 5,1-2-15,0-1 0,2 1 12,2-2-2,3 0 5,1-3-3,4 0-1,5-5-8,1-1 11,5-4-21,6-2 7,4-4 0,4-3 12,4-3-21,3-1 1,3-3 13,1 0-7,3-1 12,3-1-8,4-2 0,2 1 5,2-2-13,0-1 13,4 1-2,-2-1 6,0 1-8,0 1-7,-2 0 12,0 1-7,-2-1-1,2 0-13,-2 2 14,4-2-7,0 1 13,0 1-7,0-1-1,0 2 0,0 1-7,-2-1 1,0 2 13,-2 3-14,-2-1 7,-1 1 0,-1 1 6,0 0-1,-2 2-1,-3 1-7,1 0-6,-5 1 13,1 0 6,-5 0-8,1 1 0,-5 2 5,0 0-1,-4 2 6,-4 1-2,0 1-14,-4 1 6,-4 3 0,-1-1-1,-1 2 0,0 0 0,-3 0 12,-1 1-2,-1 1-14,1 0 6,-1 2-1,-2-1 6,1-1-1,-1 1 5,1 0-8,-1 0 6,1 0-8,-3 1-1,2-1 0,-1 0 6,1-1-1,0 1-8,1 0 13,-1-1-14,1 2 19,-1-1-21,0 0 13,1 1 5,-3 0-9,1-1 12,-1 1-15,-2 0 0,0 2 6,-1 2 5,-1-2-14,-2 0 0,0 1-6,0 0 7,0 1 12,-2 0-14,1 0 12,-1 0-13,0 1 12,2-1-7,-4 1 6,2-2-20,-2 2-11,0-1-16,-2 2-21,0 1 2,0-1-12,-5 3-17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2:43.3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2123 147,'0'-2'33,"-2"-1"8,0 3 8,0-1-6,0 0-6,2 1-4,0 0-11,0 0-15,0 0 12,0 0 4,0 0-10,4 1-1,0 0-2,3-1-7,-1 0 12,0 0-14,2 0-1,1-1 7,-1-1 5,2 0-1,-2-2-14,3-3 6,-1 0 6,3-2-1,-3-2-1,0-2-1,1 1-1,-3-1 6,-2 0-8,0-1-12,0 1 13,-3 1-7,-1-1 7,-2 1 0,0 1 12,-2 0 10,-1 1-22,-1 0 25,2 3-10,-2-1-9,2 2 5,0 1 4,0 0-8,0 1 5,0 1 4,0 1-15,4 2-1,-2 2 6,2 3-20,4 3 14,4 1 6,1 4-2,1 1-1,5 4-1,-1 3 0,5 3-7,-2 3 12,1 3-1,1 2-1,0 3-14,-1 2 1,-1 0 6,0 1-6,-5-1 19,0 0-2,-3-2-1,-3 0-8,-2-3 6,-2 0-2,-4-3-1,0-2 6,-4-3 4,-2-2-8,-2-2 5,0-3-8,-5-4 6,1-2-2,-5-3-1,1-5-7,-5-2-1,0-2 6,-1-3 0,1-3-8,-2-5-18,2-2 2,3-2 9,1-2-31,3-1 5,1-1-8,1-2-1,4 0-13,4-2 0,-1 0-24,5-2 8</inkml:trace>
  <inkml:trace contextRef="#ctx0" brushRef="#br0" timeOffset="524">480 1802 203,'-2'-2'45,"-2"-1"7,2 1-7,-2 0-12,2-2 15,-3 1 0,1-1-6,0 1 1,-2 0-5,2 2-11,-2 0-4,-1 1-2,1 2-9,-2 2 11,2 2-3,-3 2-21,3 2 12,0 2 5,2 1-14,0 0 6,0 2 5,4 1-2,0-1-14,0-1 7,2 0-19,2-1 20,2-3-7,0 1-6,2-4 8,3 0 6,-1-4-13,-2-2 13,3-3-7,1-2 0,-1-2 13,-3-3-8,0-2-7,2-1 1,-1-2 12,-3 0-13,-2-1 6,2 0 0,-4 0 6,0 0-8,-2-2 13,-2 3 4,2 1-2,0 1-8,-2 1 5,2 3-2,-2 1-1,2 0-7,0 2-1,0 2-6,0 2 0,0 3-6,2 2 20,2 2-7,-2-1 0,3 2-7,1 0 7,-2 0-19,2 0 2,0 0-5,1-2 2,1-1-4,-2-2 15,2-1-5,1-2 1,-1-1-5,0-3 2,-2-1-4,3-2 8,-3-1 7,0-1-12,-2-1 8,0-1 7,0-1-13,-2 0 8,-2 1 7,0-1 0,-4-1-7,2 2 19,0 1-8,0 1 12,0 2-9,0 2-7,2 1-7,-2 1 19,2 4-14,2 1 12,-2 4-1,4 2-8,0 2-7,0 2-6,1 0 20,3 1-8,-2 0-6,2-1-6,1 0 20,-1-2-8,0-1 0,0-1-7,1-2 7,-1-2-13,-2-2 1,2-1 20,-1-2-1,-1-1-8,-2-3 6,2-2-13,-2-2 0,-2 0 14,0-1-2,0-1 0,-2-2-8,0 1 1,-2-1 0,0 2 12,0 1-8,0-1 6,2 3-7,-2-1 5,2 3-7,-2 2 6,2 1-1,0 3-7,2 1 7,2 1-1,0 4-1,1 1 0,1 1-1,0 1 0,0 1 0,2 1-1,3 1-12,-3-1-5,2 1-17,1-2 4,-3 0-16,2 1 6,-1-3-8,-1 0 6,0-1-8,-2-3 0,1-1-6,-1 0 0,-2-4 6,-2 1 7,0-2 4,-2-2 5,0-2 4,-2 0 4,0-2 3,0-2 15,-2 1 14,2-1-1,-2-1 11,1 0-8,-1 3 17,2-1-3,0 1-3,2 1 3,-2 3-3,2-1-2,2 3-3,0-1-2,2 2 11,1 1-9,3 2 4,0 0 4,0 2-9,1 1 4,-1 0-2,2 0 4,-2 2-9,1-1-8,-1 0 18,0-1 4,-1 1 3,-3-2-4,0 0 10,0 0-11,-2-1 3,2 0 3,-2-2-10,-2-3-2,0-1 4,0-1-3,-2-3 4,2 0-3,-2-4-15,0-2-7,0 0-12,-2-2-11,2 1-3,0-1-3,0-2-9,0 2-1,2 1 5,0 0-14,0-1-6,2 2-12,0 2 7</inkml:trace>
  <inkml:trace contextRef="#ctx0" brushRef="#br0" timeOffset="1554">1231 1130 187,'0'0'28,"0"-1"15,-2 1-24,2 0 4,0 0 3,0 0 3,0 0-9,0 0 10,0 2-10,2 1 10,2 1-4,0 2-10,0 1 11,4 1-4,1 1-2,1 2 3,0-1-9,1 1-8,3-1-1,1-1 5,-3 1-1,3-2 5,1-1-14,1 0 6,-1-4-7,1-2 12,-1-2-20,-1-2 7,1-4-6,1-4 1,-1-1 1,-1-4-18,-1-1 21,-1-3 0,-1-2-12,-1 0 8,-3-2-12,-2-1 15,-2-2 1,-4-2 0,0 0-12,-4-1 1,-2-1 2,-2 0 1,-5 2 14,1 0 0,-1 3 12,1 1-2,0 4 10,-1 4-3,3 0-2,1 3 4,1 2-10,0 2-7,2 3 11,2 4-2,2 4-8,-1 1 5,3 4-7,5 4 12,-1 1 4,6 4-15,0 3-1,5 1 12,1 4-15,3 0 19,2 1-9,-1 0-8,3-1-7,-2-1 13,2-1-1,-1-1-8,1-3 0,-2-1 6,-3-2 12,1-2-15,-4-2 12,-1-1-2,0-1-8,-3-3-1,-1-1-13,0-2-17,-1-1 3,-3-3-16,-2 0-2,0-3-20,-2-2-5,-2-1-10,-2-1 8</inkml:trace>
  <inkml:trace contextRef="#ctx0" brushRef="#br0" timeOffset="2037">1735 794 86,'0'1'28,"-2"-1"9,2 0-4,-2 1-5,0-1-9,0 1-3,0-1-2,0 0-1,2 1 4,-2-1-21,2-1 7,0 1-25,0 0 9,0 0 1,0-1-4,2 0 2,2-1 8,0-1-6,0 1 8,3 0 7,1-2-7,-2 1 13,2 0 5,1 0 5,-1-1-3,0 0-2,0 0 5,3-2 4,-1-1-3,-2 2 3,3-2-2,-3-2-9,2 0-2,-1 0 11,-3 0-2,2-1-9,-2 2-1,1 0 5,-5 0-2,2 1 11,-2 0-15,-2 0-7,-2 2 18,-2 1-8,-1 1-2,-1 2-1,0 2 5,0 3-1,0 0-2,-3 3 5,3 3-8,0-1-7,2 3 13,2 2-15,0 0 19,2 1-8,2 1-1,2 1-1,2 0 5,0-2-1,3-1-2,1-3-1,2 0-19,1-2 7,-1-2-6,3-3 2,-3-2 1,3-2 1,-1-2 0,0-3-11,-1-2-5,-1 0 16,1-2-6,-3-2-5,-2 0 15,3-2 0,-5-2 1,0 0-13,0-1 21,-2 0-7,1 1 6,-1 0-1,-2 2 6,0 0 5,-2 3-21,2 2 7,0 0 6,0 2 5,0 3-20,0 3 13,0 3-1,2 0 12,1 3-8,-1 1-8,0 1 13,4 2-8,-2-2-14,3 0 14,-1 0-1,2-1-13,0-1 1,-1-2 1,1-1 7,0-2-6,1-2 0,-1-2-5,0-1 7,1-2-6,-3-2 14,0 0-13,1-3 13,-3 1-13,-2-1 14,0 0-14,0-1 1,0 0-5,1 2 1,-1 1 21,0 0-14,-2 4 0,2-1 13,0 1-1,0 2-1,0 0 6,1 1-2,1 1-1,2 1-2,-2 0-13,3 0 13,-1 0-7,0 0 6,2-1 5,-1-2-14,-1 1 7,0-1-13,0-2 7,-1-1 6,-1-2-7,0 0 1,-2-2 0,-2-1-6,0-1-6,0-2 8,-2 0-6,-2-2 14,0 0-6,-4-2-6,-2 0 13,-3-3 0,-1-1-13,-2-4 14,-5-2-7,0-1 6,-1 0 6,1 0-1,-2 1 5,3 4 11,1 0-4,3 5-15,1 1 0,3 3 5,2 3 5,-1 2 4,5 4-2,0 5-3,2 2 5,4 5-9,2 2-1,3 6 5,3 5-2,2 2-8,5 1-1,-1 2 12,3 3-2,4 0-8,-1-1 0,1 1-7,2-2 0,-2-2-19,0-2-10,-3-3-2,1-3-9,0-2-1,-3-5-20,-1-3-5,-1-3-4</inkml:trace>
  <inkml:trace contextRef="#ctx0" brushRef="#br0" timeOffset="2958">2375 229 185,'0'0'53,"0"0"0,0 0-7,0-3-12,0-1-10,2-2 3,2-2-10,0-2 5,2-1-9,2-3-21,1 0-5,1-1-11,0 0-9,3-2-9,-3 2 3</inkml:trace>
  <inkml:trace contextRef="#ctx0" brushRef="#br0" timeOffset="3324">1673 602 131,'0'0'35,"0"0"14,0 0-12,0 0 8,0-2 1,-2-1-6,2 1-5,-2 1-11,2-2 10,0 1-11,-2 0-15,2-1-14,0 1-5,0 0-11,0-1-10,0 2-15,0 1 3</inkml:trace>
  <inkml:trace contextRef="#ctx0" brushRef="#br0" timeOffset="4640">2641 94 110,'-2'0'25,"2"1"10,-2-1 8,-2 1 1,2-1-6,0 1 2,0-1 13,0 1 0,0-2-7,0 1-12,2-1 9,-2 1-18,2-1 3,-2-1 3,4-2-4,0-1-10,0 0 4,4-1-9,0-2 5,2-1-15,3 1 13,3 0-2,1 0-2,1 0-1,-1 1-1,-1 1-20,3 1 14,-3 2-1,-1 1-13,-1 2 14,0 1 0,-1 2 12,-3 3-8,0 2 5,-1 3-1,-3 0-2,0 2-7,-2 1 6,-2 2-1,2 1-1,-2-1 6,2 0-21,-2 0 14,0 0-1,0-4 6,2 1-20,-2 0 14,2-1 6,-2-2-2,2-1-13,0 1 1,2-2-6,-1 0-18,-1 0-15,2-1-1,0 0 6,0 0-14,0 0-13,2 0-5,1 0 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4-11-15T20:02:36.4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23 732 35,'-2'0'10,"2"0"5,-2 0-2,2 0 11,-2-1 3,2 1-10,-2 0 11,2-1-4,-3 1 3,3 0-9,-2 0 10,2 0-16,-2 0 17,2 0-10,0 0-8,0-1 11,0 1-3,0 0-2,0-2-15,0 0 0,2 0 12,0-3-14,3 0 0,-3 1 12,2-1-1,0 1-14,0 0 7,0 2 5,-2-1-7,2 1-7,-2 1 14,3 1-2,-3 1-7,0 1 0,0 2 7,0-1-8,-2 1 7,0-1-1,0 1-7,0 0 7,0 0-1,-2-1-7,2 0 1,-2 0 6,2 0 0,-2-2-7,2 0 0,-2 0 7,0-2-13,-1 0 1,1-2 14,0 0-14,0-1 14,2 0-1,0-1-7,0 1 13,-2-1-14,2 1 0,0 1-5,0-2 19,0 2-20,2 0 8,0 1-7,0 0 1,0 1 8,1 1-1,1 1 0,-2 0 7,0 2-1,0 2-1,-2 0 6,0 1-27,0-1 2,-2 1 21,2 0 5,-2 0-20,0-2 7,0 1 0,0-1 0,-1-1 7,1-1 5,-2 1-1,2-3-14,-2 0-6,0-1 8,0-2 13,2 1-2,-2-3-26,2 1 9,-1-1 7,3 0 0,0-1 6,0 2 0,0-1-1,3 1-13,-1 0 14,2 2-13,0-2 7,0 3 0,2 1 0,-2 1 6,3 3 6,-3-2-26,0 3 20,0-1-7,-2 1 13,0 1-14,0 0 13,-2-1-14,0 1 7,-2 0-13,0-1 8,0-2 13,0 0-8,-2 0 6,2-1-8,-2 0-12,-1-2 7,3 0 1,-2-2 13,-2 0-1,2 0 5,0-2-8,0 1-1,-1-2-7,3 2 7,-2-1-7,2 1 12,0-1-7,2 2-13,-2-1 14,0 2-7,2 1 7,2 0-13,-2 3 13,4 0-6,-2 2 0,0-1 6,0 2-6,0-1-13,1 1 21,-1 0-20,-2-2 15,2 1 0,0-2 6,-2 0-1,0-1-1,0 0-1,0 1-6,0-2 6,0-1 0,0 0-7,-2 0 7,2 0-7,0-1 0,-2-4 1,2 0 6,-2-1-13,-1 1 14,3 0-20,0-1 15,-2 3 6,2-2-7,0 2 0,2 0 6,-2 0-13,3 2 8,-1-1 0,2 2 6,-2 2-20,2 0 15,0 1 6,0 1-1,-2 1-7,2-1 12,-2 2-7,1 1-13,-1-1 20,0 0-8,-2-2 0,2 1 6,-2-2-8,0 1 13,0-2-21,0 1 7,0-1 6,0 0 0,-2-2-1,2 0-7,-2-2-12,0 0 14,-1-2 0,-1 1 0,2-2-6,0 0 7,0-1-7,2 2 7,-2-1-6,2 1 1,-2-1 0,2 0 7,0 2-13,0 0 8,0 1 0,0 0 13,0 1-14,2-1 0,-2 1 0,2 0 1,-2 1 0,2 1 7,0-1-7,-2 3-13,0-1-10,0 0-3,0 1-3,0-1-15,0 0 4</inkml:trace>
  <inkml:trace contextRef="#ctx0" brushRef="#br0" timeOffset="4660">275 398 68,'-2'-1'18,"0"0"10,-2-1 3,0-1-16,0 0 16,-1-2-3,1-1 2,-2 2 3,2-2-4,-2-1-4,2 1 3,-1-1 3,1 1-4,0 1-10,0 0-2,2 0-2,-2 2 5,2-1-15,0 2 0,0 1-13,0-2 1,2 3 14,2 2-1,0 2-6,4 3 0,2 4 6,3 1-6,3 5 19,3 0-3,-1 3-8,5 1-7,0 1 13,1 0-1,1-1-8,0-1 6,0 0-8,-1-3 7,-1-2-8,0-1 13,-3-1-8,1-3-1,-5 0 0,1-1 6,-5-2-2,3-1 12,-5-2-9,0 0-8,0-4 0,-1-1-7,-3-4 20,0-1-15,-2-3 6,0-3-1,-2 0 6,0-2-2,0-3-1,-2 0-1,0 1-1,2 0-1,-2 3-7,2 0 7,-2 1-14,2 2 8,0 1-13,2 4 14,0 1 0,4 2 0,2 2 0,1 3-7,1 2 7,2 2 0,3 1-6,-1 1 1,1 2 13,1-1-14,1 0 13,-1 0-13,1-2 6,0 0 0,-3-2 6,0 0-13,-1-2 7,-3-2 6,3-1 6,-5-2-8,0-3 5,-2-1-20,-1-4 14,-1-2 12,-2-2-21,0 0 13,-4-2-1,0-1-7,-2-3 13,-3 1-8,-1-1-7,0-2-6,-5 0-5,1-1 14,-3 1 6,-1 0-1,-1 1-1,3 2-6,-1 1-7,1 2 1,2 1-5,-1 3-17,3 1 10,2 1-23,1 2-1,1 3 12,0 2 4,2 2-10,2 3-7,2 0-1,0 3-1,2-1 3</inkml:trace>
  <inkml:trace contextRef="#ctx0" brushRef="#br0" timeOffset="5275">703 15 85,'0'0'35,"0"0"-5,0 0 9,0 0-5,0 0-17,0 0 4,0 0 4,0 0-16,0 0 18,0 1-10,2 1 5,5 3-3,-1 1-3,4 1 5,0 1-15,1 1 5,1 3 11,3 0 4,1 2-16,1 1 17,3 3-15,1 0 11,2 3 3,2-1-16,2 0 5,-3 1 11,3 1-10,-2 0 5,0-1 3,0-1-3,-3 0-2,-1-3-3,-2 0-8,-1-3 5,-3-2-8,-3-1 6,1-2 17,-3 0-16,-2-2 5,-1-1 10,-1-4-3,-4-1 3,-2-3-16,0-3-1,0-2 5,-4-2-8,2-4-13,-3-3 0,1 0-5,0-2 20,0 0-7,2 0-13,2 1 1,0 1 14,0 0-7,0 4 1,2 0 12,2 2-13,0 1 0,3 2 0,1 3-6,0-1 14,0 4-13,3 2 7,1 1 0,-2 2-18,1 1 2,1 2 8,1 1-11,-3 0-4,2-1-3,-1 1-9,-1-2-2,0 0 5,1-1 4,-3 0 16,-2 0-4,0-2-5,1 0 9,-3-3-4,-2-2 2,2-1-11,-4-2 22,0-1 1,0-1-6,-2-2 7,-2 0-6,2-3 1,-2 1 14,1-3-7,-1 0 0,2-1-7,-2-1 7,2 0 7,2-1-1,0 0 5,2 1-1,2 1-20,0 0 14,3 1-1,1 1 6,2 2-1,1 1-20,3 2 2,-2 2 20,3 2-14,-1 2 7,1 2 6,1 4 5,-1 1 4,-3 2-2,-1 2-2,-1 1-8,-2 1-1,-4 0 6,1 1-2,-5 1 6,0 0-2,-3-2-2,-1 1-14,-2-2 13,0 1-1,-2-3 5,-3 0-21,1-2-5,-2-1 14,-1-2-13,3-1-11,-3-2 3,1-1-4,0-1 3,1-3-16,1 1-8,0-2-7,3-2-1,1-2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6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6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20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56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6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78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0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6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7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6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2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99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AA02-A926-4DE9-A6B2-8EF9D8645B7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B1838D-BC35-4AEB-9A95-041BCBBA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image" Target="../media/image35.emf"/><Relationship Id="rId21" Type="http://schemas.openxmlformats.org/officeDocument/2006/relationships/image" Target="../media/image26.emf"/><Relationship Id="rId34" Type="http://schemas.openxmlformats.org/officeDocument/2006/relationships/customXml" Target="../ink/ink33.xml"/><Relationship Id="rId42" Type="http://schemas.openxmlformats.org/officeDocument/2006/relationships/customXml" Target="../ink/ink37.xml"/><Relationship Id="rId47" Type="http://schemas.openxmlformats.org/officeDocument/2006/relationships/image" Target="../media/image39.emf"/><Relationship Id="rId7" Type="http://schemas.openxmlformats.org/officeDocument/2006/relationships/image" Target="../media/image19.emf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9.xml"/><Relationship Id="rId11" Type="http://schemas.openxmlformats.org/officeDocument/2006/relationships/image" Target="../media/image21.emf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34.emf"/><Relationship Id="rId40" Type="http://schemas.openxmlformats.org/officeDocument/2006/relationships/customXml" Target="../ink/ink36.xml"/><Relationship Id="rId45" Type="http://schemas.openxmlformats.org/officeDocument/2006/relationships/image" Target="../media/image38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10" Type="http://schemas.openxmlformats.org/officeDocument/2006/relationships/customXml" Target="../ink/ink21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4" Type="http://schemas.openxmlformats.org/officeDocument/2006/relationships/customXml" Target="../ink/ink38.xml"/><Relationship Id="rId4" Type="http://schemas.openxmlformats.org/officeDocument/2006/relationships/customXml" Target="../ink/ink18.xml"/><Relationship Id="rId9" Type="http://schemas.openxmlformats.org/officeDocument/2006/relationships/image" Target="../media/image20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9.emf"/><Relationship Id="rId30" Type="http://schemas.openxmlformats.org/officeDocument/2006/relationships/customXml" Target="../ink/ink31.xml"/><Relationship Id="rId35" Type="http://schemas.openxmlformats.org/officeDocument/2006/relationships/image" Target="../media/image33.emf"/><Relationship Id="rId43" Type="http://schemas.openxmlformats.org/officeDocument/2006/relationships/image" Target="../media/image37.emf"/><Relationship Id="rId8" Type="http://schemas.openxmlformats.org/officeDocument/2006/relationships/customXml" Target="../ink/ink20.xml"/><Relationship Id="rId3" Type="http://schemas.openxmlformats.org/officeDocument/2006/relationships/image" Target="../media/image17.emf"/><Relationship Id="rId12" Type="http://schemas.openxmlformats.org/officeDocument/2006/relationships/customXml" Target="../ink/ink22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38" Type="http://schemas.openxmlformats.org/officeDocument/2006/relationships/customXml" Target="../ink/ink35.xml"/><Relationship Id="rId46" Type="http://schemas.openxmlformats.org/officeDocument/2006/relationships/customXml" Target="../ink/ink39.xml"/><Relationship Id="rId20" Type="http://schemas.openxmlformats.org/officeDocument/2006/relationships/customXml" Target="../ink/ink26.xml"/><Relationship Id="rId41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5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" Type="http://schemas.openxmlformats.org/officeDocument/2006/relationships/image" Target="../media/image40.emf"/><Relationship Id="rId21" Type="http://schemas.openxmlformats.org/officeDocument/2006/relationships/image" Target="../media/image49.emf"/><Relationship Id="rId7" Type="http://schemas.openxmlformats.org/officeDocument/2006/relationships/image" Target="../media/image42.emf"/><Relationship Id="rId12" Type="http://schemas.openxmlformats.org/officeDocument/2006/relationships/customXml" Target="../ink/ink45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1" Type="http://schemas.openxmlformats.org/officeDocument/2006/relationships/image" Target="../media/image44.emf"/><Relationship Id="rId24" Type="http://schemas.openxmlformats.org/officeDocument/2006/relationships/customXml" Target="../ink/ink51.xml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53.xml"/><Relationship Id="rId10" Type="http://schemas.openxmlformats.org/officeDocument/2006/relationships/customXml" Target="../ink/ink44.xml"/><Relationship Id="rId19" Type="http://schemas.openxmlformats.org/officeDocument/2006/relationships/image" Target="../media/image48.emf"/><Relationship Id="rId31" Type="http://schemas.openxmlformats.org/officeDocument/2006/relationships/image" Target="../media/image54.emf"/><Relationship Id="rId4" Type="http://schemas.openxmlformats.org/officeDocument/2006/relationships/customXml" Target="../ink/ink41.xml"/><Relationship Id="rId9" Type="http://schemas.openxmlformats.org/officeDocument/2006/relationships/image" Target="../media/image43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52.emf"/><Relationship Id="rId30" Type="http://schemas.openxmlformats.org/officeDocument/2006/relationships/customXml" Target="../ink/ink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3" Type="http://schemas.openxmlformats.org/officeDocument/2006/relationships/image" Target="../media/image64.emf"/><Relationship Id="rId7" Type="http://schemas.openxmlformats.org/officeDocument/2006/relationships/image" Target="../media/image66.emf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5" Type="http://schemas.openxmlformats.org/officeDocument/2006/relationships/image" Target="../media/image65.emf"/><Relationship Id="rId4" Type="http://schemas.openxmlformats.org/officeDocument/2006/relationships/customXml" Target="../ink/ink63.xml"/><Relationship Id="rId9" Type="http://schemas.openxmlformats.org/officeDocument/2006/relationships/image" Target="../media/image6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12" Type="http://schemas.openxmlformats.org/officeDocument/2006/relationships/customXml" Target="../ink/ink72.xml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5" Type="http://schemas.openxmlformats.org/officeDocument/2006/relationships/image" Target="../media/image75.emf"/><Relationship Id="rId10" Type="http://schemas.openxmlformats.org/officeDocument/2006/relationships/customXml" Target="../ink/ink71.xml"/><Relationship Id="rId4" Type="http://schemas.openxmlformats.org/officeDocument/2006/relationships/customXml" Target="../ink/ink68.xml"/><Relationship Id="rId9" Type="http://schemas.openxmlformats.org/officeDocument/2006/relationships/image" Target="../media/image72.emf"/><Relationship Id="rId14" Type="http://schemas.openxmlformats.org/officeDocument/2006/relationships/customXml" Target="../ink/ink7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customXml" Target="../ink/ink79.xml"/><Relationship Id="rId18" Type="http://schemas.openxmlformats.org/officeDocument/2006/relationships/image" Target="../media/image84.emf"/><Relationship Id="rId26" Type="http://schemas.openxmlformats.org/officeDocument/2006/relationships/image" Target="../media/image88.emf"/><Relationship Id="rId3" Type="http://schemas.openxmlformats.org/officeDocument/2006/relationships/customXml" Target="../ink/ink74.xml"/><Relationship Id="rId21" Type="http://schemas.openxmlformats.org/officeDocument/2006/relationships/customXml" Target="../ink/ink83.xml"/><Relationship Id="rId7" Type="http://schemas.openxmlformats.org/officeDocument/2006/relationships/customXml" Target="../ink/ink76.xml"/><Relationship Id="rId12" Type="http://schemas.openxmlformats.org/officeDocument/2006/relationships/image" Target="../media/image81.emf"/><Relationship Id="rId17" Type="http://schemas.openxmlformats.org/officeDocument/2006/relationships/customXml" Target="../ink/ink81.xml"/><Relationship Id="rId25" Type="http://schemas.openxmlformats.org/officeDocument/2006/relationships/customXml" Target="../ink/ink85.xml"/><Relationship Id="rId2" Type="http://schemas.openxmlformats.org/officeDocument/2006/relationships/image" Target="../media/image76.png"/><Relationship Id="rId16" Type="http://schemas.openxmlformats.org/officeDocument/2006/relationships/image" Target="../media/image83.emf"/><Relationship Id="rId20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11" Type="http://schemas.openxmlformats.org/officeDocument/2006/relationships/customXml" Target="../ink/ink78.xml"/><Relationship Id="rId24" Type="http://schemas.openxmlformats.org/officeDocument/2006/relationships/image" Target="../media/image87.emf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28" Type="http://schemas.openxmlformats.org/officeDocument/2006/relationships/image" Target="../media/image89.emf"/><Relationship Id="rId10" Type="http://schemas.openxmlformats.org/officeDocument/2006/relationships/image" Target="../media/image80.emf"/><Relationship Id="rId19" Type="http://schemas.openxmlformats.org/officeDocument/2006/relationships/customXml" Target="../ink/ink82.xml"/><Relationship Id="rId4" Type="http://schemas.openxmlformats.org/officeDocument/2006/relationships/image" Target="../media/image77.emf"/><Relationship Id="rId9" Type="http://schemas.openxmlformats.org/officeDocument/2006/relationships/customXml" Target="../ink/ink77.xml"/><Relationship Id="rId14" Type="http://schemas.openxmlformats.org/officeDocument/2006/relationships/image" Target="../media/image82.emf"/><Relationship Id="rId22" Type="http://schemas.openxmlformats.org/officeDocument/2006/relationships/image" Target="../media/image86.emf"/><Relationship Id="rId27" Type="http://schemas.openxmlformats.org/officeDocument/2006/relationships/customXml" Target="../ink/ink8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9.xml"/><Relationship Id="rId21" Type="http://schemas.openxmlformats.org/officeDocument/2006/relationships/image" Target="../media/image99.emf"/><Relationship Id="rId42" Type="http://schemas.openxmlformats.org/officeDocument/2006/relationships/customXml" Target="../ink/ink107.xml"/><Relationship Id="rId47" Type="http://schemas.openxmlformats.org/officeDocument/2006/relationships/image" Target="../media/image112.emf"/><Relationship Id="rId63" Type="http://schemas.openxmlformats.org/officeDocument/2006/relationships/image" Target="../media/image120.emf"/><Relationship Id="rId68" Type="http://schemas.openxmlformats.org/officeDocument/2006/relationships/customXml" Target="../ink/ink120.xml"/><Relationship Id="rId84" Type="http://schemas.openxmlformats.org/officeDocument/2006/relationships/customXml" Target="../ink/ink128.xml"/><Relationship Id="rId89" Type="http://schemas.openxmlformats.org/officeDocument/2006/relationships/image" Target="../media/image133.emf"/><Relationship Id="rId16" Type="http://schemas.openxmlformats.org/officeDocument/2006/relationships/customXml" Target="../ink/ink94.xml"/><Relationship Id="rId107" Type="http://schemas.openxmlformats.org/officeDocument/2006/relationships/image" Target="../media/image142.emf"/><Relationship Id="rId11" Type="http://schemas.openxmlformats.org/officeDocument/2006/relationships/image" Target="../media/image94.emf"/><Relationship Id="rId32" Type="http://schemas.openxmlformats.org/officeDocument/2006/relationships/customXml" Target="../ink/ink102.xml"/><Relationship Id="rId37" Type="http://schemas.openxmlformats.org/officeDocument/2006/relationships/image" Target="../media/image107.emf"/><Relationship Id="rId53" Type="http://schemas.openxmlformats.org/officeDocument/2006/relationships/image" Target="../media/image115.emf"/><Relationship Id="rId58" Type="http://schemas.openxmlformats.org/officeDocument/2006/relationships/customXml" Target="../ink/ink115.xml"/><Relationship Id="rId74" Type="http://schemas.openxmlformats.org/officeDocument/2006/relationships/customXml" Target="../ink/ink123.xml"/><Relationship Id="rId79" Type="http://schemas.openxmlformats.org/officeDocument/2006/relationships/image" Target="../media/image128.emf"/><Relationship Id="rId102" Type="http://schemas.openxmlformats.org/officeDocument/2006/relationships/customXml" Target="../ink/ink137.xml"/><Relationship Id="rId5" Type="http://schemas.openxmlformats.org/officeDocument/2006/relationships/image" Target="../media/image91.emf"/><Relationship Id="rId90" Type="http://schemas.openxmlformats.org/officeDocument/2006/relationships/customXml" Target="../ink/ink131.xml"/><Relationship Id="rId95" Type="http://schemas.openxmlformats.org/officeDocument/2006/relationships/image" Target="../media/image136.emf"/><Relationship Id="rId22" Type="http://schemas.openxmlformats.org/officeDocument/2006/relationships/customXml" Target="../ink/ink97.xml"/><Relationship Id="rId27" Type="http://schemas.openxmlformats.org/officeDocument/2006/relationships/image" Target="../media/image102.emf"/><Relationship Id="rId43" Type="http://schemas.openxmlformats.org/officeDocument/2006/relationships/image" Target="../media/image110.emf"/><Relationship Id="rId48" Type="http://schemas.openxmlformats.org/officeDocument/2006/relationships/customXml" Target="../ink/ink110.xml"/><Relationship Id="rId64" Type="http://schemas.openxmlformats.org/officeDocument/2006/relationships/customXml" Target="../ink/ink118.xml"/><Relationship Id="rId69" Type="http://schemas.openxmlformats.org/officeDocument/2006/relationships/image" Target="../media/image123.emf"/><Relationship Id="rId80" Type="http://schemas.openxmlformats.org/officeDocument/2006/relationships/customXml" Target="../ink/ink126.xml"/><Relationship Id="rId85" Type="http://schemas.openxmlformats.org/officeDocument/2006/relationships/image" Target="../media/image131.emf"/><Relationship Id="rId12" Type="http://schemas.openxmlformats.org/officeDocument/2006/relationships/customXml" Target="../ink/ink92.xml"/><Relationship Id="rId17" Type="http://schemas.openxmlformats.org/officeDocument/2006/relationships/image" Target="../media/image97.emf"/><Relationship Id="rId33" Type="http://schemas.openxmlformats.org/officeDocument/2006/relationships/image" Target="../media/image105.emf"/><Relationship Id="rId38" Type="http://schemas.openxmlformats.org/officeDocument/2006/relationships/customXml" Target="../ink/ink105.xml"/><Relationship Id="rId59" Type="http://schemas.openxmlformats.org/officeDocument/2006/relationships/image" Target="../media/image118.emf"/><Relationship Id="rId103" Type="http://schemas.openxmlformats.org/officeDocument/2006/relationships/image" Target="../media/image140.emf"/><Relationship Id="rId108" Type="http://schemas.openxmlformats.org/officeDocument/2006/relationships/customXml" Target="../ink/ink140.xml"/><Relationship Id="rId54" Type="http://schemas.openxmlformats.org/officeDocument/2006/relationships/customXml" Target="../ink/ink113.xml"/><Relationship Id="rId70" Type="http://schemas.openxmlformats.org/officeDocument/2006/relationships/customXml" Target="../ink/ink121.xml"/><Relationship Id="rId75" Type="http://schemas.openxmlformats.org/officeDocument/2006/relationships/image" Target="../media/image126.emf"/><Relationship Id="rId91" Type="http://schemas.openxmlformats.org/officeDocument/2006/relationships/image" Target="../media/image134.emf"/><Relationship Id="rId96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15" Type="http://schemas.openxmlformats.org/officeDocument/2006/relationships/image" Target="../media/image96.emf"/><Relationship Id="rId23" Type="http://schemas.openxmlformats.org/officeDocument/2006/relationships/image" Target="../media/image100.emf"/><Relationship Id="rId28" Type="http://schemas.openxmlformats.org/officeDocument/2006/relationships/customXml" Target="../ink/ink100.xml"/><Relationship Id="rId36" Type="http://schemas.openxmlformats.org/officeDocument/2006/relationships/customXml" Target="../ink/ink104.xml"/><Relationship Id="rId49" Type="http://schemas.openxmlformats.org/officeDocument/2006/relationships/image" Target="../media/image113.emf"/><Relationship Id="rId57" Type="http://schemas.openxmlformats.org/officeDocument/2006/relationships/image" Target="../media/image117.emf"/><Relationship Id="rId106" Type="http://schemas.openxmlformats.org/officeDocument/2006/relationships/customXml" Target="../ink/ink139.xml"/><Relationship Id="rId10" Type="http://schemas.openxmlformats.org/officeDocument/2006/relationships/customXml" Target="../ink/ink91.xml"/><Relationship Id="rId31" Type="http://schemas.openxmlformats.org/officeDocument/2006/relationships/image" Target="../media/image104.emf"/><Relationship Id="rId44" Type="http://schemas.openxmlformats.org/officeDocument/2006/relationships/customXml" Target="../ink/ink108.xml"/><Relationship Id="rId52" Type="http://schemas.openxmlformats.org/officeDocument/2006/relationships/customXml" Target="../ink/ink112.xml"/><Relationship Id="rId60" Type="http://schemas.openxmlformats.org/officeDocument/2006/relationships/customXml" Target="../ink/ink116.xml"/><Relationship Id="rId65" Type="http://schemas.openxmlformats.org/officeDocument/2006/relationships/image" Target="../media/image121.emf"/><Relationship Id="rId73" Type="http://schemas.openxmlformats.org/officeDocument/2006/relationships/image" Target="../media/image125.emf"/><Relationship Id="rId78" Type="http://schemas.openxmlformats.org/officeDocument/2006/relationships/customXml" Target="../ink/ink125.xml"/><Relationship Id="rId81" Type="http://schemas.openxmlformats.org/officeDocument/2006/relationships/image" Target="../media/image129.emf"/><Relationship Id="rId86" Type="http://schemas.openxmlformats.org/officeDocument/2006/relationships/customXml" Target="../ink/ink129.xml"/><Relationship Id="rId94" Type="http://schemas.openxmlformats.org/officeDocument/2006/relationships/customXml" Target="../ink/ink133.xml"/><Relationship Id="rId99" Type="http://schemas.openxmlformats.org/officeDocument/2006/relationships/image" Target="../media/image138.emf"/><Relationship Id="rId101" Type="http://schemas.openxmlformats.org/officeDocument/2006/relationships/image" Target="../media/image139.emf"/><Relationship Id="rId4" Type="http://schemas.openxmlformats.org/officeDocument/2006/relationships/customXml" Target="../ink/ink88.xml"/><Relationship Id="rId9" Type="http://schemas.openxmlformats.org/officeDocument/2006/relationships/image" Target="../media/image93.emf"/><Relationship Id="rId13" Type="http://schemas.openxmlformats.org/officeDocument/2006/relationships/image" Target="../media/image95.emf"/><Relationship Id="rId18" Type="http://schemas.openxmlformats.org/officeDocument/2006/relationships/customXml" Target="../ink/ink95.xml"/><Relationship Id="rId39" Type="http://schemas.openxmlformats.org/officeDocument/2006/relationships/image" Target="../media/image108.emf"/><Relationship Id="rId109" Type="http://schemas.openxmlformats.org/officeDocument/2006/relationships/image" Target="../media/image143.emf"/><Relationship Id="rId34" Type="http://schemas.openxmlformats.org/officeDocument/2006/relationships/customXml" Target="../ink/ink103.xml"/><Relationship Id="rId50" Type="http://schemas.openxmlformats.org/officeDocument/2006/relationships/customXml" Target="../ink/ink111.xml"/><Relationship Id="rId55" Type="http://schemas.openxmlformats.org/officeDocument/2006/relationships/image" Target="../media/image116.emf"/><Relationship Id="rId76" Type="http://schemas.openxmlformats.org/officeDocument/2006/relationships/customXml" Target="../ink/ink124.xml"/><Relationship Id="rId97" Type="http://schemas.openxmlformats.org/officeDocument/2006/relationships/image" Target="../media/image137.emf"/><Relationship Id="rId104" Type="http://schemas.openxmlformats.org/officeDocument/2006/relationships/customXml" Target="../ink/ink138.xml"/><Relationship Id="rId7" Type="http://schemas.openxmlformats.org/officeDocument/2006/relationships/image" Target="../media/image92.emf"/><Relationship Id="rId71" Type="http://schemas.openxmlformats.org/officeDocument/2006/relationships/image" Target="../media/image124.emf"/><Relationship Id="rId92" Type="http://schemas.openxmlformats.org/officeDocument/2006/relationships/customXml" Target="../ink/ink132.xml"/><Relationship Id="rId2" Type="http://schemas.openxmlformats.org/officeDocument/2006/relationships/customXml" Target="../ink/ink87.xml"/><Relationship Id="rId29" Type="http://schemas.openxmlformats.org/officeDocument/2006/relationships/image" Target="../media/image103.emf"/><Relationship Id="rId24" Type="http://schemas.openxmlformats.org/officeDocument/2006/relationships/customXml" Target="../ink/ink98.xml"/><Relationship Id="rId40" Type="http://schemas.openxmlformats.org/officeDocument/2006/relationships/customXml" Target="../ink/ink106.xml"/><Relationship Id="rId45" Type="http://schemas.openxmlformats.org/officeDocument/2006/relationships/image" Target="../media/image111.emf"/><Relationship Id="rId66" Type="http://schemas.openxmlformats.org/officeDocument/2006/relationships/customXml" Target="../ink/ink119.xml"/><Relationship Id="rId87" Type="http://schemas.openxmlformats.org/officeDocument/2006/relationships/image" Target="../media/image132.emf"/><Relationship Id="rId110" Type="http://schemas.openxmlformats.org/officeDocument/2006/relationships/customXml" Target="../ink/ink141.xml"/><Relationship Id="rId61" Type="http://schemas.openxmlformats.org/officeDocument/2006/relationships/image" Target="../media/image119.emf"/><Relationship Id="rId82" Type="http://schemas.openxmlformats.org/officeDocument/2006/relationships/customXml" Target="../ink/ink127.xml"/><Relationship Id="rId19" Type="http://schemas.openxmlformats.org/officeDocument/2006/relationships/image" Target="../media/image98.emf"/><Relationship Id="rId14" Type="http://schemas.openxmlformats.org/officeDocument/2006/relationships/customXml" Target="../ink/ink93.xml"/><Relationship Id="rId30" Type="http://schemas.openxmlformats.org/officeDocument/2006/relationships/customXml" Target="../ink/ink101.xml"/><Relationship Id="rId35" Type="http://schemas.openxmlformats.org/officeDocument/2006/relationships/image" Target="../media/image106.emf"/><Relationship Id="rId56" Type="http://schemas.openxmlformats.org/officeDocument/2006/relationships/customXml" Target="../ink/ink114.xml"/><Relationship Id="rId77" Type="http://schemas.openxmlformats.org/officeDocument/2006/relationships/image" Target="../media/image127.emf"/><Relationship Id="rId100" Type="http://schemas.openxmlformats.org/officeDocument/2006/relationships/customXml" Target="../ink/ink136.xml"/><Relationship Id="rId105" Type="http://schemas.openxmlformats.org/officeDocument/2006/relationships/image" Target="../media/image141.emf"/><Relationship Id="rId8" Type="http://schemas.openxmlformats.org/officeDocument/2006/relationships/customXml" Target="../ink/ink90.xml"/><Relationship Id="rId51" Type="http://schemas.openxmlformats.org/officeDocument/2006/relationships/image" Target="../media/image114.emf"/><Relationship Id="rId72" Type="http://schemas.openxmlformats.org/officeDocument/2006/relationships/customXml" Target="../ink/ink122.xml"/><Relationship Id="rId93" Type="http://schemas.openxmlformats.org/officeDocument/2006/relationships/image" Target="../media/image135.emf"/><Relationship Id="rId98" Type="http://schemas.openxmlformats.org/officeDocument/2006/relationships/customXml" Target="../ink/ink135.xml"/><Relationship Id="rId3" Type="http://schemas.openxmlformats.org/officeDocument/2006/relationships/image" Target="../media/image90.emf"/><Relationship Id="rId25" Type="http://schemas.openxmlformats.org/officeDocument/2006/relationships/image" Target="../media/image101.emf"/><Relationship Id="rId46" Type="http://schemas.openxmlformats.org/officeDocument/2006/relationships/customXml" Target="../ink/ink109.xml"/><Relationship Id="rId67" Type="http://schemas.openxmlformats.org/officeDocument/2006/relationships/image" Target="../media/image122.emf"/><Relationship Id="rId20" Type="http://schemas.openxmlformats.org/officeDocument/2006/relationships/customXml" Target="../ink/ink96.xml"/><Relationship Id="rId41" Type="http://schemas.openxmlformats.org/officeDocument/2006/relationships/image" Target="../media/image109.emf"/><Relationship Id="rId62" Type="http://schemas.openxmlformats.org/officeDocument/2006/relationships/customXml" Target="../ink/ink117.xml"/><Relationship Id="rId83" Type="http://schemas.openxmlformats.org/officeDocument/2006/relationships/image" Target="../media/image130.emf"/><Relationship Id="rId88" Type="http://schemas.openxmlformats.org/officeDocument/2006/relationships/customXml" Target="../ink/ink130.xml"/><Relationship Id="rId111" Type="http://schemas.openxmlformats.org/officeDocument/2006/relationships/image" Target="../media/image14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customXml" Target="../ink/ink8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customXml" Target="../ink/ink14.xml"/><Relationship Id="rId17" Type="http://schemas.openxmlformats.org/officeDocument/2006/relationships/image" Target="../media/image16.emf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2.emf"/><Relationship Id="rId14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sz="3200" b="1" dirty="0"/>
              <a:t>The Problems with our Requirements Practices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We have trouble </a:t>
            </a:r>
            <a:r>
              <a:rPr lang="en-US" sz="2000" u="sng"/>
              <a:t>understanding the requirements</a:t>
            </a:r>
            <a:r>
              <a:rPr lang="en-US" sz="2000"/>
              <a:t> that we do acquire from the customer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We often record requirements in a </a:t>
            </a:r>
            <a:r>
              <a:rPr lang="en-US" sz="2000" u="sng"/>
              <a:t>disorganized manner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We spend far too </a:t>
            </a:r>
            <a:r>
              <a:rPr lang="en-US" sz="2000" u="sng"/>
              <a:t>little time verifying</a:t>
            </a:r>
            <a:r>
              <a:rPr lang="en-US" sz="2000"/>
              <a:t> what we do record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We </a:t>
            </a:r>
            <a:r>
              <a:rPr lang="en-US" sz="2000" u="sng"/>
              <a:t>allow change to control us</a:t>
            </a:r>
            <a:r>
              <a:rPr lang="en-US" sz="2000"/>
              <a:t>, rather than establishing mechanisms to control change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Most importantly, we </a:t>
            </a:r>
            <a:r>
              <a:rPr lang="en-US" sz="2000" u="sng"/>
              <a:t>fail to establish a solid foundation for the system or software</a:t>
            </a:r>
            <a:r>
              <a:rPr lang="en-US" sz="2000"/>
              <a:t> that the user wants built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9200" y="5715001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(more on next slide)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077200" y="5257800"/>
            <a:ext cx="13716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Requirements</a:t>
            </a:r>
          </a:p>
          <a:p>
            <a:pPr algn="ctr"/>
            <a:r>
              <a:rPr lang="en-US">
                <a:latin typeface="Times New Roman" pitchFamily="18" charset="0"/>
              </a:rPr>
              <a:t>Management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086600" y="4572000"/>
            <a:ext cx="1371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Validation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09800" y="1143000"/>
            <a:ext cx="13716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Inception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048000" y="1828800"/>
            <a:ext cx="1371600" cy="4572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Elicitation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038600" y="2514600"/>
            <a:ext cx="1371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Elaboration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029200" y="32004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Negotiation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19800" y="3886200"/>
            <a:ext cx="13716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Specification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4738" y="1579564"/>
              <a:ext cx="228600" cy="1146175"/>
            </p14:xfrm>
          </p:contentPart>
        </mc:Choice>
        <mc:Fallback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5348" y="1570193"/>
                <a:ext cx="247379" cy="116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7675" y="3160713"/>
              <a:ext cx="515938" cy="455612"/>
            </p14:xfrm>
          </p:contentPart>
        </mc:Choice>
        <mc:Fallback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8314" y="3151334"/>
                <a:ext cx="534660" cy="474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2463800"/>
              <a:ext cx="1249362" cy="850900"/>
            </p14:xfrm>
          </p:contentPart>
        </mc:Choice>
        <mc:Fallback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5224" y="2454434"/>
                <a:ext cx="1268090" cy="869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6763" y="4110038"/>
              <a:ext cx="42862" cy="55562"/>
            </p14:xfrm>
          </p:contentPart>
        </mc:Choice>
        <mc:Fallback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7319" y="4100837"/>
                <a:ext cx="61750" cy="73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2338" y="3317876"/>
              <a:ext cx="1135062" cy="803275"/>
            </p14:xfrm>
          </p:contentPart>
        </mc:Choice>
        <mc:Fallback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2978" y="3308519"/>
                <a:ext cx="1153782" cy="821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9" y="3549650"/>
              <a:ext cx="2566987" cy="838200"/>
            </p14:xfrm>
          </p:contentPart>
        </mc:Choice>
        <mc:Fallback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8272" y="3540293"/>
                <a:ext cx="2585722" cy="856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2164" y="4049713"/>
              <a:ext cx="1946275" cy="741362"/>
            </p14:xfrm>
          </p:contentPart>
        </mc:Choice>
        <mc:Fallback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2805" y="4040347"/>
                <a:ext cx="1964993" cy="760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4" y="4351339"/>
              <a:ext cx="1587" cy="3175"/>
            </p14:xfrm>
          </p:contentPart>
        </mc:Choice>
        <mc:Fallback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1762" y="4343834"/>
                <a:ext cx="18092" cy="1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6664" y="3822700"/>
              <a:ext cx="750887" cy="674688"/>
            </p14:xfrm>
          </p:contentPart>
        </mc:Choice>
        <mc:Fallback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37300" y="3813329"/>
                <a:ext cx="769614" cy="69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3313" y="5602289"/>
              <a:ext cx="42862" cy="73025"/>
            </p14:xfrm>
          </p:contentPart>
        </mc:Choice>
        <mc:Fallback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64178" y="5592936"/>
                <a:ext cx="61131" cy="91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2075" y="4827589"/>
              <a:ext cx="2349500" cy="795337"/>
            </p14:xfrm>
          </p:contentPart>
        </mc:Choice>
        <mc:Fallback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2712" y="4818228"/>
                <a:ext cx="2368227" cy="814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5364" y="5111750"/>
              <a:ext cx="65087" cy="120650"/>
            </p14:xfrm>
          </p:contentPart>
        </mc:Choice>
        <mc:Fallback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25963" y="5102386"/>
                <a:ext cx="83890" cy="139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3588" y="4811714"/>
              <a:ext cx="563562" cy="257175"/>
            </p14:xfrm>
          </p:contentPart>
        </mc:Choice>
        <mc:Fallback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64219" y="4802388"/>
                <a:ext cx="582299" cy="275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3064" y="4305301"/>
              <a:ext cx="947737" cy="525463"/>
            </p14:xfrm>
          </p:contentPart>
        </mc:Choice>
        <mc:Fallback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43705" y="4295956"/>
                <a:ext cx="966454" cy="5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8014" y="4046538"/>
              <a:ext cx="103187" cy="93662"/>
            </p14:xfrm>
          </p:contentPart>
        </mc:Choice>
        <mc:Fallback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48633" y="4037208"/>
                <a:ext cx="121948" cy="112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4" y="6165850"/>
              <a:ext cx="14287" cy="82550"/>
            </p14:xfrm>
          </p:contentPart>
        </mc:Choice>
        <mc:Fallback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81039" y="6156478"/>
                <a:ext cx="33838" cy="101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3063" y="5502276"/>
              <a:ext cx="1117600" cy="727075"/>
            </p14:xfrm>
          </p:contentPart>
        </mc:Choice>
        <mc:Fallback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03693" y="5492904"/>
                <a:ext cx="1136341" cy="745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2263" y="5105401"/>
              <a:ext cx="1155700" cy="574675"/>
            </p14:xfrm>
          </p:contentPart>
        </mc:Choice>
        <mc:Fallback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2905" y="5095992"/>
                <a:ext cx="1174416" cy="593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0238" y="6519864"/>
              <a:ext cx="36512" cy="60325"/>
            </p14:xfrm>
          </p:contentPart>
        </mc:Choice>
        <mc:Fallback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60745" y="6510416"/>
                <a:ext cx="55498" cy="79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2363" y="5691189"/>
              <a:ext cx="1308100" cy="650875"/>
            </p14:xfrm>
          </p:contentPart>
        </mc:Choice>
        <mc:Fallback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52994" y="5681845"/>
                <a:ext cx="1326839" cy="669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5241926"/>
              <a:ext cx="349250" cy="479425"/>
            </p14:xfrm>
          </p:contentPart>
        </mc:Choice>
        <mc:Fallback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21483" y="5232568"/>
                <a:ext cx="367934" cy="498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1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1839" y="5322889"/>
              <a:ext cx="1779587" cy="1235075"/>
            </p14:xfrm>
          </p:contentPart>
        </mc:Choice>
        <mc:Fallback>
          <p:pic>
            <p:nvPicPr>
              <p:cNvPr id="41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32486" y="5313521"/>
                <a:ext cx="1798293" cy="125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5939" y="1649413"/>
              <a:ext cx="319087" cy="273050"/>
            </p14:xfrm>
          </p:contentPart>
        </mc:Choice>
        <mc:Fallback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16596" y="1640060"/>
                <a:ext cx="337772" cy="2917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 b="1"/>
              <a:t>Elicitation Task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Eliciting requirements is difficult because of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/>
              <a:t>Problems of scope</a:t>
            </a:r>
            <a:r>
              <a:rPr lang="en-US" sz="1800"/>
              <a:t> in identifying the boundaries of the system or specifying too much technical detail rather than overall system objectives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/>
              <a:t>Problems of understanding</a:t>
            </a:r>
            <a:r>
              <a:rPr lang="en-US" sz="1800"/>
              <a:t> what is wanted, what the problem domain is, and what the computing environment can handle (Information that is believed to be "obvious" is often omitted)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/>
              <a:t>Problems of volatility</a:t>
            </a:r>
            <a:r>
              <a:rPr lang="en-US" sz="1800"/>
              <a:t> because the requirements change over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Elicitation may be accomplished through two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Collaborative requirements gathering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Quality function deployment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sz="3200" b="1" dirty="0"/>
              <a:t>Collaborative Requirements Gathering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Meetings are conducted and attended by both software engineers, customers, and other interested stakeholders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Rules for preparation and participation are established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An agenda is suggested that is formal enough to cover all important points but informal enough to encourage the free flow of ideas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"facilitator" (customer, developer, or outsider) controls the meeting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"definition mechanism" is used such as work sheets, flip charts, wall stickers, electronic bulletin board, chat room, or some other virtual forum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 goal is to identify the problem, propose elements of the solution, negotiate different approaches, and specify a preliminary set of solution requirements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 b="1" dirty="0"/>
              <a:t>Quality Function Deployment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This is a technique that translates the needs of the customer into technical requirements for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It emphasizes an understanding of what is valuable to the customer and then deploys these values throughout the engineering process through functions, information, and tasks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It identifies three types of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/>
              <a:t>Normal requirements</a:t>
            </a:r>
            <a:r>
              <a:rPr lang="en-US" sz="1800" dirty="0"/>
              <a:t>: These requirements are the objectives and goals stated for a product or system during meetings with the customer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/>
              <a:t>Expected requirements</a:t>
            </a:r>
            <a:r>
              <a:rPr lang="en-US" sz="1800" dirty="0"/>
              <a:t>:  These requirements are implicit to the product or system and may be so fundamental that the customer does not explicitly state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/>
              <a:t>Exciting requirements</a:t>
            </a:r>
            <a:r>
              <a:rPr lang="en-US" sz="1800" dirty="0"/>
              <a:t>: These requirements are for features that go beyond the customer's expectations and prove to be very satisfying when present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/>
              <a:t>QFD process (1)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 vert="horz" lIns="0" tIns="0" rIns="91440" bIns="45720" rtlCol="0">
            <a:normAutofit/>
          </a:bodyPr>
          <a:lstStyle/>
          <a:p>
            <a:pPr eaLnBrk="1" hangingPunct="1"/>
            <a:r>
              <a:rPr lang="en-US" sz="2000"/>
              <a:t>The basic idea of QFD is to construct relationship matrices between customer needs, technical requirements, priorities and (if needed) competitor assessment.</a:t>
            </a:r>
          </a:p>
          <a:p>
            <a:pPr eaLnBrk="1" hangingPunct="1"/>
            <a:r>
              <a:rPr lang="en-US" sz="2000"/>
              <a:t>To achieve this the following process is prescribed:</a:t>
            </a:r>
          </a:p>
          <a:p>
            <a:pPr lvl="1" algn="just" eaLnBrk="1" hangingPunct="1">
              <a:buFont typeface="Wingdings" pitchFamily="2" charset="2"/>
              <a:buAutoNum type="arabicPeriod"/>
            </a:pPr>
            <a:r>
              <a:rPr lang="en-US" sz="1800"/>
              <a:t>Identify stakeholder’s attributes or requirements</a:t>
            </a:r>
          </a:p>
          <a:p>
            <a:pPr lvl="1" algn="just" eaLnBrk="1" hangingPunct="1">
              <a:buFont typeface="Wingdings" pitchFamily="2" charset="2"/>
              <a:buAutoNum type="arabicPeriod"/>
            </a:pPr>
            <a:r>
              <a:rPr lang="en-US" sz="1800"/>
              <a:t>Identify technical features of the requirements</a:t>
            </a:r>
          </a:p>
          <a:p>
            <a:pPr lvl="1" algn="just" eaLnBrk="1" hangingPunct="1">
              <a:buFont typeface="Wingdings" pitchFamily="2" charset="2"/>
              <a:buAutoNum type="arabicPeriod"/>
            </a:pPr>
            <a:r>
              <a:rPr lang="en-US" sz="1800"/>
              <a:t>Relate the requirements to the technical features</a:t>
            </a:r>
          </a:p>
          <a:p>
            <a:pPr lvl="1" algn="just" eaLnBrk="1" hangingPunct="1">
              <a:buFont typeface="Wingdings" pitchFamily="2" charset="2"/>
              <a:buAutoNum type="arabicPeriod"/>
            </a:pPr>
            <a:r>
              <a:rPr lang="en-US" sz="1800"/>
              <a:t>Conduct an evaluation of competing products</a:t>
            </a:r>
          </a:p>
          <a:p>
            <a:pPr lvl="1" algn="just" eaLnBrk="1" hangingPunct="1">
              <a:buFont typeface="Wingdings" pitchFamily="2" charset="2"/>
              <a:buAutoNum type="arabicPeriod"/>
            </a:pPr>
            <a:r>
              <a:rPr lang="en-US" sz="1800"/>
              <a:t>Evaluate technical features and specify a target value for each feature</a:t>
            </a:r>
          </a:p>
          <a:p>
            <a:pPr lvl="1" algn="just" eaLnBrk="1" hangingPunct="1">
              <a:buFont typeface="Wingdings" pitchFamily="2" charset="2"/>
              <a:buAutoNum type="arabicPeriod"/>
            </a:pPr>
            <a:r>
              <a:rPr lang="en-US" sz="1800"/>
              <a:t>Prioritize technical features for development effort. </a:t>
            </a:r>
          </a:p>
          <a:p>
            <a:pPr eaLnBrk="1" hangingPunct="1"/>
            <a:endParaRPr lang="en-US" sz="2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3239" y="1812925"/>
              <a:ext cx="1908175" cy="414338"/>
            </p14:xfrm>
          </p:contentPart>
        </mc:Choice>
        <mc:Fallback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3876" y="1803525"/>
                <a:ext cx="1926900" cy="43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3264" y="2205039"/>
              <a:ext cx="2058987" cy="1628775"/>
            </p14:xfrm>
          </p:contentPart>
        </mc:Choice>
        <mc:Fallback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3903" y="2195682"/>
                <a:ext cx="2077708" cy="1647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01175" y="2781301"/>
              <a:ext cx="203200" cy="715963"/>
            </p14:xfrm>
          </p:contentPart>
        </mc:Choice>
        <mc:Fallback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91808" y="2771942"/>
                <a:ext cx="221935" cy="734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86988" y="2276476"/>
              <a:ext cx="169862" cy="1077913"/>
            </p14:xfrm>
          </p:contentPart>
        </mc:Choice>
        <mc:Fallback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77690" y="2267106"/>
                <a:ext cx="188457" cy="1096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8189" y="2227264"/>
              <a:ext cx="174625" cy="217487"/>
            </p14:xfrm>
          </p:contentPart>
        </mc:Choice>
        <mc:Fallback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48789" y="2217886"/>
                <a:ext cx="193425" cy="236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04275" y="2235201"/>
              <a:ext cx="274638" cy="195263"/>
            </p14:xfrm>
          </p:contentPart>
        </mc:Choice>
        <mc:Fallback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94929" y="2225817"/>
                <a:ext cx="293331" cy="214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26550" y="2227263"/>
              <a:ext cx="153988" cy="158750"/>
            </p14:xfrm>
          </p:contentPart>
        </mc:Choice>
        <mc:Fallback>
          <p:pic>
            <p:nvPicPr>
              <p:cNvPr id="51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17107" y="2217925"/>
                <a:ext cx="172873" cy="17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8014" y="2333626"/>
              <a:ext cx="84137" cy="93663"/>
            </p14:xfrm>
          </p:contentPart>
        </mc:Choice>
        <mc:Fallback>
          <p:pic>
            <p:nvPicPr>
              <p:cNvPr id="51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88705" y="2324224"/>
                <a:ext cx="102755" cy="112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0076" y="4021138"/>
              <a:ext cx="1520825" cy="603250"/>
            </p14:xfrm>
          </p:contentPart>
        </mc:Choice>
        <mc:Fallback>
          <p:pic>
            <p:nvPicPr>
              <p:cNvPr id="51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10719" y="4011780"/>
                <a:ext cx="1539538" cy="621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4" y="4410076"/>
              <a:ext cx="1254125" cy="669925"/>
            </p14:xfrm>
          </p:contentPart>
        </mc:Choice>
        <mc:Fallback>
          <p:pic>
            <p:nvPicPr>
              <p:cNvPr id="51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93310" y="4400671"/>
                <a:ext cx="1272833" cy="688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70938" y="4675188"/>
              <a:ext cx="1339850" cy="641350"/>
            </p14:xfrm>
          </p:contentPart>
        </mc:Choice>
        <mc:Fallback>
          <p:pic>
            <p:nvPicPr>
              <p:cNvPr id="51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61576" y="4665830"/>
                <a:ext cx="1358574" cy="66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1588" y="5278439"/>
              <a:ext cx="1162050" cy="549275"/>
            </p14:xfrm>
          </p:contentPart>
        </mc:Choice>
        <mc:Fallback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82222" y="5269056"/>
                <a:ext cx="1180781" cy="568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1639" y="2157413"/>
              <a:ext cx="1819275" cy="120650"/>
            </p14:xfrm>
          </p:contentPart>
        </mc:Choice>
        <mc:Fallback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12265" y="2147993"/>
                <a:ext cx="1838023" cy="139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63139" y="1812926"/>
              <a:ext cx="193675" cy="2862263"/>
            </p14:xfrm>
          </p:contentPart>
        </mc:Choice>
        <mc:Fallback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53882" y="1803557"/>
                <a:ext cx="212188" cy="2881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1889" y="3954463"/>
              <a:ext cx="3133725" cy="87312"/>
            </p14:xfrm>
          </p:contentPart>
        </mc:Choice>
        <mc:Fallback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72532" y="3944884"/>
                <a:ext cx="3152438" cy="1064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 Tasks (</a:t>
            </a:r>
            <a:r>
              <a:rPr lang="en-US" dirty="0" err="1"/>
              <a:t>Cont</a:t>
            </a:r>
            <a:r>
              <a:rPr lang="en-US" dirty="0"/>
              <a:t>…)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05800" y="5562600"/>
            <a:ext cx="154079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Management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15200" y="4876800"/>
            <a:ext cx="1371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Validation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0" y="1447800"/>
            <a:ext cx="1371600" cy="4572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Inception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2133600"/>
            <a:ext cx="1371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Elicitation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67200" y="2819400"/>
            <a:ext cx="1371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Elaboration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57800" y="35052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Negotiation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48400" y="4191000"/>
            <a:ext cx="13716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9571340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Function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077200" cy="49567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This is a technique that translates the needs of the customer into technical requirements for software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It emphasizes an understanding of what is valuable to the customer and then deploys these values throughout the engineering process through functions, information, and tasks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It identifies three types of requirements</a:t>
            </a:r>
          </a:p>
          <a:p>
            <a:pPr lvl="1">
              <a:lnSpc>
                <a:spcPct val="90000"/>
              </a:lnSpc>
            </a:pPr>
            <a:r>
              <a:rPr lang="en-US" sz="2000" u="sng" dirty="0"/>
              <a:t>Normal requirements</a:t>
            </a:r>
            <a:r>
              <a:rPr lang="en-US" sz="2000" dirty="0"/>
              <a:t>: These requirements are the objectives and goals stated for a product or system during meetings with the customer</a:t>
            </a:r>
          </a:p>
          <a:p>
            <a:pPr lvl="1">
              <a:lnSpc>
                <a:spcPct val="90000"/>
              </a:lnSpc>
            </a:pPr>
            <a:r>
              <a:rPr lang="en-US" sz="2000" u="sng" dirty="0"/>
              <a:t>Expected requirements</a:t>
            </a:r>
            <a:r>
              <a:rPr lang="en-US" sz="2000" dirty="0"/>
              <a:t>:  These requirements are implicit to the product or system and may be so fundamental that the customer does not explicitly state them</a:t>
            </a:r>
          </a:p>
          <a:p>
            <a:pPr lvl="1">
              <a:lnSpc>
                <a:spcPct val="90000"/>
              </a:lnSpc>
            </a:pPr>
            <a:r>
              <a:rPr lang="en-US" sz="2000" u="sng" dirty="0"/>
              <a:t>Exciting requirements</a:t>
            </a:r>
            <a:r>
              <a:rPr lang="en-US" sz="2000" dirty="0"/>
              <a:t>: These requirements are for features that go beyond the customer's expectations and prove to be very satisfying when present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44456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Elicitation Work Products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24100" y="2355850"/>
            <a:ext cx="7772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A statement of need and feasibility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bounded statement of scope for the system or product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list of customers, users, and other stakeholders who participated in requirements elicitation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description of the system's technical environment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list of requirements (organized by function) and the domain constraints that apply to each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set of preliminary </a:t>
            </a:r>
            <a:r>
              <a:rPr lang="en-US" sz="2000" u="sng" dirty="0"/>
              <a:t>usage scenarios</a:t>
            </a:r>
            <a:r>
              <a:rPr lang="en-US" sz="2000" dirty="0"/>
              <a:t> (in the form of use cases) that provide insight into the use of the system or product under different operating conditions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Any </a:t>
            </a:r>
            <a:r>
              <a:rPr lang="en-US" sz="2000" u="sng" dirty="0"/>
              <a:t>prototypes</a:t>
            </a:r>
            <a:r>
              <a:rPr lang="en-US" sz="2000" dirty="0"/>
              <a:t> developed to better define requirements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58971" y="1318217"/>
            <a:ext cx="6934200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The work products will vary depending on the system, but should include one or more of the following items</a:t>
            </a:r>
          </a:p>
        </p:txBody>
      </p:sp>
    </p:spTree>
    <p:extLst>
      <p:ext uri="{BB962C8B-B14F-4D97-AF65-F5344CB8AC3E}">
        <p14:creationId xmlns:p14="http://schemas.microsoft.com/office/powerpoint/2010/main" val="35245667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29600" y="5410200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Management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39000" y="4724400"/>
            <a:ext cx="1371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Validation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62200" y="1295400"/>
            <a:ext cx="13716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Inception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00400" y="1981200"/>
            <a:ext cx="1371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Elicitation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1000" y="2667000"/>
            <a:ext cx="13716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Elaboration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81600" y="33528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Negotiation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72200" y="4038600"/>
            <a:ext cx="13716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Specification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81160" y="1432440"/>
              <a:ext cx="7162920" cy="3271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1800" y="1423080"/>
                <a:ext cx="7181640" cy="32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7593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Elaboration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077200" cy="52615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During elaboration, the software engineer takes the information obtained during inception and elicitation and begins to expand and refine 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Elaboration focuses on developing a refined technical model of software functions, features, and constraints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is an analysis modeling task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cases are developed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Domain classes are identified along with their attributes and relationships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State machine diagrams are used to capture the life on an object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end result is an analysis model that defines the functional, informational, and behavioral domains of the problem 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68692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305800" cy="1143000"/>
          </a:xfrm>
          <a:noFill/>
        </p:spPr>
        <p:txBody>
          <a:bodyPr/>
          <a:lstStyle/>
          <a:p>
            <a:pPr eaLnBrk="1" hangingPunct="1"/>
            <a:r>
              <a:rPr lang="en-US" sz="3200" b="1"/>
              <a:t>The Problems with our Requirements Practices (continued)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Many software developers argue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Building </a:t>
            </a:r>
            <a:r>
              <a:rPr lang="en-US" sz="1800" u="sng"/>
              <a:t>software is so compelling</a:t>
            </a:r>
            <a:r>
              <a:rPr lang="en-US" sz="1800"/>
              <a:t> that we want to jump right in (before having a clear understanding of what is needed)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Things will </a:t>
            </a:r>
            <a:r>
              <a:rPr lang="en-US" sz="1800" u="sng"/>
              <a:t>become clear as we build</a:t>
            </a:r>
            <a:r>
              <a:rPr lang="en-US" sz="1800"/>
              <a:t> the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Project stakeholders will be able to better understand what they need only after </a:t>
            </a:r>
            <a:r>
              <a:rPr lang="en-US" sz="1800" u="sng"/>
              <a:t>examining early iterations</a:t>
            </a:r>
            <a:r>
              <a:rPr lang="en-US" sz="1800"/>
              <a:t> of the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Things change so rapidly that requirements engineering is a waste of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The bottom line is producing a working program and that all else is secondary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All of these arguments contain some truth, especially for small projects that take less than one month to complete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However, as software grows in size and complexity, these arguments begin to break down and can lead to a failed software project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One – Define the set of actors that will be involved in the story</a:t>
            </a:r>
          </a:p>
          <a:p>
            <a:pPr lvl="1"/>
            <a:r>
              <a:rPr lang="en-US" sz="2400" dirty="0"/>
              <a:t>Actors are people, devices, or other systems that use the system or product within the context of the function and behavior that is to be described</a:t>
            </a:r>
          </a:p>
          <a:p>
            <a:pPr lvl="1"/>
            <a:r>
              <a:rPr lang="en-US" sz="2400" dirty="0"/>
              <a:t>Actors are anything that communicate with the system or product and that are external to the system itself</a:t>
            </a:r>
          </a:p>
          <a:p>
            <a:r>
              <a:rPr lang="en-US" sz="2400" dirty="0"/>
              <a:t>Step Two – Develop use cases, where each one answers a set of questions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80960" y="3313800"/>
              <a:ext cx="6530760" cy="3517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1600" y="3304440"/>
                <a:ext cx="6549480" cy="35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7738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Commonly Answered by a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077200" cy="49567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Who is the primary actor(s), the secondary actor(s)?</a:t>
            </a:r>
          </a:p>
          <a:p>
            <a:pPr>
              <a:lnSpc>
                <a:spcPct val="120000"/>
              </a:lnSpc>
            </a:pPr>
            <a:r>
              <a:rPr lang="en-US" dirty="0"/>
              <a:t>What are the actor’s goals?</a:t>
            </a:r>
          </a:p>
          <a:p>
            <a:pPr>
              <a:lnSpc>
                <a:spcPct val="120000"/>
              </a:lnSpc>
            </a:pPr>
            <a:r>
              <a:rPr lang="en-US" dirty="0"/>
              <a:t>What preconditions should exist before the scenario begins?</a:t>
            </a:r>
          </a:p>
          <a:p>
            <a:pPr>
              <a:lnSpc>
                <a:spcPct val="120000"/>
              </a:lnSpc>
            </a:pPr>
            <a:r>
              <a:rPr lang="en-US" dirty="0"/>
              <a:t>What main tasks or functions are performed by the actor?</a:t>
            </a:r>
          </a:p>
          <a:p>
            <a:pPr>
              <a:lnSpc>
                <a:spcPct val="120000"/>
              </a:lnSpc>
            </a:pPr>
            <a:r>
              <a:rPr lang="en-US" dirty="0"/>
              <a:t>What exceptions might be considered as the scenario is described?</a:t>
            </a:r>
          </a:p>
          <a:p>
            <a:pPr>
              <a:lnSpc>
                <a:spcPct val="120000"/>
              </a:lnSpc>
            </a:pPr>
            <a:r>
              <a:rPr lang="en-US" dirty="0"/>
              <a:t>What variations in the actor’s interaction are possible?</a:t>
            </a:r>
          </a:p>
          <a:p>
            <a:pPr>
              <a:lnSpc>
                <a:spcPct val="120000"/>
              </a:lnSpc>
            </a:pPr>
            <a:r>
              <a:rPr lang="en-US" dirty="0"/>
              <a:t>What system information will the actor acquire, produce, or change?</a:t>
            </a:r>
          </a:p>
          <a:p>
            <a:pPr>
              <a:lnSpc>
                <a:spcPct val="120000"/>
              </a:lnSpc>
            </a:pPr>
            <a:r>
              <a:rPr lang="en-US" dirty="0"/>
              <a:t>What information does the actor desire from the system?</a:t>
            </a:r>
          </a:p>
          <a:p>
            <a:pPr>
              <a:lnSpc>
                <a:spcPct val="120000"/>
              </a:lnSpc>
            </a:pPr>
            <a:r>
              <a:rPr lang="en-US" dirty="0"/>
              <a:t>Does the actor wish to be informed about unexpected changes?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873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the Analysis Model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1"/>
            <a:ext cx="8077200" cy="51091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Scenario-based elements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Describe the system from the user's point of view using scenarios that are depicted in use cases and activity diagrams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Class-based elements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Identify the domain classes for the objects manipulated by the actors, the attributes of these classes, and how they interact with one another; they utilize class diagrams to do this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74240" y="2321640"/>
              <a:ext cx="7464240" cy="4536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4880" y="2312280"/>
                <a:ext cx="7482960" cy="45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7386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of Analysis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Behavioral elements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state diagrams to represent the state of the system, the events that cause the system to change state, and the actions that are taken as a result of a particular event; can also be applied to each class in the system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Flow-oriented elements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data flow diagrams to show the input data that comes into a system, what functions are applied to that data to do transformations, and what resulting output data are produced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04480" y="4231080"/>
              <a:ext cx="7878600" cy="2003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20" y="4221720"/>
                <a:ext cx="7897320" cy="20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9460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Example</a:t>
            </a:r>
          </a:p>
        </p:txBody>
      </p:sp>
      <p:pic>
        <p:nvPicPr>
          <p:cNvPr id="1026" name="Picture 2" descr="C:\Users\drfatimaashraf\Pictures\UseCa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2" y="838200"/>
            <a:ext cx="6019799" cy="57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79120" y="3595680"/>
              <a:ext cx="6046200" cy="2024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760" y="3586320"/>
                <a:ext cx="6064920" cy="20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9632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Example</a:t>
            </a:r>
          </a:p>
        </p:txBody>
      </p:sp>
      <p:pic>
        <p:nvPicPr>
          <p:cNvPr id="2051" name="Picture 3" descr="C:\Users\drfatimaashraf\Pictures\use cas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956"/>
            <a:ext cx="5999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44240" y="319320"/>
              <a:ext cx="8847720" cy="6500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4880" y="309960"/>
                <a:ext cx="8866440" cy="65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4342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0" y="5410200"/>
            <a:ext cx="16764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Management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91400" y="4724400"/>
            <a:ext cx="1371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Validation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4600" y="1295400"/>
            <a:ext cx="13716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Inception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52800" y="1981200"/>
            <a:ext cx="1371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Elicitation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43400" y="2667000"/>
            <a:ext cx="1371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Elaboration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0" y="3352800"/>
            <a:ext cx="1371600" cy="4572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Negotiation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324600" y="4038600"/>
            <a:ext cx="1447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Specification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9760" y="904680"/>
              <a:ext cx="8577360" cy="5069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0400" y="895320"/>
                <a:ext cx="8596080" cy="50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4765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1"/>
            <a:ext cx="8077200" cy="50329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During negotiation, the software engineer reconciles the conflicts between what the customer wants and what can be achieved given limited business resources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Requirements are ranked (i.e., prioritized) by the customers, users, and other stakeholders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Risks associated with each requirement are identified and analyzed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Rough guesses of development effort are made and used to assess the impact of each requirement on project cost and delivery time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Using an iterative approach, requirements are eliminated, combined and/or modified so that each party achieves some measure of satisfaction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439443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077200" y="5334000"/>
            <a:ext cx="16764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Management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86600" y="4648200"/>
            <a:ext cx="1371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Validation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09800" y="1219200"/>
            <a:ext cx="13716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Inception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0" y="1905000"/>
            <a:ext cx="1371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Elicitation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38600" y="2590800"/>
            <a:ext cx="1371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Elaboration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29200" y="32766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Negotiation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19800" y="3962400"/>
            <a:ext cx="1447800" cy="4572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Specification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1101" y="1339851"/>
              <a:ext cx="1393825" cy="874713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1739" y="1330511"/>
                <a:ext cx="1412549" cy="893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4501" y="2714625"/>
              <a:ext cx="758825" cy="223838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5146" y="2705268"/>
                <a:ext cx="777535" cy="24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9700" y="3349625"/>
              <a:ext cx="554038" cy="222250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0340" y="3340394"/>
                <a:ext cx="572758" cy="240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0" y="3902075"/>
              <a:ext cx="623888" cy="223838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78911" y="3892881"/>
                <a:ext cx="642565" cy="2422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61313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A specification is the final work product produced by the requirements engineer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It is normally in the form of a software requirements specification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It serves as the foundation for subsequent software engineering activities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It describes the function and performance of a computer-based system and the constraints that will govern its development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It formalizes the informational, functional, and behavioral requirements of the proposed software in both a graphical and textual format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675544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dirty="0"/>
              <a:t>A Solution: Requirements Engineering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8458200" cy="4114800"/>
          </a:xfrm>
        </p:spPr>
        <p:txBody>
          <a:bodyPr/>
          <a:lstStyle/>
          <a:p>
            <a:pPr eaLnBrk="1" hangingPunct="1"/>
            <a:r>
              <a:rPr lang="en-US" sz="2000" dirty="0"/>
              <a:t>Begins during the communication activity and continues into the modeling activity</a:t>
            </a:r>
          </a:p>
          <a:p>
            <a:pPr eaLnBrk="1" hangingPunct="1"/>
            <a:r>
              <a:rPr lang="en-US" sz="2000" dirty="0"/>
              <a:t>Builds a bridge from the system requirements into software design and construction</a:t>
            </a:r>
          </a:p>
          <a:p>
            <a:pPr eaLnBrk="1" hangingPunct="1"/>
            <a:r>
              <a:rPr lang="en-US" sz="2000" dirty="0"/>
              <a:t>Allows  the requirements engineer to examine</a:t>
            </a:r>
          </a:p>
          <a:p>
            <a:pPr lvl="1" eaLnBrk="1" hangingPunct="1"/>
            <a:r>
              <a:rPr lang="en-US" sz="1800" dirty="0"/>
              <a:t>the </a:t>
            </a:r>
            <a:r>
              <a:rPr lang="en-US" sz="1800" u="sng" dirty="0"/>
              <a:t>context of the software work</a:t>
            </a:r>
            <a:r>
              <a:rPr lang="en-US" sz="1800" dirty="0"/>
              <a:t> to be performed</a:t>
            </a:r>
          </a:p>
          <a:p>
            <a:pPr lvl="1" eaLnBrk="1" hangingPunct="1"/>
            <a:r>
              <a:rPr lang="en-US" sz="1800" dirty="0"/>
              <a:t>the </a:t>
            </a:r>
            <a:r>
              <a:rPr lang="en-US" sz="1800" u="sng" dirty="0"/>
              <a:t>specific needs that design and construction must address</a:t>
            </a:r>
          </a:p>
          <a:p>
            <a:pPr lvl="1" eaLnBrk="1" hangingPunct="1"/>
            <a:r>
              <a:rPr lang="en-US" sz="1800" dirty="0"/>
              <a:t>the priorities that guide the </a:t>
            </a:r>
            <a:r>
              <a:rPr lang="en-US" sz="1800" u="sng" dirty="0"/>
              <a:t>order in which work</a:t>
            </a:r>
            <a:r>
              <a:rPr lang="en-US" sz="1800" dirty="0"/>
              <a:t> is to be completed</a:t>
            </a:r>
          </a:p>
          <a:p>
            <a:pPr lvl="1" eaLnBrk="1" hangingPunct="1"/>
            <a:r>
              <a:rPr lang="en-US" sz="1800" dirty="0"/>
              <a:t>the </a:t>
            </a:r>
            <a:r>
              <a:rPr lang="en-US" sz="1800" u="sng" dirty="0"/>
              <a:t>information, function, and behavior</a:t>
            </a:r>
            <a:r>
              <a:rPr lang="en-US" sz="1800" dirty="0"/>
              <a:t> that will have a profound impact on the resultant design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18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 Contents of a Software Requirements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077200" cy="51091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500" dirty="0"/>
              <a:t>Requirements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Required states and modes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Software requirements grouped by capabilities (i.e., functions, objects)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Software external interface requirements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Software internal interface requirements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Software internal data requirements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Other software requirements (safety, security, privacy, environment, hardware, software, communications, quality, personnel, training, logistics, etc.)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Design and implementation constraints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3096731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 Contents of a Software Requirements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1"/>
            <a:ext cx="8077200" cy="4297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/>
              <a:t>Qualification provisions to ensure each requirement has been met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Demonstration, test, analysis, inspection, etc.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Requirements traceability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Trace back to the system or subsystem where each requirement applies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5388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29600" y="5410200"/>
            <a:ext cx="16002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Management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39000" y="4724400"/>
            <a:ext cx="1371600" cy="4572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Validation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62200" y="1295400"/>
            <a:ext cx="13716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Inception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00400" y="1981200"/>
            <a:ext cx="1371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Elicitation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91000" y="2667000"/>
            <a:ext cx="1371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Elaboration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81600" y="33528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Negotiation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72200" y="4038600"/>
            <a:ext cx="13716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82962382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During validation, the work products produced as a result of requirements engineering are assessed for quality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specification is examined to ensure that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 software requirements have been stated unambiguously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inconsistencies, omissions, and errors have been detected and corrected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work products conform to the standards established for the process, the project, and the product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formal technical review serves as the primary requirements validation mechanism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Members include software engineers, customers, users, and other stakeholders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18927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to ask when Validating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500" dirty="0"/>
              <a:t>Is each requirement consistent with the overall objective for the system/product?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Have all requirements been specified at the proper level of abstraction? That is, do some requirements provide a level of technical detail that is inappropriate at this stage?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Is the requirement really necessary or does it represent an add-on feature that may not be essential to the objective of the system?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Is each requirement bounded and unambiguous?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Does each requirement have attribution? That is, is a source (generally, a specific individual) noted for each requirement?</a:t>
            </a:r>
          </a:p>
          <a:p>
            <a:endParaRPr lang="en-US" sz="25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6588" y="29227463"/>
              <a:ext cx="0" cy="0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26588" y="292274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8252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to ask when Validating Requirements</a:t>
            </a:r>
            <a:r>
              <a:rPr lang="en-US" sz="4000" dirty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500" dirty="0"/>
              <a:t>Do any requirements conflict with other requirements?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Is each requirement achievable in the technical environment that will house the system or product?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Is each requirement testable, once implemented?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Approaches: Demonstration, actual test, analysis, or inspection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Does the requirements model properly reflect the information, function, and behavior of the system to be built?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Has the requirements model been “partitioned” in a way that exposes progressively more detailed information about the system?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0720770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0" y="5410200"/>
            <a:ext cx="1600200" cy="5334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Management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91400" y="4724400"/>
            <a:ext cx="1371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Validation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4600" y="1295400"/>
            <a:ext cx="13716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Inception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52800" y="1981200"/>
            <a:ext cx="1371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Elicitation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43400" y="2667000"/>
            <a:ext cx="1371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Elaboration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0" y="33528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Negotiation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324600" y="4038600"/>
            <a:ext cx="13716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Specification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0413" y="5376864"/>
              <a:ext cx="696912" cy="1196975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1078" y="5367568"/>
                <a:ext cx="715582" cy="121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5840414"/>
              <a:ext cx="196850" cy="295275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0172" y="5831063"/>
                <a:ext cx="215032" cy="313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5289" y="4098925"/>
              <a:ext cx="4510087" cy="1384300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5929" y="4089567"/>
                <a:ext cx="4528807" cy="1403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1388" y="874713"/>
              <a:ext cx="7332662" cy="4519612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2028" y="865353"/>
                <a:ext cx="7351382" cy="4538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9" y="3768725"/>
              <a:ext cx="117475" cy="2751138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2589" y="3759362"/>
                <a:ext cx="135875" cy="2769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4738" y="5599113"/>
              <a:ext cx="7859712" cy="169862"/>
            </p14:xfrm>
          </p:contentPart>
        </mc:Choice>
        <mc:Fallback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5356" y="5589950"/>
                <a:ext cx="7878476" cy="188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0701" y="5448301"/>
              <a:ext cx="6653213" cy="98425"/>
            </p14:xfrm>
          </p:contentPart>
        </mc:Choice>
        <mc:Fallback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1341" y="5438961"/>
                <a:ext cx="6671933" cy="1171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69800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Management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During requirements management, the project team performs a set of activities to identify, control, and track requirements and changes to the requirements at any time as the project proceeds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Each requirement is assigned a unique identifier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The requirements are then placed into one or more traceability tables 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These tables may be stored in a database that relate features, sources, dependencies, subsystems, and interfaces to the requirements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A requirements traceability table is also placed at the end of the software requirements specification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186210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tractability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372" y="2057400"/>
            <a:ext cx="799822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4825" y="2928938"/>
              <a:ext cx="838200" cy="546100"/>
            </p14:xfrm>
          </p:contentPart>
        </mc:Choice>
        <mc:Fallback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5378" y="2919634"/>
                <a:ext cx="857093" cy="564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481013" y="3857625"/>
              <a:ext cx="366713" cy="287338"/>
            </p14:xfrm>
          </p:contentPart>
        </mc:Choice>
        <mc:Fallback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90370" y="3848228"/>
                <a:ext cx="385427" cy="306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8214" y="2759075"/>
              <a:ext cx="3875087" cy="3600450"/>
            </p14:xfrm>
          </p:contentPart>
        </mc:Choice>
        <mc:Fallback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8856" y="2749718"/>
                <a:ext cx="3893802" cy="3619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1014" y="2732089"/>
              <a:ext cx="911225" cy="2625725"/>
            </p14:xfrm>
          </p:contentPart>
        </mc:Choice>
        <mc:Fallback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1653" y="2722751"/>
                <a:ext cx="929946" cy="2644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0501" y="2732088"/>
              <a:ext cx="2625725" cy="4144962"/>
            </p14:xfrm>
          </p:contentPart>
        </mc:Choice>
        <mc:Fallback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01167" y="2722709"/>
                <a:ext cx="2644393" cy="4163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4125913"/>
              <a:ext cx="2901950" cy="2527300"/>
            </p14:xfrm>
          </p:contentPart>
        </mc:Choice>
        <mc:Fallback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85135" y="4116557"/>
                <a:ext cx="2920656" cy="254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90014" y="4224339"/>
              <a:ext cx="1214437" cy="2339975"/>
            </p14:xfrm>
          </p:contentPart>
        </mc:Choice>
        <mc:Fallback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80683" y="4214979"/>
                <a:ext cx="1233099" cy="235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7363" y="1812925"/>
              <a:ext cx="3135312" cy="928688"/>
            </p14:xfrm>
          </p:contentPart>
        </mc:Choice>
        <mc:Fallback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8002" y="1803681"/>
                <a:ext cx="3154035" cy="94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1" y="1839914"/>
              <a:ext cx="5483225" cy="2759075"/>
            </p14:xfrm>
          </p:contentPart>
        </mc:Choice>
        <mc:Fallback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22604" y="1830596"/>
                <a:ext cx="5501919" cy="2777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0914" y="1839913"/>
              <a:ext cx="4643437" cy="80962"/>
            </p14:xfrm>
          </p:contentPart>
        </mc:Choice>
        <mc:Fallback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11554" y="1828283"/>
                <a:ext cx="4662156" cy="104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4500563"/>
              <a:ext cx="4152900" cy="80962"/>
            </p14:xfrm>
          </p:contentPart>
        </mc:Choice>
        <mc:Fallback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4853" y="4491936"/>
                <a:ext cx="4171620" cy="98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82550" y="3581401"/>
              <a:ext cx="9580563" cy="142875"/>
            </p14:xfrm>
          </p:contentPart>
        </mc:Choice>
        <mc:Fallback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91550" y="3572044"/>
                <a:ext cx="9599283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7413" y="3357564"/>
              <a:ext cx="8913812" cy="312737"/>
            </p14:xfrm>
          </p:contentPart>
        </mc:Choice>
        <mc:Fallback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48052" y="3348579"/>
                <a:ext cx="8932535" cy="3307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Negotiation</a:t>
            </a:r>
          </a:p>
          <a:p>
            <a:r>
              <a:rPr lang="en-US" dirty="0"/>
              <a:t>Specification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Requirements management</a:t>
            </a:r>
          </a:p>
        </p:txBody>
      </p:sp>
    </p:spTree>
    <p:extLst>
      <p:ext uri="{BB962C8B-B14F-4D97-AF65-F5344CB8AC3E}">
        <p14:creationId xmlns:p14="http://schemas.microsoft.com/office/powerpoint/2010/main" val="80912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/>
              <a:t>Requirements Engineering Tasks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Seven distinct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Elicitation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Elaboration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Negotiation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Specification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Validation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Requirements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Some of these tasks may occur in parallel and all are adapted to the needs of the project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All strive to define what the customer wants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All serve to establish a solid foundation for the design and construction of the software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9" y="2108201"/>
              <a:ext cx="1063625" cy="341313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6890" y="2098820"/>
                <a:ext cx="1082323" cy="36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8376" y="1882775"/>
              <a:ext cx="1649413" cy="774700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9010" y="1873411"/>
                <a:ext cx="1668144" cy="7934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0" y="5410200"/>
            <a:ext cx="1600200" cy="5334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Management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91400" y="4724400"/>
            <a:ext cx="1371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Validation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4600" y="1295400"/>
            <a:ext cx="13716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Inception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52800" y="1981200"/>
            <a:ext cx="1371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Elicitation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43400" y="2667000"/>
            <a:ext cx="1371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Elaboration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0" y="33528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Negotiation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324600" y="4038600"/>
            <a:ext cx="13716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Specification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4" y="1166814"/>
              <a:ext cx="1316037" cy="1209675"/>
            </p14:xfrm>
          </p:contentPart>
        </mc:Choice>
        <mc:Fallback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3202" y="1157448"/>
                <a:ext cx="1334760" cy="1228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4006851"/>
              <a:ext cx="247650" cy="169863"/>
            </p14:xfrm>
          </p:contentPart>
        </mc:Choice>
        <mc:Fallback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1903" y="3997454"/>
                <a:ext cx="266395" cy="188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4687889"/>
              <a:ext cx="636588" cy="200025"/>
            </p14:xfrm>
          </p:contentPart>
        </mc:Choice>
        <mc:Fallback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3054" y="4678485"/>
                <a:ext cx="655279" cy="218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4" y="5316539"/>
              <a:ext cx="1069975" cy="992187"/>
            </p14:xfrm>
          </p:contentPart>
        </mc:Choice>
        <mc:Fallback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1563" y="5307189"/>
                <a:ext cx="1088677" cy="1010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1417639"/>
              <a:ext cx="611188" cy="619125"/>
            </p14:xfrm>
          </p:contentPart>
        </mc:Choice>
        <mc:Fallback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36900" y="1408253"/>
                <a:ext cx="629938" cy="637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7975" y="2181226"/>
              <a:ext cx="153988" cy="296863"/>
            </p14:xfrm>
          </p:contentPart>
        </mc:Choice>
        <mc:Fallback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8599" y="2171893"/>
                <a:ext cx="172741" cy="315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6839" y="1511300"/>
              <a:ext cx="369887" cy="431800"/>
            </p14:xfrm>
          </p:contentPart>
        </mc:Choice>
        <mc:Fallback>
          <p:pic>
            <p:nvPicPr>
              <p:cNvPr id="51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7475" y="1501952"/>
                <a:ext cx="388615" cy="450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5826" y="2095500"/>
              <a:ext cx="538163" cy="539750"/>
            </p14:xfrm>
          </p:contentPart>
        </mc:Choice>
        <mc:Fallback>
          <p:pic>
            <p:nvPicPr>
              <p:cNvPr id="51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6485" y="2086182"/>
                <a:ext cx="556844" cy="558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1988" y="2781300"/>
              <a:ext cx="449262" cy="488950"/>
            </p14:xfrm>
          </p:contentPart>
        </mc:Choice>
        <mc:Fallback>
          <p:pic>
            <p:nvPicPr>
              <p:cNvPr id="51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2613" y="2771932"/>
                <a:ext cx="468011" cy="507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8863" y="1751013"/>
              <a:ext cx="5630862" cy="3930650"/>
            </p14:xfrm>
          </p:contentPart>
        </mc:Choice>
        <mc:Fallback>
          <p:pic>
            <p:nvPicPr>
              <p:cNvPr id="51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19504" y="1741647"/>
                <a:ext cx="5649580" cy="3949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9888" y="2001839"/>
              <a:ext cx="1123950" cy="687387"/>
            </p14:xfrm>
          </p:contentPart>
        </mc:Choice>
        <mc:Fallback>
          <p:pic>
            <p:nvPicPr>
              <p:cNvPr id="51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30528" y="1992462"/>
                <a:ext cx="1142670" cy="706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1" y="2290764"/>
              <a:ext cx="1039813" cy="941387"/>
            </p14:xfrm>
          </p:contentPart>
        </mc:Choice>
        <mc:Fallback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48050" y="2281393"/>
                <a:ext cx="1058516" cy="960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6" y="2684464"/>
              <a:ext cx="563563" cy="287337"/>
            </p14:xfrm>
          </p:contentPart>
        </mc:Choice>
        <mc:Fallback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63845" y="2675102"/>
                <a:ext cx="582324" cy="306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2350" y="2486026"/>
              <a:ext cx="192088" cy="100013"/>
            </p14:xfrm>
          </p:contentPart>
        </mc:Choice>
        <mc:Fallback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82997" y="2476638"/>
                <a:ext cx="210793" cy="118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5476" y="2471739"/>
              <a:ext cx="1514475" cy="1228725"/>
            </p14:xfrm>
          </p:contentPart>
        </mc:Choice>
        <mc:Fallback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86119" y="2462373"/>
                <a:ext cx="1533190" cy="1247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2064" y="2379663"/>
              <a:ext cx="1597025" cy="1027112"/>
            </p14:xfrm>
          </p:contentPart>
        </mc:Choice>
        <mc:Fallback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32706" y="2370313"/>
                <a:ext cx="1615742" cy="1045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1" y="2520951"/>
              <a:ext cx="117475" cy="131763"/>
            </p14:xfrm>
          </p:contentPart>
        </mc:Choice>
        <mc:Fallback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77217" y="2511487"/>
                <a:ext cx="136042" cy="150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6" y="4067175"/>
              <a:ext cx="963613" cy="736600"/>
            </p14:xfrm>
          </p:contentPart>
        </mc:Choice>
        <mc:Fallback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23014" y="4057810"/>
                <a:ext cx="982338" cy="755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25" y="2643189"/>
              <a:ext cx="896938" cy="727075"/>
            </p14:xfrm>
          </p:contentPart>
        </mc:Choice>
        <mc:Fallback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23252" y="2633844"/>
                <a:ext cx="915684" cy="745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1689" y="4244976"/>
              <a:ext cx="1766887" cy="576263"/>
            </p14:xfrm>
          </p:contentPart>
        </mc:Choice>
        <mc:Fallback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32331" y="4235623"/>
                <a:ext cx="1785603" cy="59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0275" y="2795589"/>
              <a:ext cx="1644650" cy="1176337"/>
            </p14:xfrm>
          </p:contentPart>
        </mc:Choice>
        <mc:Fallback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70910" y="2786227"/>
                <a:ext cx="1663380" cy="1195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5388" y="3079750"/>
              <a:ext cx="1511300" cy="1849438"/>
            </p14:xfrm>
          </p:contentPart>
        </mc:Choice>
        <mc:Fallback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6023" y="3070377"/>
                <a:ext cx="1530029" cy="1868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2001" y="3262313"/>
              <a:ext cx="1108075" cy="804862"/>
            </p14:xfrm>
          </p:contentPart>
        </mc:Choice>
        <mc:Fallback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22653" y="3252950"/>
                <a:ext cx="1126771" cy="823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4763" y="3586163"/>
              <a:ext cx="692150" cy="557212"/>
            </p14:xfrm>
          </p:contentPart>
        </mc:Choice>
        <mc:Fallback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35410" y="3576798"/>
                <a:ext cx="710857" cy="575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4" y="4725989"/>
              <a:ext cx="123825" cy="92075"/>
            </p14:xfrm>
          </p:contentPart>
        </mc:Choice>
        <mc:Fallback>
          <p:pic>
            <p:nvPicPr>
              <p:cNvPr id="5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69328" y="4716564"/>
                <a:ext cx="142597" cy="11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8964" y="3673476"/>
              <a:ext cx="1633537" cy="1050925"/>
            </p14:xfrm>
          </p:contentPart>
        </mc:Choice>
        <mc:Fallback>
          <p:pic>
            <p:nvPicPr>
              <p:cNvPr id="5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99599" y="3664122"/>
                <a:ext cx="1652268" cy="1069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4097338"/>
              <a:ext cx="681038" cy="685800"/>
            </p14:xfrm>
          </p:contentPart>
        </mc:Choice>
        <mc:Fallback>
          <p:pic>
            <p:nvPicPr>
              <p:cNvPr id="5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68766" y="4087973"/>
                <a:ext cx="699756" cy="704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0863" y="4176713"/>
              <a:ext cx="830262" cy="565150"/>
            </p14:xfrm>
          </p:contentPart>
        </mc:Choice>
        <mc:Fallback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431506" y="4167330"/>
                <a:ext cx="848976" cy="583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3764" y="5191126"/>
              <a:ext cx="65087" cy="34925"/>
            </p14:xfrm>
          </p:contentPart>
        </mc:Choice>
        <mc:Fallback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24310" y="5181860"/>
                <a:ext cx="83995" cy="53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2851" y="4962526"/>
              <a:ext cx="682625" cy="328613"/>
            </p14:xfrm>
          </p:contentPart>
        </mc:Choice>
        <mc:Fallback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43490" y="4953199"/>
                <a:ext cx="701347" cy="347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6663" y="4967289"/>
              <a:ext cx="1206500" cy="307975"/>
            </p14:xfrm>
          </p:contentPart>
        </mc:Choice>
        <mc:Fallback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37302" y="4957924"/>
                <a:ext cx="1225222" cy="32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72589" y="4414838"/>
              <a:ext cx="1311275" cy="996950"/>
            </p14:xfrm>
          </p:contentPart>
        </mc:Choice>
        <mc:Fallback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263236" y="4405453"/>
                <a:ext cx="1329982" cy="10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9039" y="5553076"/>
              <a:ext cx="53975" cy="22225"/>
            </p14:xfrm>
          </p:contentPart>
        </mc:Choice>
        <mc:Fallback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89683" y="5543756"/>
                <a:ext cx="72686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9538" y="5429251"/>
              <a:ext cx="684212" cy="265113"/>
            </p14:xfrm>
          </p:contentPart>
        </mc:Choice>
        <mc:Fallback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80195" y="5419860"/>
                <a:ext cx="702898" cy="283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3988" y="5626100"/>
              <a:ext cx="1604962" cy="755650"/>
            </p14:xfrm>
          </p:contentPart>
        </mc:Choice>
        <mc:Fallback>
          <p:pic>
            <p:nvPicPr>
              <p:cNvPr id="51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630" y="5616749"/>
                <a:ext cx="1623679" cy="774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4763" y="5948364"/>
              <a:ext cx="38100" cy="41275"/>
            </p14:xfrm>
          </p:contentPart>
        </mc:Choice>
        <mc:Fallback>
          <p:pic>
            <p:nvPicPr>
              <p:cNvPr id="51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75418" y="5939113"/>
                <a:ext cx="56791" cy="5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6389" y="5711825"/>
              <a:ext cx="828675" cy="300038"/>
            </p14:xfrm>
          </p:contentPart>
        </mc:Choice>
        <mc:Fallback>
          <p:pic>
            <p:nvPicPr>
              <p:cNvPr id="51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77017" y="5702438"/>
                <a:ext cx="847418" cy="318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4950" y="5568950"/>
              <a:ext cx="153988" cy="177800"/>
            </p14:xfrm>
          </p:contentPart>
        </mc:Choice>
        <mc:Fallback>
          <p:pic>
            <p:nvPicPr>
              <p:cNvPr id="51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845574" y="5559554"/>
                <a:ext cx="172741" cy="19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6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8188" y="3756025"/>
              <a:ext cx="0" cy="0"/>
            </p14:xfrm>
          </p:contentPart>
        </mc:Choice>
        <mc:Fallback>
          <p:pic>
            <p:nvPicPr>
              <p:cNvPr id="516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568188" y="37560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6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2088" y="136526"/>
              <a:ext cx="4127500" cy="1319213"/>
            </p14:xfrm>
          </p:contentPart>
        </mc:Choice>
        <mc:Fallback>
          <p:pic>
            <p:nvPicPr>
              <p:cNvPr id="516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32727" y="127162"/>
                <a:ext cx="4146222" cy="1337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6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6676" y="996950"/>
              <a:ext cx="1406525" cy="490538"/>
            </p14:xfrm>
          </p:contentPart>
        </mc:Choice>
        <mc:Fallback>
          <p:pic>
            <p:nvPicPr>
              <p:cNvPr id="516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947314" y="987558"/>
                <a:ext cx="1425250" cy="509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6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3963" y="874713"/>
              <a:ext cx="785812" cy="811212"/>
            </p14:xfrm>
          </p:contentPart>
        </mc:Choice>
        <mc:Fallback>
          <p:pic>
            <p:nvPicPr>
              <p:cNvPr id="516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24612" y="865343"/>
                <a:ext cx="804513" cy="82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6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4725" y="441326"/>
              <a:ext cx="8320088" cy="2771775"/>
            </p14:xfrm>
          </p:contentPart>
        </mc:Choice>
        <mc:Fallback>
          <p:pic>
            <p:nvPicPr>
              <p:cNvPr id="516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35364" y="431959"/>
                <a:ext cx="8338811" cy="2790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16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90114" y="2590800"/>
              <a:ext cx="363537" cy="266700"/>
            </p14:xfrm>
          </p:contentPart>
        </mc:Choice>
        <mc:Fallback>
          <p:pic>
            <p:nvPicPr>
              <p:cNvPr id="516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780765" y="2581429"/>
                <a:ext cx="382235" cy="28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16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85325" y="3263901"/>
              <a:ext cx="609600" cy="523875"/>
            </p14:xfrm>
          </p:contentPart>
        </mc:Choice>
        <mc:Fallback>
          <p:pic>
            <p:nvPicPr>
              <p:cNvPr id="516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75985" y="3254533"/>
                <a:ext cx="628280" cy="54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16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3619500"/>
              <a:ext cx="1588" cy="1588"/>
            </p14:xfrm>
          </p:contentPart>
        </mc:Choice>
        <mc:Fallback>
          <p:pic>
            <p:nvPicPr>
              <p:cNvPr id="516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59712" y="3598856"/>
                <a:ext cx="29113" cy="4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1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536576"/>
              <a:ext cx="128588" cy="2493963"/>
            </p14:xfrm>
          </p:contentPart>
        </mc:Choice>
        <mc:Fallback>
          <p:pic>
            <p:nvPicPr>
              <p:cNvPr id="51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75345" y="527212"/>
                <a:ext cx="147747" cy="251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1225" y="2373314"/>
              <a:ext cx="3919538" cy="128587"/>
            </p14:xfrm>
          </p:contentPart>
        </mc:Choice>
        <mc:Fallback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81862" y="2364104"/>
                <a:ext cx="3938264" cy="147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1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9" y="4622800"/>
              <a:ext cx="53975" cy="31750"/>
            </p14:xfrm>
          </p:contentPart>
        </mc:Choice>
        <mc:Fallback>
          <p:pic>
            <p:nvPicPr>
              <p:cNvPr id="51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29156" y="4613525"/>
                <a:ext cx="72440" cy="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1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1" y="4318001"/>
              <a:ext cx="339725" cy="282575"/>
            </p14:xfrm>
          </p:contentPart>
        </mc:Choice>
        <mc:Fallback>
          <p:pic>
            <p:nvPicPr>
              <p:cNvPr id="51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49674" y="4308630"/>
                <a:ext cx="358478" cy="301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1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4013" y="4014788"/>
              <a:ext cx="404812" cy="298450"/>
            </p14:xfrm>
          </p:contentPart>
        </mc:Choice>
        <mc:Fallback>
          <p:pic>
            <p:nvPicPr>
              <p:cNvPr id="51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84632" y="4005405"/>
                <a:ext cx="423573" cy="317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1525" y="3619501"/>
              <a:ext cx="465138" cy="358775"/>
            </p14:xfrm>
          </p:contentPart>
        </mc:Choice>
        <mc:Fallback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02179" y="3610126"/>
                <a:ext cx="483830" cy="377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8526" y="3779838"/>
              <a:ext cx="28575" cy="57150"/>
            </p14:xfrm>
          </p:contentPart>
        </mc:Choice>
        <mc:Fallback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28877" y="3770609"/>
                <a:ext cx="47872" cy="75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1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5225" y="527051"/>
              <a:ext cx="44450" cy="295275"/>
            </p14:xfrm>
          </p:contentPart>
        </mc:Choice>
        <mc:Fallback>
          <p:pic>
            <p:nvPicPr>
              <p:cNvPr id="51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76125" y="517700"/>
                <a:ext cx="62650" cy="313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5063" y="306388"/>
              <a:ext cx="1270000" cy="647700"/>
            </p14:xfrm>
          </p:contentPart>
        </mc:Choice>
        <mc:Fallback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745712" y="297130"/>
                <a:ext cx="1288703" cy="6662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0091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077200" y="5257800"/>
            <a:ext cx="13716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Requirements</a:t>
            </a:r>
          </a:p>
          <a:p>
            <a:pPr algn="ctr"/>
            <a:r>
              <a:rPr lang="en-US">
                <a:latin typeface="Times New Roman" pitchFamily="18" charset="0"/>
              </a:rPr>
              <a:t>Management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086600" y="4572000"/>
            <a:ext cx="1371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Validation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09800" y="1143000"/>
            <a:ext cx="1371600" cy="4572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Inception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48000" y="1828800"/>
            <a:ext cx="1371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Elicitation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038600" y="2514600"/>
            <a:ext cx="1371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Elaboration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29200" y="320040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Negotiation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019800" y="3886200"/>
            <a:ext cx="13716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Specification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 b="1" dirty="0"/>
              <a:t>Inception Task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84582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During inception, the requirements engineer asks a set of questions to establish…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 basic understanding of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The people who want a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The nature of the solution that is desired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The effectiveness of preliminary communication and collaboration between the customer and the developer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Through these questions, the requirements engineer needs to…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Identify the stakeholders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Recognize multiple viewpoints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Work toward collaboration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Break the ice and initiate the communication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4389" y="2357438"/>
              <a:ext cx="263525" cy="234950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5180" y="2348154"/>
                <a:ext cx="281943" cy="253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9025" y="3579814"/>
              <a:ext cx="3011488" cy="1443037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9662" y="3570472"/>
                <a:ext cx="3030213" cy="1461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1" y="5005389"/>
              <a:ext cx="1590675" cy="873125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02627" y="4996043"/>
                <a:ext cx="1609423" cy="891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26" y="5364164"/>
              <a:ext cx="771525" cy="858837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6257" y="5354797"/>
                <a:ext cx="790264" cy="877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5476876"/>
              <a:ext cx="1492250" cy="1160463"/>
            </p14:xfrm>
          </p:contentPart>
        </mc:Choice>
        <mc:Fallback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7290" y="5467520"/>
                <a:ext cx="1510971" cy="11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5638" y="5430838"/>
              <a:ext cx="2665412" cy="1319212"/>
            </p14:xfrm>
          </p:contentPart>
        </mc:Choice>
        <mc:Fallback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16272" y="5421469"/>
                <a:ext cx="2684144" cy="13379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 b="1" dirty="0"/>
              <a:t>The First Set of Questions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2522538"/>
            <a:ext cx="7664450" cy="2933700"/>
          </a:xfrm>
        </p:spPr>
        <p:txBody>
          <a:bodyPr/>
          <a:lstStyle/>
          <a:p>
            <a:pPr eaLnBrk="1" hangingPunct="1"/>
            <a:r>
              <a:rPr lang="en-US" sz="2000" dirty="0"/>
              <a:t>Who is behind the request for this work?</a:t>
            </a:r>
          </a:p>
          <a:p>
            <a:pPr eaLnBrk="1" hangingPunct="1"/>
            <a:r>
              <a:rPr lang="en-US" sz="2000" dirty="0"/>
              <a:t>Who will use the solution?</a:t>
            </a:r>
          </a:p>
          <a:p>
            <a:pPr eaLnBrk="1" hangingPunct="1"/>
            <a:r>
              <a:rPr lang="en-US" sz="2000" dirty="0"/>
              <a:t>What will be the economic benefit of a successful solution?</a:t>
            </a:r>
          </a:p>
          <a:p>
            <a:pPr eaLnBrk="1" hangingPunct="1"/>
            <a:r>
              <a:rPr lang="en-US" sz="2000" dirty="0"/>
              <a:t>Is there another source for the solution that you need?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0" y="1371600"/>
            <a:ext cx="7480300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These questions focus on the customer, other stakeholders, the overall goals, and the benefits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2671763"/>
              <a:ext cx="69850" cy="25400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7003" y="2662839"/>
                <a:ext cx="88670" cy="43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48814" y="2162175"/>
              <a:ext cx="1587" cy="1588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7552" y="2141531"/>
                <a:ext cx="84111" cy="4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2439" y="2643189"/>
              <a:ext cx="439737" cy="149225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3052" y="2633840"/>
                <a:ext cx="458511" cy="16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75" y="2201864"/>
              <a:ext cx="1112838" cy="523875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99502" y="2192503"/>
                <a:ext cx="1131584" cy="54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7300" y="1973263"/>
              <a:ext cx="1011238" cy="557212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67943" y="1963880"/>
                <a:ext cx="1029951" cy="575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00" y="2790826"/>
              <a:ext cx="3892550" cy="506413"/>
            </p14:xfrm>
          </p:contentPart>
        </mc:Choice>
        <mc:Fallback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35736" y="2781475"/>
                <a:ext cx="3911278" cy="525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47114" y="3513139"/>
              <a:ext cx="331787" cy="174625"/>
            </p14:xfrm>
          </p:contentPart>
        </mc:Choice>
        <mc:Fallback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37696" y="3503797"/>
                <a:ext cx="350622" cy="19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6313" y="1820863"/>
              <a:ext cx="2735262" cy="1255712"/>
            </p14:xfrm>
          </p:contentPart>
        </mc:Choice>
        <mc:Fallback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6956" y="1811516"/>
                <a:ext cx="2753977" cy="12744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 b="1" dirty="0"/>
              <a:t>The Next Set of Questions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895600"/>
            <a:ext cx="7772400" cy="3276600"/>
          </a:xfrm>
        </p:spPr>
        <p:txBody>
          <a:bodyPr/>
          <a:lstStyle/>
          <a:p>
            <a:pPr eaLnBrk="1" hangingPunct="1"/>
            <a:r>
              <a:rPr lang="en-US" sz="2000"/>
              <a:t>How would you characterize "good" output that would be generated by a successful solution?</a:t>
            </a:r>
          </a:p>
          <a:p>
            <a:pPr eaLnBrk="1" hangingPunct="1"/>
            <a:r>
              <a:rPr lang="en-US" sz="2000"/>
              <a:t>What problem(s) will this solution address?</a:t>
            </a:r>
          </a:p>
          <a:p>
            <a:pPr eaLnBrk="1" hangingPunct="1"/>
            <a:r>
              <a:rPr lang="en-US" sz="2000"/>
              <a:t>Can you show me (or describe) the business environment in which the solution will be used?</a:t>
            </a:r>
          </a:p>
          <a:p>
            <a:pPr eaLnBrk="1" hangingPunct="1"/>
            <a:r>
              <a:rPr lang="en-US" sz="2000"/>
              <a:t>Will special performance issues or constraints affect the way the solution is approached?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09800" y="1219200"/>
            <a:ext cx="7480300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These questions enable the requirements engineer to gain a better understanding of the problem and allow the customer to voice his or her perceptions about a solution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 b="1" dirty="0"/>
              <a:t>The Final Set of Questions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819400"/>
            <a:ext cx="7772400" cy="3352800"/>
          </a:xfrm>
        </p:spPr>
        <p:txBody>
          <a:bodyPr/>
          <a:lstStyle/>
          <a:p>
            <a:pPr eaLnBrk="1" hangingPunct="1"/>
            <a:r>
              <a:rPr lang="en-US" sz="2000"/>
              <a:t>Are you the right person to answer these questions?  Are your answers "official"?</a:t>
            </a:r>
          </a:p>
          <a:p>
            <a:pPr eaLnBrk="1" hangingPunct="1"/>
            <a:r>
              <a:rPr lang="en-US" sz="2000"/>
              <a:t>Are my questions relevant to the problem that you have?</a:t>
            </a:r>
          </a:p>
          <a:p>
            <a:pPr eaLnBrk="1" hangingPunct="1"/>
            <a:r>
              <a:rPr lang="en-US" sz="2000"/>
              <a:t>Am I asking too many questions?</a:t>
            </a:r>
          </a:p>
          <a:p>
            <a:pPr eaLnBrk="1" hangingPunct="1"/>
            <a:r>
              <a:rPr lang="en-US" sz="2000"/>
              <a:t>Can anyone else provide additional information?</a:t>
            </a:r>
          </a:p>
          <a:p>
            <a:pPr eaLnBrk="1" hangingPunct="1"/>
            <a:r>
              <a:rPr lang="en-US" sz="2000"/>
              <a:t>Should I be asking you anything else?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67000" y="1600200"/>
            <a:ext cx="6248400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These questions focus on the effectiveness of the communication activity itself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2451</Words>
  <Application>Microsoft Office PowerPoint</Application>
  <PresentationFormat>Widescreen</PresentationFormat>
  <Paragraphs>283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Times New Roman</vt:lpstr>
      <vt:lpstr>Trebuchet MS</vt:lpstr>
      <vt:lpstr>Wingdings</vt:lpstr>
      <vt:lpstr>Wingdings 3</vt:lpstr>
      <vt:lpstr>Facet</vt:lpstr>
      <vt:lpstr>The Problems with our Requirements Practices</vt:lpstr>
      <vt:lpstr>The Problems with our Requirements Practices (continued)</vt:lpstr>
      <vt:lpstr>A Solution: Requirements Engineering</vt:lpstr>
      <vt:lpstr>Requirements Engineering Tasks</vt:lpstr>
      <vt:lpstr>PowerPoint Presentation</vt:lpstr>
      <vt:lpstr>Inception Task</vt:lpstr>
      <vt:lpstr>The First Set of Questions</vt:lpstr>
      <vt:lpstr>The Next Set of Questions</vt:lpstr>
      <vt:lpstr>The Final Set of Questions</vt:lpstr>
      <vt:lpstr>PowerPoint Presentation</vt:lpstr>
      <vt:lpstr>Elicitation Task</vt:lpstr>
      <vt:lpstr>Collaborative Requirements Gathering</vt:lpstr>
      <vt:lpstr>Quality Function Deployment</vt:lpstr>
      <vt:lpstr>QFD process (1)</vt:lpstr>
      <vt:lpstr>RE Tasks (Cont…)</vt:lpstr>
      <vt:lpstr>Quality Function Deployment</vt:lpstr>
      <vt:lpstr>Elicitation Work Products</vt:lpstr>
      <vt:lpstr>PowerPoint Presentation</vt:lpstr>
      <vt:lpstr>Elaboration Task</vt:lpstr>
      <vt:lpstr>Developing Use Cases</vt:lpstr>
      <vt:lpstr>Questions Commonly Answered by a Use Case</vt:lpstr>
      <vt:lpstr>Elements of the Analysis Model</vt:lpstr>
      <vt:lpstr>Elements of Analysis Model</vt:lpstr>
      <vt:lpstr>Use Case Example</vt:lpstr>
      <vt:lpstr>Use Case Example</vt:lpstr>
      <vt:lpstr>PowerPoint Presentation</vt:lpstr>
      <vt:lpstr>Negotiation Task</vt:lpstr>
      <vt:lpstr>PowerPoint Presentation</vt:lpstr>
      <vt:lpstr>Specification Task</vt:lpstr>
      <vt:lpstr>Typical Contents of a Software Requirements Specification</vt:lpstr>
      <vt:lpstr>Typical Contents of a Software Requirements Specification</vt:lpstr>
      <vt:lpstr>PowerPoint Presentation</vt:lpstr>
      <vt:lpstr>Validation Task</vt:lpstr>
      <vt:lpstr>Questions to ask when Validating Requirements</vt:lpstr>
      <vt:lpstr>Questions to ask when Validating Requirements (continued)</vt:lpstr>
      <vt:lpstr>PowerPoint Presentation</vt:lpstr>
      <vt:lpstr>Requirements Management Task</vt:lpstr>
      <vt:lpstr>Requirement tractability matrix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Problems with our Requirements Practices</dc:title>
  <dc:creator>Mav</dc:creator>
  <cp:lastModifiedBy>Mav</cp:lastModifiedBy>
  <cp:revision>1</cp:revision>
  <dcterms:created xsi:type="dcterms:W3CDTF">2019-03-12T10:20:23Z</dcterms:created>
  <dcterms:modified xsi:type="dcterms:W3CDTF">2019-03-12T10:23:30Z</dcterms:modified>
</cp:coreProperties>
</file>