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8" r:id="rId4"/>
    <p:sldId id="281" r:id="rId5"/>
    <p:sldId id="282" r:id="rId6"/>
    <p:sldId id="290" r:id="rId7"/>
    <p:sldId id="292" r:id="rId8"/>
    <p:sldId id="293" r:id="rId9"/>
    <p:sldId id="294" r:id="rId10"/>
    <p:sldId id="295" r:id="rId11"/>
    <p:sldId id="320" r:id="rId12"/>
    <p:sldId id="296" r:id="rId13"/>
    <p:sldId id="297" r:id="rId14"/>
    <p:sldId id="298" r:id="rId15"/>
    <p:sldId id="299" r:id="rId16"/>
    <p:sldId id="300" r:id="rId17"/>
    <p:sldId id="301" r:id="rId18"/>
    <p:sldId id="302" r:id="rId19"/>
    <p:sldId id="303" r:id="rId20"/>
    <p:sldId id="310" r:id="rId21"/>
    <p:sldId id="311" r:id="rId22"/>
    <p:sldId id="312" r:id="rId23"/>
    <p:sldId id="313" r:id="rId24"/>
    <p:sldId id="314" r:id="rId25"/>
    <p:sldId id="315" r:id="rId26"/>
    <p:sldId id="316" r:id="rId27"/>
    <p:sldId id="317" r:id="rId28"/>
    <p:sldId id="318" r:id="rId29"/>
    <p:sldId id="319" r:id="rId30"/>
    <p:sldId id="324" r:id="rId31"/>
    <p:sldId id="325" r:id="rId32"/>
    <p:sldId id="326" r:id="rId33"/>
    <p:sldId id="327" r:id="rId34"/>
    <p:sldId id="32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ink/ink1.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4-11-12T07:33:01.029"/>
    </inkml:context>
    <inkml:brush xml:id="br0">
      <inkml:brushProperty name="width" value="0.05292" units="cm"/>
      <inkml:brushProperty name="height" value="0.05292" units="cm"/>
      <inkml:brushProperty name="color" value="#FF0000"/>
    </inkml:brush>
  </inkml:definitions>
  <inkml:trace contextRef="#ctx0" brushRef="#br0">2871 9864 735,'0'-1'148,"13"-6"-32,1 3-93,-6-1-23,1-1 0,1-1 0,-2 1 0,-1 1 0,-3 1 0,2 1 0,-2-1 0,0-1 0,0 3 0,-2-1 0,0 1 0,0 1 0,-2 0 0,3-2 0,-1 2 0,0 0 0,-2 0 0,0 1 0,0 0 0,2-1 0,-2 0 0,-2-1 0,0 1 0,0-1 0,-1 1 0,-1 1 0,0 0 0,0 0 0,-2 0 0,0 0 0,-1 0 0,3 1 0,-2 0-26,2 1-86,-2 3 0,4 2 12,0 1 13,2 3 9</inkml:trace>
  <inkml:trace contextRef="#ctx0" brushRef="#br0" timeOffset="2239.128">8340 8215 6,'0'1'12,"0"0"-1,0 1-3,-3-2 0,6 0 6,-6 0-9,3 1 7,0-1-9,3 0 7,-3 0-2,0 0 0,2-1 5,0-3-2,0 2-7,2-3 5,2-2 6,2 0-15,1 0 0,3-2 13,0-2-1,1 0-3,1-2 0,3-1-8,-1-1 6,3-4-7,2 1 7,4-3-8,-1-2 7,3-2-7,2-3 0,2-2-6,2-1 7,3-2 6,-1-1-1,2-1-7,2-1 8,0-1-15,3 0 8,-1 0 6,1 0 1,1-2-9,0 1 8,-1-1-7,-1 0 6,1 1-20,-3 0 21,-2 1 1,-2 2-9,0 3 8,-2 0-1,-2 2-14,-4 2 16,0 3-8,-2 1-7,-4 3 14,-3 3-7,-1 1 14,-3 2-1,1 1-3,-3 3 0,-1-1-1,-3 3-14,0 1 0,0-2 15,1 3-2,-3 0 1,0 3-16,0-1 2,1 2 8,-3-2-1,2 2-7,-4 0 2,2 1 7,0-2 0,-2 2-1,0 0 0,0 1 0,0-1 7,1 1-8,-3 0 0,2 0 0,-2 1 6,2-1 1,-2 1-2,0-1-1,0-1 1,0 2-2,0-1-14,2 2 3,-4-1 6,2 0-19,0 0-11,0 0 4,0 0 1,0 2 4,-2 0 2</inkml:trace>
  <inkml:trace contextRef="#ctx0" brushRef="#br0" timeOffset="3069.175">9330 7009 12,'0'0'10,"0"0"-6,0 0 5,0 0 0,0 0-2,0 0 20,0 0-11,0-1-2,4 1-9,1-1 13,1 0-14,-2 1 12,2-1-9,0 1 0,3-2 12,1 0-16,0 0-1,3 1 7,-1-3-8,3 3-7,-1-2 1,3-2 15,-1 1-9,3 0 6,-3-1 0,3 0 6,-1 1-9,3-2 0,-2 1-7,-1 0 7,1-1-1,0 0-7,-1-1 1,-1 0 14,-1 1-9,1-1-7,-3 1 1,-1 1 14,-1 0 5,-2 0-9,3 2 7,-3-1-9,-1 1-7,-1 0 1,-2 1 14,0-1 4,2 1-9,-1 0 7,-3 1-9,4 0-13,-4 0 20,0-1-22,3 2 15,-3-1 0,0 1-7,0 1 12,0 1 0,-2-1-8,2 0-1,0 2 14,-1 1-2,-3 2-15,2 0 13,-2 1-1,2 2-14,-2 1 13,0 2-20,-4 3 14,1 1 6,-1 2 6,0 2-22,0-1 21,0 2-15,0 2 20,-2 1-3,1-1-1,1 1-9,0 0 13,2-1-16,-2-1 13,0-1-16,0-1 0,0-2 7,1 0 13,1-2-16,0-1 13,0-1-2,0-1-9,2 0 0,-2-2 12,2 0-2,0-3 4,-2 0-22,2-1 14,0 0 4,0 0-9,0-2 7,0-1-8,0 1-15,0 0 14,0-2 7,0-1-15,-2 1 14,4-1-9,-4 0 6,2 0-7,2 0 7,-2-1-8,0 0-7,2 0 15,-2 1-8,0-1-6,0 0 7,0-1-14,0 0 2,0 0-19,0 0-16,-2 0-28,0 0 2,0-1 7</inkml:trace>
  <inkml:trace contextRef="#ctx0" brushRef="#br0" timeOffset="5286.302">10379 6009 1,'27'51'5,"0"2"7,-1-1-9,1 0 14,0 0-9,0-4-8,-2 2 6,0-2 7,0 0-2,-5-2-14,3-3-1,-4-1 9,-1-3 4,1-5 0,-3-1-8,-1-2 6,1-2 0,-3-2-8,-1-4 0,1-2 7,-5-2-7,0-3-14,-2-3 2,1 0 0,-3-4 1</inkml:trace>
  <inkml:trace contextRef="#ctx0" brushRef="#br0" timeOffset="7527.43">11595 4526 10,'19'29'18,"-1"1"-16,-1 2 6,3 3 7,-1 0-8,0 2 11,-1 2-2,3-1-15,0 3 7,-3 0 4,3 0 0,2 1 5,-3 0-2,3 0 5,2 0-3,0-1 4,-3-2-16,3 1 14,-2-3-10,0 0-8,-1-2 7,1-1 6,0-1 4,0-1-9,-3-2 0,1-2-8,0-1 19,-1-2-22,-1 1 20,2-4 5,-5 0-23,1-1 20,-1-1-22,1-2 0,-3 0 14,1-1-3,-1-1 0,-1 0 5,-1-1 5,-1-1-9,1-3-2,-4 2 0,3-1-2,-3-2 0,-2 1 0,0-2-2,0 0 7,1-2-8,-3 0 5,0 1 0,-2-1 6,-2 1-9,2-1 7,-4 0-2,0 2-8,-2 0 6,-2 0 6,-5 3-15,-1-1 6,-3 3 7,-1-1-15,-5 3 20,-2 3-22,-4 1 0,-1 1 9,-8 2 5,-1 0-14,0 3 7,0-1 7,-1 3-16,-1-1 16,2 1-16,2-1 8,0 1 7,2 1-15,-1-1 9,1-1 5,4 1-1,3-1-7,-1 0 8,0-2-8,2 1 6,0 0-1,2-2 1,-1 0-9,-1 0 15,0-2-1,0 1-16,0-2 9,0 0-9,-1-1 8,1-1-6,0-1-7,2-1 16,-2 0-2,3-2-6,1-1 6,-2 0-14,5-3 22,-1 0-8,0-2 0,3 0-1,1-2-6,3 0-7,-1 0 16,3-1-2,0-1-6,-1-1-7,3 1 14,2-1 1,-2 0-2,-1 1-6,3-2 13,-2 3-8,0 0-6,-3 1 6,3 0-6,-2 0-7,-1 0 22,1 0-8,2 0-1,-3-1-6,1-1 14,0 0-16,-1 1 15,1-1-8,0-1-14,-1 0 9,1-1 1,2 1-7,-3-3 14,3 0 1,0 0-9,0-1 9,-1-1-2,1 0 0,0-1-14,2-2 22,-3 1-1,1-2-9,2-1-13,0-1 22,-5 0-2,5-1-8,-2-1-6,-3-3 7,1 0-6,2 0 13,-5-2-14,1-3 0,0 0 8,-1-2 1,-1-3 5,-3 0 0,3-2-16,-3-3 9,1 0-7,-1-3 0,-2 0 9,1 0-9,-1-1-4,1 1 20,-3 0-14,4 1-7,-1 0 16,-3 0-9,5 0 9,-5 0-9,4-1 9,-1 1-9,1 3 15,-1-2-15,1-1 14,3 2-8,-3 1 6,3 1-14,-1-1 13,3 3 1,-3 0-9,1 1 7,1 1-21,1 0 16,-3 0-14,5 1 9,-2 0 6,-1 2 0,1 0 1,-1 1-1,-1-1-8,2 1 15,-5-1-14,3 1 7,-3-2-14,0 2 9,-1-1-14,-1 0 22,1 0 0,-1 0-14,-2 0 14,3 1-7,1 1 0,3-1 1,-1 3-14,1 0 22,1 2-14,1-1 14,-1 1-14,3-1 14,0 2-21,2 0 23,-3 0-22,5 1 15,-2 1 13,-1 0-15,5 0 7,-2 2-9,2 0 8,0 1-7,2 1 6,-2 0-13,2 1 6,-1 2-11,1-2 14,2 1 6,0 0-21,0 1 23,5 0 5,-1-2-9,2 2-1,4-3-6,1 2-6,3-3 13,5 0-14,1-3 16,5-2-8,0-3-8,6-4 16,2-3-15,2-4 2,5-3 13,-1-1-14,4-1-6,3 0 21,1-2 0,3 0 6,2-1-9,-1 2-1,-1 0-13,0-1 8,-1 2-14,-1 0 8,-5 1 15,-1 2-15,-3-1 8,0 2 7,-4 2-14,1 2 7,-3-1 6,-2 3 0,0 0-9,-4 1 15,-3 2-8,3 0-2,-2 0-6,0 3 6,0 0-6,-3 0 6,1 3 0,-2-1 7,0 1-16,-1-1 2,1 1 0,-2 2-6,-1 0 2,-3 1 13,-1 1-7,3-1 1,-1-1 12,-1 1-14,1 0 1,-1 0 6,-1 0-6,1 1 6,-3 0 1,1 1-15,-3 0 14,2 1 7,-1 0-15,-3-1 7,0 1-14,0 2 9,-1-2-14,1 2 16,-2 0 7,0 0-8,-2-2 6,3 1-7,1-1 1,0 0 6,0 0-20,3-1 15,-1-1 6,3 0-7,-1 0 0,2 0 8,1 0-2,1-1-1,-1 2 1,-1 0-15,-1 0 14,-3 2-6,1-1 0,-1 1 6,-2 2 1,0 0-15,1 0 15,-3 0-14,-2 1-6,2 0 16,-4 1-8,2 0 8,-2 0 0,3 1 7,-3-1-21,0 0 15,-2 0 7,2 0-22,0 1 9,-2-1-1,2 2 9,-2-1 5,2 0-20,-2 0 20,2 0-14,-2-1 7,0 2 6,0-2-6,0 2 5,0-1-21,0 0 9,0-1 7,0 2-14,0 1 3,0-2 13,0 0 0,0 1-14,0-1 22,0 1-15,0-1 7,0 0 6,0 1-8,0 1-7,0-1 7,0 1-13,-2-1-12,2 0-18,0 0-15,-2-1 15,2 1-16,-2 0 6</inkml:trace>
  <inkml:trace contextRef="#ctx0" brushRef="#br0" timeOffset="9647.551">10592 5650 19,'4'3'30,"0"2"3,0 1-17,0 1 25,3 0 1,-1 1-6,0 3 10,0-1-13,0 4 10,1 0-13,-1 1 9,0 4-3,0 0 7,2 2-24,-1 3 17,1-1-11,0 1-10,3 1 5,-1 0 4,0-2 4,3 3 3,-1 0-4,0-1-16,3 1-2,-3 1 6,3-1 11,-1 0-10,1 1 12,-1-1-11,1 0 5,-1 0-9,1-1-2,-1 1 11,1-2-8,-1-1-2,-1-1-9,1 1 13,-2-4 5,3-1 5,-5 0-3,1-3-18,-1-1-5,-2-1 0,-2-1 0,3-3 0,-3 0 0,-2-2 0,0-1 0,0 0 0,-2 0 0,0-1 0,3-3 0,-3 1 0,-2 1 0,2-2 0,-2 0 0,2 0 0,-2-1 0,0 0 0,0-1 0,0 0 0,-2 0 0,0-2 0,0-1 0,-3 1-77,-1-3-9,0 0-22,0-4 12,0 0 11,-3-3 9</inkml:trace>
  <inkml:trace contextRef="#ctx0" brushRef="#br0" timeOffset="10065.575">10834 5677 14,'-4'-4'17,"-3"0"12,3-1 9,0 0-3,2 2 1,-2-2-12,2 1-2,-2 0 4,4 1 16,-2-1-11,2 2-10,-2 1-4,2-1 18,0 1-4,0 2 3,2 2-4,0-1 2,2 5 3,2 1-17,0 4-3,3 2 11,-1 1 4,2 1-11,3 5 5,1 0-10,1 2-8,-1 3 12,3 2 5,1 0-9,1 1 4,-3 0-2,3-1-9,0 0 0,-1 0-8,-1-1 20,-1 0-2,1-1-2,-1-3-16,-1-1 7,-1-1 0,3-2-8,-5-2-7,1-2 16,-3-2-2,0-1-1,1-2 7,-3-1-2,-2 0-14,0-3 1,1-1 13,-3 0-7,0-1-14,0 0-19,-2-2-16,2-2-21,-2 0-11,-2-1-4,0 1 9,-2-1 9,2-3 6</inkml:trace>
  <inkml:trace contextRef="#ctx0" brushRef="#br0" timeOffset="10276.587">10966 6294 14,'-2'1'11,"0"-1"5,2 2 5,0-2-9,0 0 11,0-2-9,0 1 5,4-2-3,0-4-2,0-3-15,5-1 21,1-4-3,0-2-2,3-1-9,-1-2 6,3 0-22,-1 0-18,1 1 4,-1-1 0,1 4 3,-3-2 2</inkml:trace>
  <inkml:trace contextRef="#ctx0" brushRef="#br0" timeOffset="10454.598">11233 6077 9,'-2'-5'11,"0"-1"13,0 2 3,2-2-4,-2 0-2,2-1-2,0 2-10,0 0 13,0 0-23,0 1-7,0 1-13,0 2 1,-2-2 2</inkml:trace>
  <inkml:trace contextRef="#ctx0" brushRef="#br0" timeOffset="11092.634">11254 5738 18,'-7'-2'17,"3"-1"25,-2-1-12,4-1 3,-2 1 9,2-2-12,0 0-11,2 1-8,0 1 17,0 0-8,0 2-11,0 1 0,2 1 12,2 1-15,0 1 18,4 3-16,1 2 12,3 3-2,-2 2-9,5 2-8,-1 2 13,1 3-2,1 2-1,1 0-1,2 1-2,-1-2-7,-1 1-1,1-1 0,-1 0 0,-1-2 8,-1-2-2,-1-2-7,-1-1 13,-3-2-1,0 0-2,-1-4 6,-3-1-2,0-3-1,0-2-3,-2-3-6,-1-4-1,-1-3 6,0-3 6,-2-4-8,0-3 5,-2 1-14,2-2 6,-5 0-6,3-1 0,2 4 1,-2 1 6,0 0 0,2 4 0,-2 0-1,2 3-1,0 1-6,2 1-1,0 2 9,0 1-1,5 4 6,1 2-8,0 0 7,2 3-15,3 0 2,1 2 7,1 0-1,1 3 0,-1-2 0,1 0 1,1-1-1,0 0 6,-1 0-7,1-3-14,-1 1 9,1-3 7,-3-2 0,1 0 0,-3-2 13,0-3-15,-1-1 13,-1-3 5,-2 0-2,-1-3-2,-1-2-8,-2-1 5,-2-1 5,0-1-8,-6-2 6,0 0-15,-4-3 12,-3 1 0,-3-2-9,-1 1 0,1-1 0,-1 3 1,1 0-9,-1 1 2,1 0 20,-3 1-2,3 2-9,-1 3 1,3 1-16,2 1 22,-1 2-15,3 1 0,0 1 8,2-1-7,1 2-1,-1 1-32,4 3-10,0-1-7,0 2-21,2 1-4,0 1 9,2 4 8,0 1 5</inkml:trace>
  <inkml:trace contextRef="#ctx0" brushRef="#br0" timeOffset="11976.685">13661 4637 1,'6'15'19,"3"4"5,-1 5-10,2 5 11,3 4 4,-1 5 3,2 7-4,5 7-10,0 7 5,3 9 2,1 5 12,4 6-13,0 5 5,4 6-4,6 6-3,2 5-9,3 1 4,-1 3-8,1-2 12,-3-3-9,0-4-9,-2-6 0,1-8 0,-3-5 0,-2-9-1,-4-5 6,0-7 6,-4-6-8,-3-7 5,-1-6-8,-4-4-13,-3-7-6,-2-6-17,-1-7-10,-3-6-8,-2-7 4,-4-8 5</inkml:trace>
  <inkml:trace contextRef="#ctx0" brushRef="#br0" timeOffset="12784.731">13539 4838 16,'0'-22'17,"2"0"5,2 0-3,0 0 4,3 1-2,-1 0-3,4-2-10,5 1 14,-1-1-4,5-2-9,1 0 6,7-2-8,2-2-2,8 0 13,3-4-14,9-1-9,7-3 9,8-1 5,9-5-8,-1-1-6,7-1 13,3-1 0,1-1-8,0 2 13,0 1-22,-3 1 2,-1 2 7,-5 4 7,-5 1-8,-5 3 1,-4 4 0,-7 2 7,-7 5-2,-3 4-7,-8 3 0,-1 2 1,-5 2-7,-5 2 1,-1 3 27,-2 5-2,-5 1-8,1 4-9,-3 1 14,1 5-2,-3 0-22,1 5 21,-1 3-8,0 0 6,1 6 6,3 1 4,-1 2-2,1 1-22,3 3 13,6 2 0,-2 3-1,1 0-2,3 0 6,2 3 5,2 1-2,0 2 5,0 1-16,2 1 13,1 3-2,3 0-8,0 3-2,-2 1-1,4 3 7,1 1-8,-1-1-1,4 1 13,1 0-8,-1-1 6,1 0 5,1-1 4,-3-1-2,1 0-10,-2-2 13,-1-2-23,-3-1 13,-2-2 5,-2-3-2,-2-2 4,-4-2-9,-2-2-2,-4-3 0,-3-3-8,-1-1 0,-1-3 19,-3-3-8,-3-1-9,-2-1 1,-1-3 5,-3 1-8,-4 0 7,0-1-8,-4 2-7,-5 0-6,1 1 9,-4 1 1,-5 2 0,-2 1 7,-3 3 6,-5 0-8,-2 3 0,-6 1 0,-3 3 7,-3 3-9,-2-1 7,-3 1 0,-3 2-16,-5 0 9,-2 2 6,-2 0-13,-6 0 7,0 0 0,0 2 0,2-3 0,0-1 0,0-2 0,4-2-7,0-4 1,2-2 1,4-2 0,3-3 15,1-3-1,5-4-2,-1-2 0,7-2-16,2-5 22,2-2-9,2-1 7,2-3-2,2-1-6,2 0-9,4-4-6,1 0 3,1 1-40,0-3 6,3 0-15,1-1-25,-1-1 10,5-1 1,-1-1 8</inkml:trace>
  <inkml:trace contextRef="#ctx0" brushRef="#br0" timeOffset="13233.757">14583 5108 16,'11'-22'17,"-1"1"-2,-2 4-15,1-1 13,-3 3 19,0 3-4,-4 2-4,0 2-2,-6 1-23,-2 5 12,-7 4 0,-5 5 5,-5 3-2,-4 7-9,-4 4 0,0 2 5,-2 6 6,0 0-2,4 2-1,2 2-2,2-2 5,5 1-9,3-1 0,7-2 6,4-1-3,3-1-20,10-3 20,3-1 0,7-3-8,3-1 13,7-3-22,2-2 7,4-2 7,4-2-14,3-1 7,1-2 0,0 2 0,1-4 0,-3 1 7,-4 1-14,-2-1 7,-2 1-7,-4 0 8,-4 0-13,-4 1 22,-3 3 5,-8 0-9,-3 3 6,-5 1-15,-7 3 1,-5 0 6,-3 3-14,-5 0 16,-5 1-8,0-1 0,-2-1-13,-2 0-19,0-3-8,2-2 3</inkml:trace>
  <inkml:trace contextRef="#ctx0" brushRef="#br0" timeOffset="13412.767">15117 5415 10,'-4'0'24,"2"1"5,-2-1-17,-3 1-3,3 1 6,-2-1 6,0 0-17,2-1 0,0 1-21,0-1 0,1-1 1</inkml:trace>
  <inkml:trace contextRef="#ctx0" brushRef="#br0" timeOffset="13933.797">15092 5138 26,'0'0'36,"0"0"9,0 0 1,0 3 1,0 3-6,0 2 8,4 4-13,3 5 9,1 0-18,2 3 3,1 2 3,1 4-12,0 0-2,1 0 5,1 0-17,-1 0 0,1-1 12,1-2-16,-1-1 13,-2-2-8,1-3 11,1-3-8,-1-1-9,-1-5 0,3-2-6,-3-4 20,3-3-2,-1-4-3,0-3 0,1-3-15,-3-3 1,1-6 13,-1-1-14,-1-2 7,-1-2-1,-2 0-6,0-2 0,3 4 7,-3 0 7,-2 3-16,0 1 2,1 4 0,-3 2 13,0 2-13,0 4 14,2 2-2,-2 5 0,3 5-16,-3 2 16,2 3-2,2 4 6,3 1-8,1 4 6,2-1-21,1 1 1,1-2 8,1 0 0,0-1 8,1-2 5,1-4-21,-1-3 20,1-1-20,0-2 20,-1-4-7,-1-4 1,-1-3 4,3-2 7,-5-4-16,1-3 1,-3-2 0,-1-3 0,-3-1 7,-2-1 12,-4-2-3,-2-2-15,-4-1 13,-4 0-28,0 0 21,-3 1 6,-1 3-7,-3-1-9,3 5 1,-3 0 14,1 2-9,2 2-6,-1 2-14,1 4-38,1 0 7,3 3-40,0 3 10,0 3 8</inkml:trace>
  <inkml:trace contextRef="#ctx0" brushRef="#br0" timeOffset="14457.827">12290 8509 16,'-4'15'31,"2"3"-11,2 4 11,2 5 4,2 3-13,4 4 11,4 5-23,3 4 18,6 4 3,3 7-4,3 6-3,6 4-3,5 3-15,3 4 11,5 2-2,1 2-9,3 3 7,-3-2-15,3-2 14,-7-6-9,1-5-20,-7-7-12,0-6-10,-6-8-1,-2-5 3,-4-8 4</inkml:trace>
  <inkml:trace contextRef="#ctx0" brushRef="#br0" timeOffset="15166.867">12360 8644 4,'2'-21'6,"6"-4"5,5-7 6,3-5 5,5-6-10,8-7-16,8-6 9,9-8 5,5-3-1,7-4-8,4-4 0,3 0-6,3-2 13,4 0-14,1 2 7,1 0 0,-2 3 6,-3 5 7,-3 3-22,-2 6 0,-6 2 2,-2 8 21,-7 4 4,-3 6-8,-5 4 11,-4 6-9,-3 5-9,-1 3 1,-6 6 18,-1 4-3,-1 5 5,0 4-16,0 4 17,0 5-9,-5 6 12,3 5-4,2 2-4,0 3-1,4 5-3,4 3-2,4 3-9,4 2 6,3 1-2,3 4-1,3 1-2,2 0 1,4 4-16,1-2 8,3 2 14,5-2-2,-1 0-1,2-1-2,0 1-14,0-3 14,-2-2-15,0 0 21,-1-2-8,-1-1 4,-2-2-6,-3 0 5,-1-2-7,-2-1 12,-2 1-9,-5-3-7,-1 0 14,-7 0-9,-2 0 7,-1 0 5,-8 1-15,1-1-1,-6 1-7,-4-2 15,-1 0-1,-3 1 0,-5-2 4,-2 1 0,-3 1-9,-5 0-6,-2 2 7,-5-1-1,-5 2 1,-3-1-9,-3 3 2,-5 0-7,-4 2 9,-4 3 14,-2 1-3,-8 3 0,-3 1-2,-5 4-7,-9 1-6,-4 0-7,-4 2 9,-9 1 14,-1 1-8,-3 0-8,-2 2 9,-1 1-1,-3-2-1,4 1-7,0-1 15,3-3-14,1 0 7,5-4 6,4 0-21,-1-3 16,5-3-1,4-4-8,0 0 15,7-4-8,-1-3 6,4-3 0,5-4-8,3-2-7,3-2 8,4-1-6,4-4 7,2-3-6,2-1 13,6-2-35,1-2 5,1-2-5,3-1-9,-1-1-16,5-1-15,1-3 10,-1-1 5,4-2 6,-1-2 5</inkml:trace>
  <inkml:trace contextRef="#ctx0" brushRef="#br0" timeOffset="15765.901">13295 8371 14,'4'-8'31,"0"2"-11,0 0 5,-2 0 3,1 3-4,-3-1-9,0 6 12,-3 1-18,-1 5 13,-4 6-3,-2 6-9,-3 5 12,-1 3-15,-1 3 11,1 0 5,1 3-16,-1-1 12,4 0-2,1 0-16,3-2 7,2-2-1,4-1-8,4-4 7,0-2-7,7-1 7,3-1-15,3-4 16,5 0-2,3-5-1,4 1-13,0-3 14,4 0-14,0 0 8,0-1 7,-2 0-1,0 0-1,0 0 1,-4 1-2,-4 2-14,-2 0 15,-5 2 7,-3 2-9,-5 3-6,-4 2 0,-6 2 7,-2 1-7,-6 3 7,-5-1-8,-1 0-12,-3-2-17,-2-1-10,1-5 6,-3 1 4,2-5 2</inkml:trace>
  <inkml:trace contextRef="#ctx0" brushRef="#br0" timeOffset="16426.939">13752 8530 6,'2'3'32,"0"-1"10,2 3 1,3 0-20,-1 6 26,0 2-8,4 2-11,1 3-4,-1 3 10,4 1-18,1 2-2,-1-1 5,1 0-3,1-1-2,1-1-2,-1-2-2,1-2-8,0-2-7,1-2 13,-1-2 0,-1-4-2,1-3 0,-3-3-2,3-3-7,-5-5 13,3-3-1,-1-3-2,-1-3-8,-3-4 7,-2-4-8,-2 0 0,1-4-6,-3-1 13,0 0-1,0 2 1,-2 2-8,-2 1 13,2 5-16,0 2 2,0 3 14,0 3-9,0 4 0,3 5-1,1 4 7,0 5-8,2 4 7,1 5-2,3 1-1,0 4 7,3 1-15,-1 1-7,5-1 22,0-1-8,-1-1-7,3-1 0,-3-4 1,1-1 6,0-5 7,-1-2-16,-1-5 2,-1-3 0,1-3 0,-3-7 7,1-2-1,-5-2 7,1-2-22,-3-4 9,-4-4 7,0 0-21,-4-4 16,-2 0 6,-4-3 1,-2 1-2,-5 1-7,1 1-7,-5 2 16,1 2-9,-1 4 9,1 3 4,-1 4-6,-2 2-9,5 3 9,-3 4-15,3 3-12,-1 3-16,5 3-3,2 0-8,2 4-8,1 1 7,3-1 5,4 1 5</inkml:trace>
  <inkml:trace contextRef="#ctx0" brushRef="#br0" timeOffset="16736.957">14674 8337 31,'3'-3'22,"-1"0"18,2-1-12,0-1 9,4 0-24,5 0 26,-1 0-6,4 1-11,1 0-9,2 2 5,-1-1-9,1 3 25,-1 3-11,-1 1-2,0 2 11,-5 2-4,2 4-24,-3 2 19,-1 2-2,-4 3 3,1 0-9,-1 1-2,-2-1 5,0-1-22,0-1 20,2-3-1,-1-2-2,3-1-9,0-3 7,2-5-2,5-3-1,-1-3-1,5-6-21,0-2 3,1-2-27,1-2 5,0 1-22,-3-1-1,1 0 0,-3 2 7,-1 2 5,-5 0 4</inkml:trace>
  <inkml:trace contextRef="#ctx0" brushRef="#br0" timeOffset="17143.98">13735 9035 12,'0'-1'37,"0"-3"-10,0 1 3,0-1 16,3 0-12,-3-2 2,0 2-11,2 0 10,0 0-18,-2 1 12,2-2-17,0 3 5,-2-2-22,2 1-13,0 0-18,-2 0-2,2-1 2</inkml:trace>
  <inkml:trace contextRef="#ctx0" brushRef="#br0" timeOffset="19120.093">15481 6408 12,'0'0'4,"0"1"20,2-1-17,-2 1 7,0 1-2,0-2 5,0 0-2,-2 1-9,2-1 6,-2 1 5,0 2-2,0 3-2,0 1-8,-2 5-7,-1 2 6,-1 1-6,0 2 6,-2 3 1,2 2-2,-3 3 0,1 0 7,0 2-16,0 1-5,-1 0 20,1 0 0,0 0-21,-1 0 22,-1-1 5,2 0-9,2 0 6,-3 0 5,1-3-22,0 2 7,2-2 14,-3-1-16,1 2 14,2-2-3,-2 0 0,-1 3-2,1-1-2,0 1 7,-1-2-23,1 1 9,-2-1 7,4 1 5,-3-1-2,-1-1 0,4 1-1,-2-1-9,-1-1 0,1 0 13,2 0 7,-2 0-17,-1-1-7,3-1 7,-2 0 0,2-2 6,-1 2-2,-1-1 1,0-2 4,2 1-1,1-2-8,-1-1 13,0 0-8,0-1-15,0 0 21,2-1-8,-1-2-9,-1 0 2,2-1 0,0 1 13,2-3-1,-2 0-9,2-1 6,-2 0 0,1-2-1,1-1 0,0 1-8,0-2 6,2 1-1,-2-2 1,0 1-2,2-2-6,-2 1 6,2-1 0,-2 2 0,2-1-1,0-1-6,-2 1 7,2 1-1,-2-1 1,2 2-1,-2 0-1,0 1 0,-2 1 0,1-1 0,-1 1-6,2 1 7,-2 0-8,0 0 2,0 1 6,0-2 0,0 1 1,2-1-9,-3-1 2,3-1 1,-2 2 6,2-1-6,0-2 0,2 0-13,-2-1 8,0-1 8,2 0-6,-2 0-14,0 2-23,0-2-15,0-2 5,0-3 8,2 2 3</inkml:trace>
  <inkml:trace contextRef="#ctx0" brushRef="#br0" timeOffset="19763.13">14929 7571 5,'0'0'19,"0"0"10,0 0 11,0 0-12,0 0-4,0 0 4,0 0-3,0 0-4,0 0 11,0 0 2,0 0-10,0 0 10,0 0-10,0 0-18,0 0 13,0 0-8,0 0 11,0 0-2,0 0-3,0 1-9,0 6-7,-2 2-1,2 3 0,-2 1 8,0 1-2,0 2 6,-1 1-15,1 1-6,0 2 15,0-2 5,0 2-14,0 1 14,0 0-15,-2 0 13,2-3 0,0 2-2,0-4 0,0 2 4,2-3-13,0 0 13,0-3-14,0 1 6,2-3 0,0 1-7,0-3 14,2 0-2,0-1-7,2-1 7,3-2-2,-1 0-1,2-2-7,3-1 8,1-1-15,3 0 22,1-2-9,1-3-7,0-1-7,1-1 16,1 2-8,2-2-1,-3 1 9,1-1-8,-2 1 6,-1-1-14,-1 1 16,-1 0-9,-3 2-5,1-1 14,-3 0 0,-1 2-8,0 1-1,-2-1 9,-1 0-8,-1 2-1,-2 0 1,2-1 8,-2 1-2,1 0-7,-5 0 21,4 1-16,-2 0 13,-2 0-15,2-1 6,0 1-7,0 0 14,-2 0 5,2 0-3,-2-1-1,2 1-2,-2 0 5,2 0-16,-2-2 8,0 1 11,0 1-2,0 0-16,0 0 7,0-1-2,0 1 6,0 0-21,0 0 14,0 0 6,0 0-8,0 0-14,2 0 15,-2 0-8,0 0 13,0 0 0,0 0-8,0 0-1,-2 0-13,2 0-5,0 0-31,0 0-7,0 0-35,0 0 10</inkml:trace>
  <inkml:trace contextRef="#ctx0" brushRef="#br0" timeOffset="20749.186">12714 9059 10,'-2'0'18,"0"-1"-2,0 0-2,0-1 5,-1 0-9,1 1 5,0 1-9,0 0-7,-2 1 7,-2 2 12,-2-1-8,-1 3-1,1 2 5,-6 4-9,-1 3-7,-6 4 1,1 2 6,-5 0-1,-2 6-6,-2 1 0,-4 1-7,0 2 2,-4 0 20,-3 0-15,-3 2 20,2-1 5,-3-2-2,1-1-17,1-1-1,3-3 7,2-2-2,2-2 6,2-2-7,4-2 4,2-1 0,2-1 5,2-4 11,3 1-16,3-3 5,2-1-9,1 0-8,4-2 14,-1-1-15,3 0-7,2 0 22,0 0-15,-1-2-21,3 1 11,0-1-13,-2 0-9,4-1-4,0-1 5,-2 2 3,2-4 2,2 0 4</inkml:trace>
  <inkml:trace contextRef="#ctx0" brushRef="#br0" timeOffset="21084.206">11899 9245 13,'0'0'24,"0"0"-2,0 5-4,0 5-2,-2 6-2,-2 0-8,-2 2-7,1 3 19,-1 3-14,-2-1 5,2 1 0,-3 1-2,1-1 6,0 1 12,0-1-24,1-1 14,1 1-2,0-2-16,0-1 8,2-2 12,0-1-9,-1-2 0,1-2-8,4-1 20,-2-3-9,2 1-2,2-2 0,0-1-15,2-2 7,3 1 0,1-4 6,4 0-7,1-3 0,3-1 7,3-2-15,2-1 22,1-2-15,3 0 13,0-2-2,0 0-20,-2 1-13,-1-1-10,-1 2-3,0 0 3,-5 0 4,1 1 2</inkml:trace>
  <inkml:trace contextRef="#ctx0" brushRef="#br0" timeOffset="21521.231">10416 9878 6,'19'23'6,"5"3"-2,-1 2 7,6 3-2,0 2-8,4 1-6,2 3 1,1 0 6,-1 1-6,2 2-1,0 0 9,0 0-1,1-1-7,-1 1 7,-4-3-1,2-1 6,-4-3-7,-2-1 1,-2-3-8,-2-2 15,-2-2-8,-3-5-8,1 0 2,-7-2-1,1-4-1,-5-2 1</inkml:trace>
  <inkml:trace contextRef="#ctx0" brushRef="#br0" timeOffset="22198.269">10989 9113 3,'14'11'6,"3"5"5,-1 1-7,1 2-1,2 2-1,1 1 6,3 1 0,2 1 6,0 1-15,2-1 0,2 1 0,2 0 0,2 0 6,-2 0-6,0 1 0,2-1 0,0 0 0,-2-1-8,0 1 15,0-3-7,0 0-6,0 0 7,-2-2 7,0-2 0,0 1 5,0-3-2,-2 2-8,2-1 14,-2-3-2,-3 0-8,-1-1-8,-4 1 6,1-2 6,-1 0 0,-2 0-8,-1-2-7,-1 1 7,-3 0 7,2 1-16,-3 1 22,-1 1-2,1-2-1,-3 2-15,0 1 13,-2 3-14,0-1 20,-1 3-9,-3 1 6,-2 1-7,0 1-9,-2 1 1,0 2 14,-5 1-9,-1 2 7,0 0 5,-3 1-2,-3 4-2,-3 1-7,-1 1 5,-3 0 0,-2 1 12,-1 2-9,-1-2-2,-2-1 6,-2-1-10,0-1 7,0-3 5,0-2-2,-2-1-9,2-4 5,0-1-7,0-4 5,2 0-8,2-3 7,3-2-28,1-2 9,0-3-11,3-1-25,1-2-1,-1-1 5,1-3 5,-2-2 2</inkml:trace>
  <inkml:trace contextRef="#ctx0" brushRef="#br0" timeOffset="22846.306">11055 9538 7,'19'-30'6,"-7"1"-2,1 2 13,-3 2-2,-4 0-8,0 2-2,-2 2 7,-2 3-9,-2-1-6,0 3-1,-2 1-5,-2 1 0,0 2 2,0 1-1,-2 1 1,0 2-1,-3 0 1</inkml:trace>
  <inkml:trace contextRef="#ctx0" brushRef="#br0" timeOffset="23308.333">10435 9871 13,'-4'1'18,"1"1"4,1 0 4,0 0-3,2-1-3,-2-1 11,0 1 2,2 0 3,0-2-11,0-1-10,0 0 12,0-8-4,2-1-9,2-3-9,1-1 7,3-3-9,2-3 7,3-1-1,3-2 4,5-2-7,2-3 6,1 0-16,3-2-5,2-3 14,2-1-7,0 0-7,0-1 21,-2 2-8,2 1 7,-4 1-15,0 3 0,-2 2 0,-5 4 1,-1 1 14,0 5-8,-5 0-7,1 2 7,-3 4-1,-2 0 7,-1 1-15,-1 2 15,-2 1-2,0 1-7,-1 1 0,-1 0 0,0 2 0,0-1 0,0 2-6,0 1-7,0-1-5,-2 2-5,3 0-10,-1 0-8,-2-2 3,0 2 5,0 0 4,0 0 4,0 0 1,-2 0 4,2 0 0,0 0 3</inkml:trace>
  <inkml:trace contextRef="#ctx0" brushRef="#br0" timeOffset="24287.389">10664 9945 1,'-4'-1'5,"0"-1"14,0 1-3,0-3 11,0 3 4,-1 0-4,-1-1-3,2-1-17,0 2 20,0-2-11,0-2 12,0 1-11,-3 1-2,1-3-15,2-1 6,0 1 7,-2 2-9,1-2 1,1 1 12,0 1-23,-2-2 2,2 1 20,0 0-8,0 1 11,-3 0-22,1 0 7,0-1-7,2 3 7,-2-2-1,2 1-6,-5-1 14,3 2-9,0 1 13,0 0-15,-1-2 6,-1 1-7,0 1 14,4 0-22,-2-1 15,1 1-15,-1 1 8,2-1 7,2 0-14,-2 0 21,2 1-9,0-1-14,0 1 16,0-2-8,2 2-1,-2 0 2,2 0-14,0-1 9,0 1 15,0 0-16,0 1 8,4 2 7,2 0-8,2 1 0,0-1 14,3 1 4,-1 0-15,5-1 13,-1 1-2,3 1 4,-1 0-2,3-2-8,-1 2-2,-1-3 13,4 2-2,-3-2-22,1 1 27,-3 1-2,3-2-10,-2 1-1,1-1-8,1-1 0,-1 1 7,1 0 4,-2-2 7,-1 0-3,3 1-2,-3-1-2,1-1 5,-1-2-8,1 0 5,-3-2-15,3 0-7,-3 0 8,3-5 0,-1 1 0,1-3 0,-3 1 7,1-2-1,-1-1 6,1 0-8,-3 0 6,3 1-8,-3-1 13,1 0-9,-1 2-7,-2-1 14,-1-1-15,-1 2 0,0-2 7,-2 2-1,1-2-13,-1 0 14,-4-3-1,0 2 0,2-1-14,-2 0 8,0-1 0,0 1-7,0 1 16,-2 1-2,2 0-7,-2 1 0,0 2-7,0-1 16,-2 2-9,2-1 1,0 2 7,2 1-1,-4 1-1,2-1-13,-2-1 7,2 1 13,-4 0 0,2 1-22,0 0 22,0-1-1,0 0-9,-2 1-7,2 0 1,-2 0 1,1 1-7,1 1-32,-2 1 6,2-1-9,0 1-20,0 0-6,2 1 7,-2 1 8,2 4 6</inkml:trace>
  <inkml:trace contextRef="#ctx0" brushRef="#br0" timeOffset="25005.43">11303 10829 6,'0'-2'12,"-2"-3"-9,0-2 14,0 0 5,0-3-4,2-3-2,-2-1-2,2-2-9,0-3-6,2-1 7,0-2 12,0-2-16,4-2 0,1-1 0,1 2-7,2-3 7,1 0 0,3-1 13,-2-1-9,5-2-13,-1 1 7,5-2 6,-2 1-7,1-1 8,1 0-8,2-1 6,-2-1-7,1 1 7,1 1 6,0 0-8,-2 3 7,-1 2-3,-1 2-7,-3 3-6,-1 2 21,-1 2-9,-1 3-14,-1 2 20,-2 3-7,-1 0-7,-1 3 12,0 1-13,1 0 6,-3 1 7,0 2-15,2 1 0,-2 0 9,1 0-9,-1 2-5,-2 0 7,2 0-5,0 0-14,-1-2-3,1 3 1,-2 0 4,0 2 1</inkml:trace>
  <inkml:trace contextRef="#ctx0" brushRef="#br0" timeOffset="25650.467">10925 10140 9,'-2'-2'5,"0"1"6,0 1 11,0-1-16,-1 0 14,3 1-17,0 0 7,-2-1 4,2 1-14,0 1 14,2 0-2,3 3-9,1-1 1,2 3-9,2 2-4,1 0 19,-1 1-6,3 2 5,1 1-14,-2-1 7,3 2 7,-3-1-2,5 0-1,-5 2-19,3-1-7,-3 0 3,3 0 1,-1-2 1,-4 0 1,1-2 1</inkml:trace>
  <inkml:trace contextRef="#ctx0" brushRef="#br0" timeOffset="26273.502">11179 9937 3,'0'0'6,"0"0"-9,0 0 15,0 0 5,0 0 5,4 3-3,-2-1 4,3 1 4,-1 2-16,4 1 5,-2 1 11,2 1 10,1 0-5,-3 1-11,4 0 5,1 0-3,1 4 3,-2-2-10,1 3 6,1 0-4,-2 1-16,3-1 14,-3 1-2,1 0-2,-1 1-8,0-1-7,1-1-7,-3 0-5,0-2-5,-2-1-11,0-1 4,-1-2-10,-1 1-3,0-4 4,-4-1 4,0-1 3</inkml:trace>
  <inkml:trace contextRef="#ctx0" brushRef="#br0" timeOffset="27153.553">11150 9891 9,'11'-13'18,"-1"-1"-2,2 2-23,-1 2 22,1-1-8,-2 2-2,3 2-1,-1 1 7,1 3-1,-1 2-2,0 2-7,1 2 7,-1 4 11,1 4-2,-1 3-15,-2 3 7,-1 3 5,-3 3-3,-2 0-6,0 2 4,-2 0 0,-2 0-2,-2-1-7,2 0 0,-2-4 14,0 0-8,0-4 12,0-2-3,0-1 11,2-2-2,0-2-4,-2-1-15,0-1 12,2-1 5,0-4-15,-2-1 4,2-2 6,0-1-2,2-4-15,0-4-7,4-2 14,0-2 0,5 0-2,-1-2 0,2-3 6,3-1-22,1 0 22,1 0-15,1 1 7,-1 2-6,0-1 0,1 3 13,-1 2-7,-3 2-1,1 3 0,1 2 6,-3 3-14,1 3 7,-4 4 6,1 3-7,-1 2 8,-2 4-2,-1 3-14,-1 2 0,-4 3 9,0 1-7,0 1 1,-4 1-7,0 2 9,-2 0 13,0-1 0,-3 2-9,-1 0 7,-2-3-21,-1-1 15,1-1 6,0-2-20,-3-1 0,1-3 15,2-1 7,-1-2-15,-1-3-5,-1-1-6,3-4-12,-2-2-10,-1-4-9,3-2 5,0-1 4,3-2 4</inkml:trace>
  <inkml:trace contextRef="#ctx0" brushRef="#br0" timeOffset="27862.593">10919 10152 13,'0'-9'11,"2"-1"12,0-2-3,0-1-3,2-2-2,0 0-21,2-1 20,0-1 5,5 0-28,-3-1 20,2 2-14,3 0 14,1 0-3,1 3 0,1 1-1,1 2 0,-1 3 4,1 2 0,0 2-9,-1 4 7,3 1-2,-3 5-20,3 2 22,-3 4-8,-1 2 7,-1 2-2,1 1-1,-1 2-7,-3 0 1,1 1 6,-2-2 0,-1 4-7,-1-3-1,0 0 1,0 1 8,-1 0-8,-1-1-1,-2-2 1,0 1-6,0 0 7,-2-2 7,3 1-1,-5-2-7,2 0 0,-2-1 7,0-1-13,0 0 13,-2 0 1,2-1-9,-5 0 8,1 1-1,0-3-1,-2 1 7,0-3-8,-1-1-20,1 0 22,0-1-7,0-1-7,0 0 2,-1-1 21,1-2-9,0-2-7,0 2 7,2-2-27,0 0 10,-3 1-13,3-4 2,2 1 3,-2 1 2</inkml:trace>
  <inkml:trace contextRef="#ctx0" brushRef="#br0" timeOffset="31576.806">13551 5671 2,'-33'1'-1,"0"1"20,-2-2-15,2 2-8,0-2 14,-2 0 6,0 0-10,1 1 14,1-1-10,0 0 6,0 0-8,0-1 5,2 1 5,-2-2-22,2 2 13,-2 0 6,4-1-8,-2 0-2,4 0 13,-2 0-16,2-2-12,0 1 13,2-1 6,3 0 6,-1 1-1,0 0-8,5-1-9,-1 2 15,-2-1-9,5 0 1,-1 0 5,3 0-1,-1 0-8,1 1 7,1-2-8,1 2 8,2 0-2,-3 0-1,5 0-6,-2-1 6,1 1-7,1 1 7,0 0 1,2-1-9,-3 1 8,3-1-8,0 1 22,0 0-17,-3 0 7,1 1 6,0 0-2,0 0-8,-1 1 20,1 0-4,-2-1-2,-1 3-9,3-2 6,-2 0-3,-3 2 7,3-2-24,0 0 21,1 1-22,1-2 14,0 0 6,0 1-8,1-1 12,-1 1-16,2-1 0,2 0-7,0-1 21,-1 0-23,1 0 9,0 0-1,2 0 6,0-1 7,0 1-16,0 0 7,0 1-1,2-1-13,-2 0-6,2-1 2,-2 0-5,2 1 29,0 0-15,0 0 8,0 0-15,0 0-12,0 0-10,0 0-2,0 0-10,0 0-1,0 0 4,0 0 5,0 0 4</inkml:trace>
  <inkml:trace contextRef="#ctx0" brushRef="#br0" timeOffset="32280.846">12370 5493 3,'-2'1'12,"-2"2"-14,-2 0 6,0 2 0,0 2 0,-3 0-9,-1 1 9,0 1 5,-3 2 0,3-2 11,-2 1-15,1 1 12,1-2 6,0 0-10,-1 1 5,3-1-3,0-1-15,3 0 6,-1-1 7,0 0-9,4-1 1,0 0-2,0 0 0,4-1 7,0 1 5,2-1-9,4-2 6,1 2-1,-1-3-2,2 1 0,3-1-16,-1 0 15,3 1-2,-1-1 1,3 0-2,-3 1 7,1-1-9,1 3-14,1-1 9,1 1 0,-1 1 6,-1 1-6,1 0 13,-3 1-8,3-1-1,-1 1 0,-1-1 7,-1 1-8,-1-1-6,-1 1 13,1-1-8,-1 1-6,-2-1 13,1 0 1,-1-1-2,-2-1-1,1-1 0,-1 1-1,-2-1-1,-2-1-6,0-1 14,1 1-9,-1 0 0,0-2-14,-2 0 22,0 1-8,0-1-7,0-1 0,-2 0-5,2 1-13,-2-1-10,2-1-2,-2 0 3,0-1 3,0 1 2</inkml:trace>
  <inkml:trace contextRef="#ctx0" brushRef="#br0" timeOffset="33122.894">13421 5570 11,'-2'1'11,"2"-1"-1,-2 0-1,2 1 5,0 0-9,0 2 13,2-2 4,-2 2-8,2 0-2,0 0-15,2 2 14,3 1-2,-1-1 6,0 2-15,2 0 13,0-1-9,3 1 13,1 0-14,1 1 12,-1-2-3,0 1-14,3 0 8,-1 0 4,-1-1-13,1 1 6,1-1 0,-3-1 1,3 1-9,-3-1 9,0-1-2,1 1 0,-1 0 0,1-1-7,-3 1 7,0 0 0,-1-1-7,-1 2 14,0-1-8,0 1-6,1 2 7,-3-1-7,-2 0 13,0 2-13,-2 0 7,-2 3-1,0 0 14,-4 2-22,-2 1 14,-2 2 6,-5 1-15,1-1 14,-3 0-16,-1 2 9,-3-2-9,1 2 22,-3-1 3,0-1-22,1-2 20,-1 0-9,2 0-2,1-2 0,1-1 6,3-1-3,-1-1 0,1-2-2,3-1-2,3 0-7,0-3 7,2 1-1,-1-1-1,3-1 0,-2-1-1,4 1-1,-2-2-6,2 1 0,2 1-7,-2-2 1,2 0-4,0-1 7,0 0-12,2-2-4,0 0-12,0 1-8,0-2 3,0 0 5,2 0 3</inkml:trace>
  <inkml:trace contextRef="#ctx0" brushRef="#br0" timeOffset="44749.559">10834 7799 4,'-6'16'-2,"4"-2"1</inkml:trace>
  <inkml:trace contextRef="#ctx0" brushRef="#br0" timeOffset="45017.574">10826 7842 6,'2'-2'6,"4"-8"-2,0-6-7,4-6 14,1-5-8,1-4-1,1-5-6,-1-3 13,0-3-7,1 2 7,-1 0-16,-2 2 15,1 2-2,-3 2-7,-2 5 21,1 2-3,-1 4 4,-4 2-8,2 2-2,-2 3-2,0 2 13,-2 1-11,2 3 6,-2 1 6,2 3 16,-2-1-4,0 2-5,0 2-11,0 2 4,0-1-1,-2 4 2,2-1 5,-4 1-11,2 2-2,-2-2-2,2 0-2,0 1-8,0-1 13,0-1-8,2 0 5,0 2-15,-3-3 6,3 0-1,-2-2 7,2 1-8,0-2-13,-2 0 0,2 0 1,-2 1-4,0-2 1,0 2-13,0-2-23,-2 0 0,0 1-1,-2 0 5,-1 0 5,1 2 4,-2 1 3</inkml:trace>
  <inkml:trace contextRef="#ctx0" brushRef="#br0" timeOffset="45627.609">11001 7109 11,'-2'13'4,"-4"3"13,0 6-2,0 4 5,-3 4-3,-1 4-2,2 3-8,-5 4 6,5 2 11,-4 2-15,-1 5 11,3 3-2,0 1-9,-3 3 6,3 0-16,-3 3 20,5-2-2,-2-3-8,-1 1 5,1-3 5,4-5-16,-2-2 7,1-4 5,1-5-3,2-5 7,0-4-17,2-4 13,-2-2-9,2-4 0,0-4 0,2-6-2,0-5 0,2-8 7,0-7 5,4-6-9,0-8 5,2-5-7,3-8-9,1-5-4,1-2 0,-1-3 15,0 0-15,1-1 15,-1 1-15,1 0-6,-1 4 23,-2 0-2,-1 3 0,-1 3-15,0 5 21,-4 1-8,0 4-14,1 5 21,-3 1-22,0 5 1,-2 3 16,0 1-8,-2 3 13,-2 6-22,-3 5 15,1 3 7,-4 6-15,-1 4 0,1 3-1,-2 2-4,-1 3-14,1 0-10,2-2-2,-1 2-10,1-2 6,4-2 4,-3-1 3,5-4 3,0 0 2</inkml:trace>
  <inkml:trace contextRef="#ctx0" brushRef="#br0" timeOffset="46312.649">10561 7342 6,'-8'6'19,"-1"-2"-10,3 0 0,0-2-2,0 0-7,2 1 0,1-1 7,1-1-2,0 0 13,4 1-2,3-5-2,1 0-15,2-4 6,4-2 1,3-3-2,6-3 0,-1-3-21,5 1 23,0-3-9,2 2 15,0-2-9,0 0 1,1 1-9,-1 2 2,0-1 14,0 2-16,-2 1 1,0 2 14,-2 2 6,-3-1-10,-1 3-20,-3 1 22,-1 1-2,1 1 1,-3 1-2,-3 1-1,3 1-6,-3 2 13,-2-1-14,0 2 12,1 2-13,-1 0 20,0 3-2,-2 0-15,1 3 20,1 2-2,0 3-2,-2 2 11,1 3-10,1 0 5,-2 3 4,0 2-10,1 3-2,1 1 5,-2-1 4,0 2-15,0 0 12,1 1 4,1 0-2,-4-2-17,2 1 7,2 0 11,-1-5-22,-3 0 20,2-3-22,-2-1 7,0-2 18,0-2-9,1-2-9,-3-1-6,2-3 13,0 0-1,0 0-2,-4-4 13,2 1-11,0 0-6,-2-1 12,2-2-2,-2 1 4,0-2-8,2 0-3,-2 1 0,0-2-2,0 1 7,0-1-22,0 0 8,2 2 0,-2-3 0,0 1 14,0-1-2,0 1-22,0-1 15,0 0 1,2 0-2,-2 0 6,0 0-6,-2 0-2,4 0 6,-2 0 1,0-1-9,0 1 1,0 0 0,0 0-14,0 0 8,0-1 2,0 1 6,0-3 0,0 2 0,0 0 1,0 0-9,-2-1 8,2-2-13,-2 1-6,0-2-5,2 0 4,-4 0-18,2-4-9,0 2-9,0-1 1,-2-1-13,2-1 6,0-1 6</inkml:trace>
  <inkml:trace contextRef="#ctx0" brushRef="#br0" timeOffset="48160.754">10474 7758 5,'-2'-1'-1,"0"0"13,0 1-8,2 0 6,0 1-2,-2 0 7,2 3-2,0 1-2,0 6-1,2 5-22,2 5 21,2 2 0,0 4-14,0 3-1,3 3-4,1 2 13,3 1 14,-1 1 4,2-1-9,1 1 5,-1 1-16,1 0 14,1-2-8,-1 0-8,-1-1-1,1 0 15,-3-3-2,1-3-15,-1-1 1,-4-2-14,3-4-4,-3-2 2,-2-5 2,-2-2 1,0-4 1</inkml:trace>
  <inkml:trace contextRef="#ctx0" brushRef="#br0" timeOffset="48682.784">10712 7793 3,'-4'50'-1,"-5"0"14,1 0 4,0-1-15,0-4 13,-1-1-2,3-3-8,0-4-7,2-4 20,0-4 5,2-2-4,-1-4-2,3-3-8,0-4-16,7-3 8,-3 0 14,4-5-16,2-2 8,1-2-2,3-3 7,3-1-9,-3 0-7,5-2 21,2 0-10,-3-3 0,3 2-21,0-1 15,-1 1-6,1 0 13,0 1-7,-3 0-7,-1 0 13,-1 1-7,1 1 8,-5 0-9,1 0 7,-3 0-1,0 0-20,-1 0 9,-1 0-20,-2 0 10,-2-1 2,-2 1-5,0-2 1,0-1 3,-4-1 1,0-3 1,-2-1 2,0-3 0,0 1 2,-2-3 2,2 1 0,-1 1 2,-1 1 0,2 1 0,2 1 1</inkml:trace>
  <inkml:trace contextRef="#ctx0" brushRef="#br0" timeOffset="49507.831">11014 8184 9,'6'-3'-3,"0"0"15,2-4-1,1-2-3,-1-2 0,2 0-1,1-3 6,-1-2-2,0 0-1,-1-1-22,1-2 21,-4 2 0,-2-2-2,0 2 0,-2-2-15,-2 2 8,-2 0 14,-2 2-8,0 4-9,-2 1 9,0 2-8,-5 6 12,1 2-13,0 6 14,-3 4-3,1 4-7,2 3 7,-1 6-14,1 1 13,2 3-13,-1 2-7,5 0 21,4 0-13,0-1 7,4-1-7,0-1 13,5-1-13,1-3 14,0-4-8,3-1-14,1-3 21,1-4-13,-1-3 7,3-5 0,-1-3-1,3-5 7,0-3-1,-1-4-14,1-5 7,-1-4-7,1-2 15,0-3-2,-3-4-13,-1 0 0,1-2 2,-1 1-7,-1 2 9,-1 2 0,-1 1 7,-2 4 7,1 2-9,-1 3 0,-4 2 7,2 3-16,-3 3-5,1 0 16,0 5 5,-2 2-1,0 7-8,-2 2 7,-2 4 0,-4 3-8,0 3-7,-4 3 15,-3 1-2,-1-2-14,0 2 2,-3-3 13,1 1-7,-1-2 8,-1-3 4,1-2-20,1-2 8,1-2-8,1-3 16,-3-4-2,5-2-14,2-5 16,0-4-8,1-1 0,3-5 6,0 1-14,4-2 8,2-1-13,2-1 16,2 2-8,1 0 7,1 3-13,0 1 16,5 1 5,-1 3-8,5 3 0,-1 2 7,1 3-8,3 4 0,1 5 6,-2 6-13,3 4 0,1 5 2,0 5 14,0 2-16,1 3 22,-1-1-2,0 0 5,0 1-9,-1-1-2,1-1 7,-2 0-2,0-5 5,-1 0-2,-3-3-9,-1-3-7,1-2 21,-5-2-17,-1-1 0,-1-3 19,-2-1-9,1-6 5,-5-1-2,0-7-14,0-4 5,-2-4-1,-2-5 6,-2-3 5,0-5-15,0-4-1,-4-4 8,-1-4-1,1-3-2,-2 2-21,-2-1 15,-1 3 0,1 2 0,0 2 0,-1 4 7,-1 3-14,-1 1-6,1 3 9,0 3-21,1 3 11,-1 1-11,2 2-5,-1 2-2,1 2-4,2 1 5,1 0 4,1 2 1,2 1 5,-2 1 0,2 0 3,2 0 2,0 0 2,-1-1 2,1 1 2,2-1 0,2-2 3,-2-2-1,0 0 2,3-1 0,-1-2 2</inkml:trace>
  <inkml:trace contextRef="#ctx0" brushRef="#br0" timeOffset="49801.848">11578 7576 4,'2'-7'20,"-2"0"-17,0 2 13,2 0 4,-2 1-8,0 1 5,0 0 4,0 1-3,3 0-14,-3 1-9,0 1 9,0 1 12,0 2-9,-3 5 12,3 5-8,-2 1-9,0 2 7,2 0-8,0 3 6,0-1-13,2 0 20,3-1-15,-1 1 14,2-1-16,2-2 8,3-2-7,1-3-1,0-3 1,5-2 14,-1-4-9,3-1-6,-2-1 14,1-2-3,-1-1 0,-3 1-2,-1 0 7,-1 1-2,-2 2-8,-3 0 0,-3 2 6,-2 4-8,-2 5 0,-4 1 6,-3 6 0,-1 2-1,-2 1-7,-1 1 0,1 1-7,0-1-5,-1 0-13,3-1-10,0 0 5,2-1 3,0-3 2,-1-1 3</inkml:trace>
  <inkml:trace contextRef="#ctx0" brushRef="#br0" timeOffset="55600.18">12916 7141 7,'-2'0'19,"2"0"-10,0 0 0,-2-1-2,-4-1-14,0 1 21,-2 1-15,-3 0 12,1 0-13,-5 1 13,-1 2-14,-1 1 6,-3 3-6,-1 1 6,-2 5 0,-2 0-1,1 2-12,-3 1 6,0 4 9,-2 1-2,0 1-6,0 1 6,0 2-6,0-1 13,0 2-7,0-1-15,2 1 21,-2 1-13,2 0 0,3-3-7,-1 2 23,2-3-23,0 1 2,3-1 14,3 2-7,1-2 14,-1-1-16,5 0 15,1-2-8,-1 1 7,2-1 5,-1 0-9,1 1-14,2-1 21,-1 1 5,1-1-16,2 1 0,-2-1 13,-1 2-15,3 0 14,-2 1-16,-3 1 27,-1-1-10,4 0 6,-3 0-17,1 2 7,2-2-16,-3 0 9,1 2-2,0-2 14,-1 1-16,1 0 20,0 0-9,-1 0-2,1 0 0,0 0-8,1-2 13,-1 3-15,2-2 6,-2 0-6,1 0 0,-1 1 13,2 0 5,1 2-9,-1-1-14,2 1 7,0-1-6,0 0 13,1 0-7,-1 0 0,4-2 13,-2 1-1,2 0-9,2-1 7,0 0 5,0 0-9,2 0 5,0 0-7,2-1 5,0 1-8,-2 0 7,5 0-2,-1-1-7,0 2 14,0-1-2,2-1-8,1 0 0,-1 1 5,0 1 6,-1-2-8,3 1-8,-2 1 13,5-2-1,-3 0-8,-2 0-7,2 0 7,1-1-7,1 1 14,-1-1-8,-1 1-14,2 1 22,-1-1-8,1 2 0,0 0 6,-1 0 0,3 0 5,-1 1-3,-1 1-13,1-2 6,1-2 7,0 3-8,-1-1 7,3 1-8,-1-1-1,1 0 0,1 0 7,0-2-7,1-1 13,-1 2 5,1-1-16,1-1 7,0 0-8,1-1 6,1-2-7,0 2 7,1 0-2,-1-2 1,2 1-2,0 0-14,-1-1 9,3 2 0,0-2 0,0 1 13,0 0-8,1 1-1,-1-1 0,0 0-7,0 0 1,0-2 6,-3-1 0,1 1-7,2-2 1,-2 0 14,0-1-9,-1 0 6,3-3 0,0 2-8,0-1-7,0-1 15,1 1-2,3-1-13,0-1 0,2 0 8,0 0-13,3 0 14,1 0 0,2-1 6,2 0-6,0-2 5,3 1-7,-1-1-6,3 0 7,-1-1-8,1-1 22,-1 0-2,2-1-2,1 1-22,-1-3 29,1-1-9,-1 0-2,1-2 0,-3-1 5,3-3-7,-1-3-15,-1-2 22,-1-1-1,-1-3-9,-1 0-7,0-2 15,-3 0-15,-1-2 20,-2 0-15,-2-1 0,0-1-13,-2-2 21,-2 0 0,0-1-15,-2-1-5,0 1 7,0-2 9,-5 0 4,3 0 0,0-2-1,-2-2-14,2 3 14,-1-2-21,1 2 15,0-1 0,0 0-6,-2 2 20,2 0-9,-3 2-13,1 0 7,0 2 6,-3 0-7,1-1 7,0 2-7,-1-1 12,-1 1-6,0 0-2,1-1-8,-1 2 9,0-3-1,-1 0 7,-1-2-9,1 0 14,1-1-9,-2-1 6,1-2-15,1-2 0,-3-4 1,3-2 7,-3 0-8,3 0 14,-2 1-22,1-1 16,-3 1-9,1 0 9,-1 1-15,-3-1 15,3 1 0,-3-1 5,3-1 0,-3 0-9,0-1 0,3 0 0,-3-3-6,3-1 13,-1-1-14,3-2 14,1 0-8,1-1 0,0 0 0,-1 0-13,3-1 15,2 0 0,-3 1-1,3-1 0,2 1 0,-2 0-20,-1-1 22,3 1-6,-2-2 13,0 1-15,-3 0 8,3 1 6,0 0-14,-2 1 7,1-2 6,1 1-7,0 0-1,2 0 0,-1 1 8,1 0-8,2-1-14,-2 0 22,2 1-21,2 0 15,2 3-20,-2 1 14,0 0-12,2 3 16,-2 1 7,0 0-8,0 1 6,-2 2-7,1 1 7,-1 0-13,2 3 13,0 0-13,0 1 14,0 2-7,-2-1 6,0 1 0,2 1 5,0-1-7,-2 3 0,2 0-8,0-2-12,0 2 23,2 0-2,0-2 6,0 0-14,0-1 7,0 1-7,0-2 14,-2-1-16,2-1 9,-2-4-1,-2-2-7,2 0 8,-3-3-8,1 0 8,-2-2 0,-2 0-1,-2-1 0,-1-1 6,-1 1-8,-3-2 8,-1 3-8,-3 0 0,-1 0 6,-5 1-7,0 1 0,-4-1-20,-2 2 23,-2-1-14,-4-1 8,0 1 7,-5-2-14,1 0 3,-2-3 0,-3-3 1,1-1-12,-1-1 8,-1 0-5,-1 1-11,0 0-3,-1 2-9,1 1 10,1-1-2,-1 3-3,-1 2-3,-1-1-9,2 2 7,-1 1 4,-1 0-9,1 0-1,-3 0 12,0 0 4,-2 0-16,1-1 5,-3 1 13,0 0-4,0-1 3,-2 2 3,3 0 4,-3 1 2,2 0 0,0 1 4,2 0 3,-2 1 0,1 0 1,-3 3 2,4 0 0,-2 0 2,0 1 0,1 1 1,-1 0 0</inkml:trace>
  <inkml:trace contextRef="#ctx0" brushRef="#br0" timeOffset="57256.274">13272 6401 4,'-16'22'-1,"-1"2"0,1-4 20,-1 4 5,0-2-17,1-1 0,1-3 5,1 2 5,-3-1-15,5-2 6,-2 1 6,-1-1 4,3-1-2,-1 1 6,-1-2-10,3-1-2,-1 0 6,0 0-2,1-2-8,1 1 12,-2-1-23,1 1 21,1-2 5,0 3-9,-1-1-3,-1-1 14,1 0-24,1 1 13,-2 1-7,1 0 5,1-1 0,0 0-15,-1-1 13,1-1-7,2-1 13,-1 1-1,1-1-2,0-2-8,0 1-1,1-2 14,3 0-2,-2-1-2,2 1 5,-4 3-2,1-2-9,1 2 0,-2 0-1,0 0 6,-1 3-8,1 0 6,0 1-14,-2 0 7,-1 2 13,3 0-15,-2 2 13,-3 0 5,1 0-15,-1 0 6,3 0 6,-2-1-9,1-1 6,1 0-1,0-1-9,-1 0 6,1 0 0,0-1-2,1 0 1,-1-1-2,2-2-1,1 1-6,-1-2-6,4 0 19,-2-1-6,2-1-9,0-2 9,1 0-8,-1 0 6,2-3-6,0 2 6,0-2 0,0-1 0,2 1-20,-2-1 29,2 0-15,0 0 6,0-1-14,0-1 15,2-1 1,0-1 4,2-1 0,5-3-8,-1-1 0,4-1 6,3-2-7,1-3 7,3-4 6,6 0-23,0-3 9,1 1 0,1-1-7,2-2 15,0 0-15,-2-1 15,0 0 6,2-1-9,-2 1 0,-2-2-1,-1 1 7,1-2-15,-2 3 0,-2-3 1,-1 3 1,-1-1 0,0 0-7,-1 1 9,-1 1 0,-1-2-13,-1 0 1,1 2 9,-1 0 7,-1 1-7,-1 0 7,-1 0-7,-2 0-13,3 2 16,-3-2-21,1 0 4,-1-2 15,0 0-20,1 0 17,-3-2-13,2 0 2,-2-3 2,-1-1 2,1-1 2,0-1-5,0-1-12,-1 1 18,1-1 0,-2 1-5,0 0 2,1 0-5,-1 2 2,0 0-4,0 1 2,-2 0-5,0-1 4,1 1-12,-3 1 4,0 0 10,0 0-4,0 1 9,-2 0-5,0 1 8,0 0 2,0-1-6,2 1-5,-2-1 8,0 2-5,-2-1 2,2 0 3,-2 0-1,0 1 1,2-2 3,0 1 0,-2-2 1,0 1 1,2-1 0,-2 1 1,-1-2 1,3-2 0,-2 1 0,0-2 0,0 2 1,2 1 0</inkml:trace>
  <inkml:trace contextRef="#ctx0" brushRef="#br0" timeOffset="58348.337">15795 3643 2,'19'16'13,"2"-1"-16,-5 3 13,3-2 0,-3 0-1,3 1 5,-2 0-9,-3 1 7,3-1-2,-3 0-14,-2 2 26,1-3-1,-1 3-4,-1 0 5,1 0-2,-2 1-10,1 1 13,-1 0-17,-2 0 6,3 1-8,-1-1 6,0 0-2,1 0 14,-3 0-24,2 0 20,1-2 5,1 1-2,-2-1-11,1-1 6,-1 1 6,0-2-17,1 1 20,1-1-10,1 0-9,-3-1 12,2 0-2,-1-1 6,1-1-11,-2 0-1,-1 0-1,1-1-8,0-1 20,1 0-9,1 0 5,-4 0-2,3-2-23,-3 1 2,2-2 1,-1 0 7,1-1 6,-2 0-14,1-1 14,1 3 13,0-1-11,1 1 6,-3-1-8,2-1 12,0 1-9,1-1-14,-1 0 12,1-1 7,-1 1-16,0-1 14,1 2-2,-3-2-9,0-2 7,0 2-8,-1-3 7,-1 0-8,0 1-8,-2-1 16,2-1-16,-2-1 15,1 1-2,-3-1-13,2-1 14,-2 0-8,0 1 8,0-1-2,0 1-14,0-1 15,0 0-1,-2 2-1,0-3 1,2 1-15,-2-1 14,0 0-6,2 0 6,-2 0 1,0 0-15,0 0 21,0 0-8,0 0 0,0 0 6,0 0-2,0 0-7,0 0 14,0 0-9,0 0 0,0 0-7,0 0 6,0-1-7,-2-2-7,0 0-18,0-1 4,-2 0-31,2 0-6,0 2-19,-4 2 7,-3 6 8</inkml:trace>
  <inkml:trace contextRef="#ctx0" brushRef="#br0" timeOffset="67517.861">10983 12774 10,'-11'5'24,"-1"0"-9,0-1-2,-1 2 5,1 1-8,-3 0 11,1 1-2,-1 0-9,1 2 19,-3-1-5,3 0-15,-3-1 5,3 3 5,-1-1 5,-1 1 2,-3 0-2,3 0 4,-1-1-18,1 2 13,-3-1-10,2 0-2,1 0 13,-3-1-24,3 2 14,-5-1-9,2 2 13,1 0 5,-3-1-4,2 0-2,-1 5-8,-1-2-2,2 0 20,-1 0-4,-1 0-2,2 1-11,-1 1 14,1-1-4,1 0 5,-1 0-10,2 1 10,1-1-2,-3-1-3,3 1-3,1 1 6,-1-1-18,1 0 13,1 1-8,-1-1 5,1 0-9,1 3 0,-1-2-1,1 1 13,-1 0 5,2 1-11,-1-1-1,3 1-1,0 1 11,-1-2-16,1 2 7,2-1 12,-1-1-6,1 1-18,2 1 0,-2 1 0,3 0 0,-1 0 0,-2-1 0,4 3 0,0 0 0,0 0 0,-1 0 0,1 2 0,0-2 0,0 1 0,2 1 0,-2-1 0,0 2 0,4-1 0,-2 0 0,2 0 0,-3 1 0,3 0 0,0-1 0,0 1 0,3 0 0,-1 0 0,0 1 0,0 1 0,2 1 0,0 0 0,0 0 0,0 1 0,3-1 0,-1 1 0,0 0 0,2 0 0,0 0 0,-1 0 0,1 0 0,0 2 0,3-1 0,-3-1 0,4 2 0,-1-1 0,-1-1 0,2 2 0,1 0 0,-1 0 0,3-1 0,1 1 0,-1 0 0,-1-2 0,3 2 0,1 0 0,-1 0 0,-1-2 0,3 1 0,2 1 0,-1 0 0,1-1 0,2 0 0,2-1 0,-1 2 0,1-1 0,2-2 0,2 0 0,2 0 0,0 1 0,0-2 0,2 0 0,0-1 0,2 0 0,3-1 0,-3 0 0,2-2 0,-2 1 0,5-1 0,-3 0 0,4-1 0,1-1 0,-1 0 0,0 0 0,5-1 0,-3-1 0,3 0 0,-1-3 0,3 2 0,-1-3 0,3 0 0,-2-1 0,1 2 0,3-3 0,0-1 0,3 0 0,1-1 0,2 0 0,0-2 0,0 0 0,2-1 0,0-2 0,0 1 0,0-1 0,2-1 0,0-1 0,0 0 0,0-2 0,2 1 0,0-2 0,0 2 0,1-3 0,-1-1 0,-2 0 0,0 0 0,0 0 0,-2 0 0,2-1 0,0 0 0,-2-3 0,-2 2 0,2-2 0,-2 1 0,-3-1 0,1 0 0,0-1 0,-2 0 0,0 0 0,-3-2 0,3 0 0,-2-2 0,2 1 0,-1 1 0,3-2 0,0 1 0,-2-1 0,0-1 0,-1-1 0,-1 0 0,0 0 0,-3-2 0,3 1 0,-2-2 0,-5 1 0,3-2 0,-1 0 0,-1 0 0,-5-2 0,3-1 0,-3 1 0,-2-2 0,-1-1 0,-1 2 0,-2-2 0,2 0 0,-4-1 0,0 0 0,-2 0 0,0 1 0,-2-1 0,0 0 0,-2-1 0,-2-1 0,0 0 0,-2 2 0,-3-2 0,-1 1 0,2 0 0,-5-1 0,1-2 0,-1 2 0,-1 0 0,-3-1 0,1 2 0,-3-1 0,-2-1 0,3 0 0,-5 2 0,0-1 0,-2-1 0,0 0 0,-2 1 0,0-1 0,0 0 0,-2 0 0,0 0 0,0-1 0,0 1 0,-2-1 0,0 1 0,0-1 0,0 1 0,0-2 0,0 2 0,-2-2 0,2 2 0,-2-2 0,-3 1 0,1-2 0,2-1 0,-2 3 0,0-3 0,-3-1 0,3 0 0,-2 1 0,0-1 0,1 0 0,-1 1 0,-2-1 0,2 1 0,-1 0 0,1 0 0,0 0 0,-1 0 0,-1 0 0,0 1 0,-1 0 0,-1 0 0,2 0 0,-3 0 0,1 1 0,-1-1 0,1 1 0,0-2 0,-1 2 0,-1-1 0,1 2 0,-1 0 0,-1-1 0,1 1 0,-1-2 0,1 1 0,0 0 0,-1 1 0,-2 0 0,3 0 0,-3-2 0,3 3 0,0-2 0,-3 2 0,0 0 0,3-2 0,-3 0 0,-1 2 0,3 0 0,-3-1 0,1 3 0,1-2 0,-1 0 0,-2 0 0,3 0 0,-1-1 0,-1 3 0,1-1 0,1 0 0,1 2 0,-1-1 0,-1 1 0,-2 1 0,3 0 0,-1 3 0,-1-2 0,1 2 0,1-1 0,-3 1 0,0-1 0,3 2 0,-3 0 0,1 1 0,-1-1 0,-2 1 0,5 1 0,-3 0 0,-1-1 0,1 3 0,2-1 0,-1 0 0,-1 1 0,1 0 0,-1 0 0,0 1 0,3 1 0,-3-1 0,3 1 0,-1 1 0,-2-2 0,3 3 0,-3 0 0,3 0 0,-3 0 0,3 0 0,-3 1 0,2 0 0,1 0 0,-3 0 0,5 1 0,-3 0 0,1-1 0,-1 1 0,1-1 0,-1 1 0,1 2 0,-1-2 0,2 0 0,-1 0 0,-1 2 0,1 0 0,-3 0 0,1-1 0,1 1 0,-2 2 0,1-3 0,1 2 0,1-1 0,-3 3 0,3-1 0,-1 0 0,-2-1 0,3 2 0,-1 0 0,1 1 0,-1-1 0,1-1 0,-1 2 0,3-2 0,-3 1 0,1 1 0,1 0 0,-3 0 0,1 0 0,0-1 0,-1 0 0,1 1 0,-1 1 0,1 0 0,-2 2 0,1-1 0,-1-1 0,-1 1 0,1 1 0,0-2 0,1 0 0,-1 0 0,1 0 0,-1 0 0,0-1 0,3 0 0,-1 3 0,1-3 0,-3 0 0,2 0 0,3 0 0,-3 0 0,3 1 0,-3-1 0,1 1 0,1-1 0,1 0 0,-5 0 0,3 1 0,-1-2 0,-1 1 0,-1 2 0,0 0 0,1-1 0,-1 0 0,1 0 0,-1 1 0,-2 1 0,3-1 0,-1 0 0,0 0 0,-1 0 0,1 0 0,0 1 0,-1-1 0,-1-1 0,3 1 0,-1 1 0,-2-2 0,3 1 0,-1-1 0,2 0 0,-1-1 0,1 2 0,1-2 0,-1 0 0,3 1 0,-3-1 0,1 0 0,-1 0 0,1 0 0,-1-1 0,-2 1 0,1-2 0,-1 1 0,1 1 0,-3 1 0,0-1 0,0 0 0,-3 2 0,1 0 0,0 0 0,-2 2 0,1-2 0,-3 2 0,2-1 0,2 1 0,-2-1 0,0 1 0,3-2 0,-1 1 0,2 0 0,1-1 0,1 0 0,0 0 0,3-1 0,1 0 0,1 0 0,-1 0 0,3-1 0,0 0 0,-1 0 0,1 1 0,-1-1 0,3 0 0,-2 1 0,1-1 0,-1-1 0,-1 1 0,1-1 0,-2 1 0,1-1 0,-3 1 0,1 1 0,-4-1 0,5 0 0,-3 2 0,1 1 0,-1-2 0,-1 0 0,-1 0 0,3 0 0,-1 2 0,1-1 0,-1 2 0,-2-2 0,3 0 0,-3 1 0,3 0 0,-1-1 0,1 1 0,1-1 0,-1 0 0,1 1 0,3 0 0,-3 0 0,1 0 0,-1-1 0,1 2 0,-3-1 0,3 0 0,-1 0 0,3 1 0,-5-2 0,3 1 0,-1 1 0,1-2 0,-1 2 0,3-2 0,-3 0 0,3 2 0,0-2 0,-3-1 0,3 2 0,-1-1 0,3 1 0,-2 0 0,1-1 0,1 0 0,0 1 0,1-1 0,3 0 0,0 0 0,0-1 0,0 1 0,1-1 0,1 0 0,0-1 0,2 2 0,0-2 0,0 1 0,0 0 0,0-1 0,2 0 0,-2 0 0,2 0 0,0 0 0,-2 1 0,2-1 0,-2 0 0,2 0 0,0 0 0,-3 0 0,3 0 0,0 0 0,-2 0 0,2 0 0,0 0 0,0 0 0,-2 0 0,2 0 0,0 0 0,0 0 0,0 0 0,0 0 0,0 1 0,-2-1 0,2 0 0,-2 0 0,2 0 0,2 0 0,-2 0 0,0 0 0,0 0 0,0 0 0,2 0 0,-2 0 0,2 0 0,-2 0 0,-2 0 0,2 0 0,0 0 0,0 0 0,0 0 0,0 0 0,2 0 0,-2 0 0,-2 0 0,2 1 0,0-1 0,0 0 0,2 0 0,-2 0 0,0 0 0,0 0 0,0 0 0,0 0 0,0 0 0,0 0 0,2-1 0,-2 1 0,-2 0 0,2 0 0,0 0 0,0 0 0,0 0 0,0 0 0,0 0-37,0 0-47,0 0 10,0 0-23,0 0 5,0-1 10,-4 0 8</inkml:trace>
  <inkml:trace contextRef="#ctx0" brushRef="#br0" timeOffset="70711.044">15632 13691 11,'0'0'4,"0"0"0,0 0 13,0 0-16,0 0 7,0 0 6,0 0-9,0 0 13,0 0-9,0 0-2,0-1 1,2-2 5,2 0-3,0 0 6,0 0-1,3-2-2,-1-1-2,0 1-8,2-4-1,1 3 14,1-4-2,2 1-2,1-3 5,-1-2-29,3 0 22,-1-2-2,3 0 0,-1-3-2,3 1-7,-3-2 0,3-2 8,0-2-16,-1 2 15,1-1 0,-1-1-8,1 0 7,-2 1-1,1-1-7,1 2 7,-3 0-7,3 0 7,0-1-13,-1 1 7,1 0 1,2 0-14,-1 0 8,1 1 15,-2-2-1,3 1 0,1-1-2,0-1-1,2 1-6,-3 0 6,3-2-20,0 1 22,-2 1-1,2 1 6,-3-2-8,3 3 0,-4 0-7,-1 2 7,1-1 7,0 0-22,-3 3 15,1-1 6,-2 1-15,-1 1 8,-1-2-20,1 2 23,-3 0-15,-1 0 14,2 1 0,-1 0 0,-1 0 5,1 0-7,1 1-7,-1-1 7,-1 1 0,0-1 7,1 1-2,-1 1 6,-1 0-15,1 2 14,-2 0-1,1 2-16,-1 0 8,-2 0 7,-2 0-9,1 2 0,-1 0 7,2 1-21,0 2 21,-3-2 0,1 1-2,0 1-7,0-1 7,0 0 5,-1 1 0,1 0-9,-4 0-6,2 0 6,0 1 0,0 0-14,-2 0 9,2 0 0,1 1 14,-1 1-2,-4-1 0,2 0-16,0 1 22,-2 1-2,2-1-21,-2 0 7,2 0 6,-2 1-6,0-1 0,0 1 13,2 0-8,-2 0-7,0-2-20,0 2 9,0 0-4,0 0-31,0 0 5,0 0 5,-2 0 3,0 2 4</inkml:trace>
  <inkml:trace contextRef="#ctx0" brushRef="#br0" timeOffset="71649.098">16490 12414 14,'-2'0'17,"2"3"-2,-2-1 12,2-2-4,-2 1-2,2 1-10,0-2 6,0 1 11,0 0-3,0-1 3,2 2 3,0-2 3,0 1 2,0 0-4,3 1-4,-3-2-3,2 0 2,0 0 4,0 0-17,0 0 12,0 0-10,2 0-2,1 0-9,-1-1 20,0-1-4,2 1-2,-1-1-9,1 2 5,2-1-1,1 0 4,1-2-22,0 0 13,1-1-13,-1-1 6,3-1 7,1-1-8,-1 0 0,3-2 6,-1 2 0,3-1-21,-3 0 15,2 0 6,-1-1-7,-1 1 0,1 1 0,-1 1 7,0-1-2,-3 2-13,0-1 14,-1 0-7,-1 1 6,1 1 1,-3-1-16,0 2 9,1-1 0,-3 1 14,0-1-3,3 2-20,-5-2 14,0 2-1,0 0-6,0 0 6,1 1-6,-3-1 14,0 1-3,0 0-7,-2-2 7,0 3-2,2-1-7,-2 2 0,-2-1 14,2 3-9,-2-1 7,3 1-1,-3 2-9,0 0 7,0 1-8,-3 1 14,3 1-2,-2 1-8,0 0-1,0 3 1,-2 0 5,0 3 6,0 0-16,0 1 1,-3 2 19,1 1-8,0-1-1,0 0-3,0 2 7,-1-2-2,-1 0-8,0 1-1,2-3 0,0 0 7,-1 1-9,3-3-6,-2 0 13,0-2-14,2 2 14,-1-3 6,-1 0-2,2 0-15,2-2 14,0 0-8,0 0-7,-2-2 13,4-2 0,-2 0-8,0 1 6,0-2 0,0 1-8,2-1 6,-3-1-5,3-1 0,-2 1 0,2-1 0,-2-1 0,2 0-5,0 1 10,0-1-5,0 0 0,-2 0-5,0-1-9,2 1 21,0 0-13,0-1 13,0 0-13,0 2-13,0-2 8,0 0 9,0 0-7,0 0-19,0-2-15,0 2 11,0 0-23,0 0-6,0 0-19,0 0-6,-2 0 10</inkml:trace>
</inkml:ink>
</file>

<file path=ppt/ink/ink2.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4-11-12T08:03:24.351"/>
    </inkml:context>
    <inkml:brush xml:id="br0">
      <inkml:brushProperty name="width" value="0.05292" units="cm"/>
      <inkml:brushProperty name="height" value="0.05292" units="cm"/>
      <inkml:brushProperty name="color" value="#FF0000"/>
    </inkml:brush>
  </inkml:definitions>
  <inkml:trace contextRef="#ctx0" brushRef="#br0">8445 9853 239,'0'3'50,"0"10"6,-6 1-7,4-2-12,-2 0 1,-1-2-4,3 0 3,0-2 1,0-2-11,0 0-3,0-1 3,0 1-16,0-1-1,0-1 11,0 1-2,2-1-9,-2 0-2,0 1 6,-2 1-1,2 0-9,-3-1 7,1 2-2,0 0-15,-4 4 15,2 0-2,-5 1-7,1 2 7,0-1-15,-3 0 8,3 0 7,-3 0-1,1 0-7,0 0 0,-1-2 0,3 2 6,-3-1-7,1-2 7,0 0 0,1-1-8,3-2 0,-2 1 8,1-2-15,1-1 9,2-1-6,0 1 7,2-3-8,-1 1 16,1-2-16,2-2 2,2-2 7,0 0 6,0-4-7,2 0 8,2-1-9,3-2 1,-1 0 12,0 2-14,0-2-6,1 0 14,-1 1-1,-2-1 0,2 2-1,0 2-7,-2 1-7,1 0 16,-3 0 4,0 2 0,0 2-2,-2 1-14,-2 2-6,0 0 22,-3 4-8,1 2-7,-4 0 13,2 0 0,-2 3-2,1-2-7,-1 1-13,2-1 22,-2-2-28,1 1 3,1-1-38,2-1-14,-2-2-11,0 1 3,2-1 8</inkml:trace>
  <inkml:trace contextRef="#ctx0" brushRef="#br0" timeOffset="928.053">7928 13438 7,'-2'0'25,"0"2"-2,0-2 9,0 0-17,2-2-3,0 2 13,0 0-3,0-2-2,0 0-11,4-3 20,0-1-11,2-1-2,0-1 6,5 1 2,-3 0-9,0 0 6,1 0 3,-1 0 4,0 1-3,-2 2-4,1 0 5,-1 2-4,-4 2 4,2 3-4,-4 2-9,0 2-1,-2 4-15,-2 3 13,-2 1-14,-1 2 14,-3 1-2,0 1-7,-3 0 7,3-1 12,-3 1-3,3-1-8,0-3 5,2 0-16,-1-4 8,3 0 6,2-2-9,0-1 6,0-2 6,2-2-15,2-2 7,2-4 6,2-3-3,2-2-13,2-5 14,3 0-16,3-4 9,1-1 12,-1 0-2,3-2-3,-1-1-14,1 3 7,-1 2 0,-1 0 5,-3 2-7,0 1 7,-1 3-15,-3 1 14,-2 1 0,1 2-2,-3 3 6,0 2-15,-4 2 13,2 3 0,-4 0-15,-2 4-13,2-2-4,-3 1-18,1 0-27,0-1-6,2 0-4,-2-3 8,-2 1 7</inkml:trace>
  <inkml:trace contextRef="#ctx0" brushRef="#br0" timeOffset="2439.139">8815 12816 3,'-2'-2'6,"-2"1"18,0 1-2,0-1-3,0 2-2,0 0 4,-1 4 5,-1 0 3,2 5-17,-2 1 11,0 3-3,1 4 5,-1 2-4,2 4-1,0 2-3,2 0-2,0 1-3,4 1-7,2 0 12,2 1-15,0-2 13,3-2-23,3-2 16,1 0-8,3-4 6,1-2-7,1-6-6,5-1 0,-2-6-5,4-1-26,-3-3 5,3-3-3,0-1 4,0-3 2,-3-5 2</inkml:trace>
  <inkml:trace contextRef="#ctx0" brushRef="#br0" timeOffset="2936.167">9328 13051 3,'4'-16'6,"3"-6"12,-3-3-9,2-4 0,0-2-2,-2-5-14,0-4 14,0-3 0,-1-1-8,-3-1 6,-3-2-1,-1-2-6,-4 1-6,-4-1 19,-5 0-13,-4 1 7,-1 2-1,-5 3-7,0 2 13,0 3-1,0 4-14,0 5 13,0 4 13,3 4-15,1 5 11,2 5 5,2 5-2,3 6-3,1 3-9,5 7 0,2 5 5,4 3-3,4 4-13,4 4 6,4 2 0,5 4 1,5 4 18,7 3-3,2-1-2,4 2-2,2-2-2,4-1-15,0-2 14,3-2-15,-3-4 1,4-4 6,-3-2 6,1-5-20,0-2 14,-4-3-14,0-4 15,-4 0 5,-2-4 0,-2-1-9,-2-1 14,-2-1-9,-7-2-7,1-2 7,-3-1-15,-3-1 15,-5 1-1,-2-3-7,-2 0 6,0 1 0,-4-1-7,2 1 7,-2 0-13,2 2 7,0 1 7,0-1-7,0 3 6,0 1-6,0 3-14,2 1-25,2 0 6,0 1-3,1 1 3,1 0 4,2-1 2</inkml:trace>
  <inkml:trace contextRef="#ctx0" brushRef="#br0" timeOffset="3553.203">9847 12476 12,'6'-16'18,"-1"-3"-2,1-3 4,2-2-9,-2-1 5,3-2-2,-3 1 5,2 0 5,-4 2 3,-4 2-9,0 3 10,-4 0-23,0 4 12,-4 3-2,-1 3 5,1 3-2,-2 5-3,-1 2-1,1 5-22,2 2 20,0 3-20,3 4 0,3 1 2,2 4 7,4 2 13,3 1-15,3-1 14,2 1-3,3-1-6,1-1-15,1-3 1,2-5 2,1-2-6,-1-4-5,2-3 9,-3-4 8,-1-3 0,1-4-13,-1-3 8,-3-4 8,-1-5-13,-1 1 1,-4-3 8,1-2 7,-3-2 0,0 1-7,-4 1 0,0-3 7,-2 3-14,-2 1 22,0 1 5,0 4-16,0 2 7,-2 4-8,2 0 14,0 5-3,2 4 0,-2 4-2,4 3 6,-2 4-16,4 4 0,261 122 704,-265-135-703</inkml:trace>
  <inkml:trace contextRef="#ctx0" brushRef="#br0" timeOffset="3577.204">10373 12250 1022</inkml:trace>
  <inkml:trace contextRef="#ctx0" brushRef="#br0" timeOffset="6197.354">10002 11397 12,'0'0'18,"0"0"-16,2 0 21,1 3-4,1 2 4,0-1-15,2 2 11,0 0 5,2 1-3,3 3-16,-1 0 12,3 1-15,-1 1 20,2 1-9,1 0 11,1 2-9,-1 1-16,2 1 14,-3 1 5,5-1-9,-3 2 6,3 1-9,-1-1-1,-1 1 14,2 1-3,-1 1-2,1-2-3,-3-1-14,3-3 20,0 1-2,-1 0-1,1-2-2,-1-4-1,3 2-3,0-2 0,-3-2-2,-1-1-14,2 0 22,-1-2-2,-1-1-21,1-2 0,-1-1 22,-1 1-15,3-2-7,-2-1 8,-1-1 0,1 0 0,-3-3 1,3 1 0,-5-1 6,3 2 0,-3-2-29,0 3 10,-1-2-4,-3-1-18,0 1-16,-2-1 20,-1 2-11,-1-4 6,-2 1 3,-2 2 4,-4-1 2,0 0 3</inkml:trace>
  <inkml:trace contextRef="#ctx0" brushRef="#br0" timeOffset="6472.37">10158 11821 17,'0'0'17,"0"-1"-15,2 0 7,0-3 5,4-2-9,0-2-1,2-2 14,3-4-16,-1-1 13,4-3-15,1 0 0,2-3 6,-1-3 7,3 1-9,-3 1-1,1 1-20,-3 1 9,1 3-6,-3 1 1,-2 3 2,-1 1 1,-1 2 1,-2 3 0,-2 3 2,-2 4 0</inkml:trace>
  <inkml:trace contextRef="#ctx0" brushRef="#br0" timeOffset="7434.425">10160 12063 6,'6'0'6,"2"2"-8,0 0 20,-1 2-2,1-1-2,2 2-15,0 0 20,1 1-9,-1-1-2,3 1 0,-3 0-8,0 0 6,1 1-1,-1-3 1,0 2 4,-1-1 6,-1 1-1,0-2-22,0 1 7,-1-2 20,-3 2-9,0-3-2,0 2 0,0-3 5,0 1-15,-2 1 14,-2-2-3,0-1 0,0 0-1,-2 0-16,0-2-5,-2-2 2,0-1 14,0 0 7,-2-1-9,1 0 0,1-1 6,0 0 0,0-1-2,2 0-13,0 1 0,0 0 9,2 0 5,0-1-1,0-2 0,2 2-8,2 0 1,-2 1-14,4-1 22,-2 1 0,3 0-9,-1 1 8,2 2-21,2 1 15,1 1-13,-1 2 15,0 0-1,3 0 7,1 3-1,-1 1-8,1-1 1,1 2 13,-1 2-9,1-2 7,-3 1-8,1-2-7,-1 2 20,-2-1-9,1-1 0,-1 0-2,0-1-6,-1 0 0,-3-1 13,0 0-15,-2-1-14,2 1 17,-2 0-7,-1-2-12,-1-1-19,0 1 5,-2-1 3,0-1 4,-2 2 2,0 0 2</inkml:trace>
  <inkml:trace contextRef="#ctx0" brushRef="#br0" timeOffset="8046.46">9671 12395 5,'0'-2'26,"3"2"-11,1-1 5,-2 0-2,4 2-9,-2 0 19,2 1-18,3 3 7,1 2 10,0 0-10,3 3 6,1 2-4,1 0-9,-1 0-15,5 1 28,-3 1-10,-1 0-2,1 0 7,1 1-10,-3-3 0,1 1-9,-1-2 1,-1 0-14,-3-2-12,0-1-3,-3-1-4,1-2 4,-4-1 3,0-1 2</inkml:trace>
  <inkml:trace contextRef="#ctx0" brushRef="#br0" timeOffset="8224.47">9574 12214 6,'0'-1'-1,"2"0"7,-2 1-8,2 0-1,0 0 1,1-2-1</inkml:trace>
  <inkml:trace contextRef="#ctx0" brushRef="#br0" timeOffset="9024.516">9351 14337 11,'-2'0'11,"2"0"-1,0-1-1,2-1-2,0-2 0,2-2-2,2-2 0,1-2-1,1-3 7,0-1-9,-2-1 0,5-1 1,-3-1-1,0 2-1,0 1 0,-1 3 0,-3 1 0,0 3 6,-2 3 0,-2 3-8,-2 2 0,-2 5 1,0 3-14,-7 5 9,-1 3 7,-3 3 6,1 2-7,-5 0-7,1 3 7,-3 0 6,-2 0 0,5-1-1,-3 0-14,2 0 21,3-4-2,1-1-1,1-4-2,1-1 0,5-2-2,0-4 7,2-2-9,2-3 1,2-3-2,2-2-20,0-4 22,4-2-13,-2-5 13,4-1-7,-2-1-7,2 1 16,-2 2-2,1 0-1,-3 4 1,0 2-2,0 4-14,-2 2 9,-2 2 0,0 4-7,-3 4 22,-1 2-15,-2 3 0,0 0 7,-1 3-7,-1-1 0,2-1 7,0-2 0,1-1-9,1-1 15,0-3-8,2-1-1,0-4 0,4-2 1,0-2-15,0-2 1,0-1 3,4-5-7,0-4-6,2 1 3,2-4 1,1-2 1</inkml:trace>
  <inkml:trace contextRef="#ctx0" brushRef="#br0" timeOffset="10113.578">9725 13416 13,'4'7'18,"5"3"-22,5 1 20,3 4 4,5 3-8,5 3-15,2 3 6,4 2 6,0 3 0,3 2-2,1 3 0,0-2-21,0 2 1,-2-1 1,1-4 3,-3-1-1,-4-4 2,-2-3-1,-5-5 2</inkml:trace>
  <inkml:trace contextRef="#ctx0" brushRef="#br0" timeOffset="10386.594">9804 13201 4,'16'-24'12,"3"2"5,0 1-8,1 3 5,1 4 5,0 4-10,-1 4 6,1 5-1,0 7-2,-3 5-1,-1 7-3,-1 6-7,-3 6 0,-3 6 1,-2 5 5,-3 5-1,-3 2-7,-2 1-6,-4 2 7,-3-1-7,-1-1-12,0-3 2,-3-3 2,1-6 1,0-5 1,-1-5 1,1-6 0</inkml:trace>
  <inkml:trace contextRef="#ctx0" brushRef="#br0" timeOffset="11132.636">10131 13137 13,'6'10'31,"4"2"3,1 2 2,3 3-11,5 2 4,-1 2-5,3 4-1,2-1 9,4 2-3,-1 2 9,3 1-5,0-1-4,0-1 3,0 1-3,0-2-11,-2-2 5,-2-2 4,0-1-4,-5-1-17,-1-4 7,-2 0-2,-5-5 5,-2 0-2,-1-6-1,-5 0 5,-2-4-10,-4-3-13,-2-3 14,-5-2-2,-5-3-7,-3-4 7,-3-1-8,-3-4-1,-2-2-5,0-2 7,-4 0 0,2-2 0,0-1 0,3-1 6,-1 1-13,0-2 7,4 2-7,1 1 2,1 1 0,5 0 13,-1 5-13,3 0 7,3 3-7,1 2 13,2 2-7,2 3 0,4 3 1,4 1-8,4 3 7,5 6 8,1 1-9,5 4 7,1 2-8,7 4 8,0 0-2,2 3 7,0-2-15,2 2-1,-2-3 9,0 0-9,-2-4 9,-2 0-2,0-3 0,-5-2-1,-1-3-6,-3-1 7,-1-5-1,-3-3 7,-3-5 6,-3-4-16,-4-4 0,-4-3-13,-2-6-12,-3-2 4,-1-4 9,-2-4-5,-5-1 9,1-2 14,1-3-13,1 0 14,0 4-14,-1 1 8,5 4 0,0 4-8,-1 3 8,3 4 0,0 3 8,4 3-2,0 3 6,2 4-15,4 2 13,4 4 0,3 3 5,3 6-9,3 3 14,3 4-11,5 3 0,2 4 19,2 4 3,2 2-17,2 4 11,0 3-9,0 0 11,2 3-4,-2-3-2,-1 0-9,-1 0-3,0-3 20,0-3-17,-5 0 5,1-2-2,-2-3-2,-2-3 5,-2-1-16,-3-1 0,1-3-6,-5-1 20,-1-1-9,-1-2 2,-4-1-13,1-1 8,-1 1-5,-2-2-14,-2-2-4,0 1-5,1-3-10,-3 1 10,0-2-29,-4 0 6,2 0-34,-2-1 3,-3-1-6,-1-2 11</inkml:trace>
  <inkml:trace contextRef="#ctx0" brushRef="#br0" timeOffset="12115.693">10197 15721 6,'-2'3'26,"-2"-1"-11,2 0 5,-1 0 5,1 1-10,2-3 4,0-2 11,0 1-3,2-1-18,3-7 14,3-2-10,0-3-3,2-3 13,3-3-3,1-1 5,3-3-4,-3-1-3,3 0-2,-1-1 6,-1 0-24,-1 4 7,-1 3 6,-1 0-2,-1 3 6,-3 3-1,0 1-22,-2 3-6,-2 3 15,-1 3-14,-1 3-12,0 2 11,-2 2-11,0 1 2,-2 2-16,0 0 3,-1 0 4,-1-1 4,2 0 2</inkml:trace>
  <inkml:trace contextRef="#ctx0" brushRef="#br0" timeOffset="12396.709">10536 14570 18,'0'0'11,"0"-3"-3,-2 1 7,2 1 19,-2 0-6,4 0 4,0 1-10,4 2 2,2 1 12,5 3-5,1 1-5,5 0-15,2 4-9,3-1 21,1 3-10,2 1-9,0 2-7,2 2-7,2-1 2,-2 2-12,0 0-11,0 0-3,-4 0 4,0-3 2,-5 0 4,1-2 0</inkml:trace>
  <inkml:trace contextRef="#ctx0" brushRef="#br0" timeOffset="12672.724">10308 14531 2,'-4'-22'19,"2"-2"-9,2-2 12,2-3-2,5-1-3,3-1-9,4-1 6,5-2-2,6 1 5,4 0-2,4 3-9,6 2 7,3 4-2,-1 4-1,4 6-2,-1 6 0,-1 7-2,1 6-1,-1 8 0,-4 8-7,-1 8-1,-3 7 1,-4 7 14,-4 7-15,-5 5 0,-3 3 7,-4 3 7,-3-1-2,-4 2-8,-4-3 0,0-3-13,-1-4 1,-3-4-12,-3-5-4,1-6 1,-2-7 3</inkml:trace>
  <inkml:trace contextRef="#ctx0" brushRef="#br0" timeOffset="13754.786">11202 14555 20,'6'-7'24,"2"0"3,3-4-4,-3-3-15,0-3-2,1-4 13,-1-1 5,0-4-4,0-1-2,-1 0 5,-3-1-17,0 1-1,-4 0 20,0 3-4,-6-1 5,-1 4-10,-1 2-2,-4 1-15,-1 5 13,-1 3-8,-1 3-1,1 6-6,-3 4 6,5 4 0,-2 5-7,1 4 1,5 3 14,2 4-16,4 4 1,2 2 14,6 1-2,2 1 0,4 0-8,5-1-7,2-1-6,5-3 23,1-3-9,2-3-6,0-4 0,0-4 8,-2-5-14,2-3 14,-5-5-14,1-4 16,-2-4-1,-3-5-7,-3-5 0,-1-3-13,-3-1 22,-3-4-14,-2 1 15,-2-2-8,-4 0 0,-2-1 0,-2 2-7,0 0 15,-2 3-1,0 2 6,1 3-2,1 4 0,0 3-9,0 3 7,2 6-15,0 3 2,4 4 7,2 6 7,0 2-9,4 5 13,3 1-14,1 2 7,3-3-8,1 2-1,3 0 9,-1-4-8,1-4 7,0 0-1,-1-4 0,1-5-8,-3-3 8,1-5-1,-2-2-14,-3-5 9,-2-3-7,1-1 2,-3-6 7,-2 0 0,-2 0-7,-2-4-5,-4-1 14,-2-3-7,0 1 8,-4 1-1,-1 0-14,1 3 2,0 2 8,0 3-6,1 2 21,1 4-22,2 3 14,-2 4 0,4 3-1,2 4-1,2 2 0,0 4-7,2 3 7,4 3-6,3-1 0,-1 2 0,2-2 7,5 1-7,-3-4 1,3-3 6,2 0-7,-1-4 0,-1-5-5,3-1-7,-3-3 9,-3-4-6,3-3 9,-5-4-15,-1-3 11,-1-5 7,-4 1-6,0-2 7,-3-1-8,-6 0-18,-1-3 9,-6 0 2,-2 0 2,-3-2-5,-3 1-5,-3 1 23,2 2-6,-1 2-7,-1 5 9,4 2-6,-1 4 6,1 3 1,3 5 8,-1 4-2,3 4 0,4 4-1,-1 1 7,3 4-14,2 4 6,4 2-6,4 2 7,2 1-8,3 0 9,3 2-2,0-3 0,5 0-6,-1-2 6,-1-2-6,4-4 13,-1-3-27,1-4 22,-1-2-7,-1-4-13,-3-5 15,-1-4 0,-3-3-13,0-3 9,-3-5-7,-3-2 1,-4-3 2,-2-3 0,-4-2 2,-3-3-1,-3-1 2,-3-2 0,-1 1 1,-3 2 1,1 2 0,-3 2 2,2 3 0,1 4 1,1 5 0,3 2 6,-3 6 1,5 4 4,-1 5 0,1 3-8,4 6-7,1 4 7,3 2 7,2 5 12,4 5-3,2 3 5,7 3 3,1 2-16,3 3 19,3 4-11,5 1-2,4 1-2,2 1 12,4 1-10,4 2-9,2 0 6,3-1 5,1 1-2,1-3-2,1-1-9,-1-2-13,1-4 13,-1-3 0,-3-4 0,2-1-8,-1-2 7,-3-4-20,-4 0 2,0-2 1,-4 0-24,-4-2 10,0-2-4,-4-2 5,-5 2 3,16 6 0,-10-4 3</inkml:trace>
  <inkml:trace contextRef="#ctx0" brushRef="#br0" timeOffset="14092.806">12428 13313 12,'5'-21'4,"1"0"-7,2 0 7,2 1 0,5 3 6,-1-1 5,3 6-1,-3 1-2,5 4-9,0 6 0,-3 2 0,1 4 7,-1 3-9,-3 7 20,-3 2-3,-2 3 5,-4 2 4,-2 0-4,0 2 4,-4-2-4,-4 1-15,0-2 12,0-1-9,-2-3 11,-3-3-9,1-1-7,-1-4-9,-1-2-5,2-2-14,-5-5-10,3-2-3,-1-4 4,1-4 3,0-1 3,1-3 2,3-2 3</inkml:trace>
  <inkml:trace contextRef="#ctx0" brushRef="#br0" timeOffset="14844.849">12542 13047 26,'10'5'30,"5"5"-11,-1 1 17,5 2-4,2 4 10,1 4-6,3 4-4,4 0 3,4 4-6,2 2 5,1 2-6,1 2-9,2 0 4,0 2-3,1 1-9,-1-3 5,0-1-2,-1 0-1,-1-1-23,-2-4 22,-2-3-15,-2-1 21,-6-2-9,0-3-2,-5-1 7,-1-4-9,-4-4-7,-3-1 6,-4-3 1,-4-5-8,-4-1 7,-4-6-7,-2 1 13,-4-3-14,-5-5 1,-3-3 0,-5-1 7,-4-5-14,-4-1 8,-2-4-6,-2-1-6,-3-1 8,1-2 1,0-2-13,0-2-5,2-1 4,-1-2-11,5-3 17,2 0-19,3 0 11,3 1 23,4 0-20,7 2 15,1 2-7,5 1 1,2 3-4,4 3 7,4 4-6,4 2 9,1 4 0,3 4 7,1 6 1,3 5 12,3 4-23,-1 5 28,3 4-17,2 3 7,-3 2-15,3 0 7,0 0-1,-2-1-6,-1-1 14,-1-4-3,2-1-7,-3-3 0,1-3-14,-1-4 9,-1-3-6,0-4 1,-3-5 1,-2-3 8,1-3 0,-3-3 0,-2-3-13,-3-3 7,-3 0 2,-4-1 0,-5-1 0,-1 1-19,0 2 29,0 4 0,-3 2-1,3 3-7,-2 6 6,1 4-6,1 4 20,2 7-16,2 3 20,2 7-9,2 3-3,2 4 0,4 3 11,4 0 5,1 2-4,3 0-9,3-3 5,1-3-8,1 0 5,2-3-2,-1-4-22,1-1 21,0-3-8,-1-3 7,1-4-15,-4-2 7,-1-5 5,-1-1 0,-3-4-8,2-1 7,-3-2-14,-3-2 1,0-2 0,-4-1 15,1 1 5,-1-1-2,0 1-7,-2 1 12,2 0 4,0 3-9,0 2 5,3 3 12,-1 1-11,0 0 5,4 6-17,3 2 20,-3 1-17,5 2 13,-3 3-11,2-1-14,-1 2 1,1 0 0,1-1-7,-3 1-18,3-2-25,-3-1 7,0-1-20,1-1-6,-1-2 6</inkml:trace>
  <inkml:trace contextRef="#ctx0" brushRef="#br0" timeOffset="15272.873">11078 17033 10,'0'0'24,"0"0"5,0 0-11,0 0-2,0 0 11,0 0-23,0 0 13,2 0-9,0-3-2,4 0 7,0-1-21,5-2 0,-1-2-6,2-1-5,3-3 1,2-3 2</inkml:trace>
  <inkml:trace contextRef="#ctx0" brushRef="#br0" timeOffset="15491.886">11777 15836 126,'-2'0'30,"0"0"-10,0-1 18,0 1-19,2-1 5,2-5-4,0-3-2,4-7 4,4-3 5,1-7-11,5-4-8,5-6-29,2-4 11,1-2-20,5-3-10,0-1 5,0-1 3,0 1 2</inkml:trace>
  <inkml:trace contextRef="#ctx0" brushRef="#br0" timeOffset="15698.897">12048 15329 10,'0'5'18,"0"1"4,2 1 5,2 2 9,4 1-4,3 4 10,-1 3 7,4 2-12,5 3 1,4 2-4,2 1 3,2 4-13,4-1-15,4 5-2,0 0 0,2 1-8,2-1-20,3-1-11,-1-1-8,3-4-3,-3-1 4,-2-4 4,-2-3 3</inkml:trace>
  <inkml:trace contextRef="#ctx0" brushRef="#br0" timeOffset="16848.963">12643 15567 19,'0'0'3,"0"2"21,5-4-10,1 1 12,2-2-18,0-3 13,5-3-9,-1-5-9,5-3 7,-1-3-8,1-6 20,1-3-3,1-4-3,2 0-1,-5-2-9,1 2-14,-5 2 20,-4 2-7,1 3-15,-7 5 9,-2 4 0,-2 3 0,-4 4 0,-3 7 0,-1 4 7,2 7-14,-5 7 20,3 4 0,2 3 4,-1 5-8,5 1-8,2 1 0,2 1 6,2 0 1,4-2-2,5-2-7,-3-3-7,4-3 2,1-4 0,1-4 8,3-5 0,-3-5-13,1-4 7,-1-8-18,1-1 15,-3-8 8,1-2-20,-1-6 16,-2-3-7,-1-3 9,-1-5 0,-2 0-13,-4 0 8,0 2-5,-2 2 7,0 4 2,-2 2 20,2 4-2,0 5-2,-2 2-9,2 6 13,2 3-2,0 8-1,2 5-8,3 5 18,3 6 4,2 4-10,1 3 5,5 3-11,1-1-14,2 0 0,-1-3 8,3-3 4,0 0-13,2-5-14,-3-4 9,1-3-5,0-5-13,-2-6 3,-7-5-2,-1-6 2,-1-9-3,-2-2 10,-1-8 8,-5-4-6,-2-2 15,-4-4-19,-5-3 2,-3 0 9,-4-3-7,-3-3 2,-8 1 9,0-1-7,-3-1 8,-4 4 20,1 1-2,0 5-2,0 5 5,2 4 18,5 4 1,-1 7-18,4 3-1,3 5 3,1 6 11,3 6 10,5 6-13,1 5 3,6 6 2,4 7-10,4 4 3,7 4 3,3 5 3,5 4-11,6 2-2,6 2-11,4 3-20,2 0-6,7-1 2,3-2 2,-1-4 9,2-1 0,-1-5-1,-1-6-5,-1-3 1,-3-3 8,-1-4 0,-5-7-14,-3-3 3,-4-5 6,-2-4-4,-5-4 7,-3-2-7,-2-5 2,-7-2 0,-1-1 2,-5-3-13,-4 0 14,-2-2 2,-2-1 7,-2 1 5,-3 0 0,1 2 11,2 2 5,-2 3 3,2 2-4,0 2 4,-1 2-11,3 2-2,0 3-8,0 4-2,2 1 7,0 1-2,2 0-22,2 4 15,3-2-7,-1 1-6,0-3-6,2 0-11,1-1 4,1-2-5,-2-2-9,3-3 3,-3 0 6,2-4 2,-2-2 4,1-2 8,-3 1-4,0-1-6,-2 0 10,-2-3-4,-2 2 9,0 0 0,0 1 15,0 1-8,0 3 0,0 1 7,2 2 6,-2-1 5,2 7-2,3 2-2,-1 2 11,2 4-2,2 1-10,3 1 13,1 2-10,0 0 4,5 1-16,-1-1 14,1-2-16,18 6 6,-4-2-1,-6-9 1,0 1-2,-5-5 0,-1-3-1,-6-4-7,-3-6 7,-2-6-21,0-1 22,-3 0-7,-3-3 0,-2 1-7,0-3 16,-2-2-22,-1 2 22,3 1-7,3 4 7,-1 0-2,-2 6-7,4 1 1,0 4 6,0 2-7,0 3 14,2 0-2,-2 5-7,1 0 12,3 0-2,-2 3-7,2-1 4,3-1-13,-3 1 0,0-2-13,1 2 15,3-4-13,-4 0-18,3 0-10,-1-4 12,0-2-22,1 0-1,-3 0 5,-2-3 7,0-2 2,0 2 6,-1-3 3</inkml:trace>
  <inkml:trace contextRef="#ctx0" brushRef="#br0" timeOffset="17075.976">12815 14858 28,'-6'7'16,"-4"5"-2,-3 3 18,-1 0-4,1 1 16,1-2 9,2 0-14,-1-5 10,5 0-14,2-7-12,6-3 12,4-7-32,4-3 6,7-7 0,2-7-8,3-5-1,5-6-19,2-3-12,2-5 4,0-1-17,2 0 6,0 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5BC67D-4647-4444-8CA2-37A0C1A8D3FF}" type="datetimeFigureOut">
              <a:rPr lang="en-GB" smtClean="0"/>
              <a:t>12/03/2019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4DA575-41B6-4D76-9C59-EADB92672B8E}" type="slidenum">
              <a:rPr lang="en-GB" smtClean="0"/>
              <a:t>‹#›</a:t>
            </a:fld>
            <a:endParaRPr lang="en-GB"/>
          </a:p>
        </p:txBody>
      </p:sp>
    </p:spTree>
    <p:extLst>
      <p:ext uri="{BB962C8B-B14F-4D97-AF65-F5344CB8AC3E}">
        <p14:creationId xmlns:p14="http://schemas.microsoft.com/office/powerpoint/2010/main" val="2709842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686458" y="4342805"/>
            <a:ext cx="5485086" cy="4115098"/>
          </a:xfrm>
          <a:prstGeom prst="rect">
            <a:avLst/>
          </a:prstGeom>
          <a:ln/>
        </p:spPr>
        <p:txBody>
          <a:bodyPr lIns="93351" tIns="46676" rIns="93351" bIns="46676"/>
          <a:lstStyle/>
          <a:p>
            <a:endParaRPr lang="en-US"/>
          </a:p>
        </p:txBody>
      </p:sp>
      <p:sp>
        <p:nvSpPr>
          <p:cNvPr id="9219" name="Rectangle 3"/>
          <p:cNvSpPr>
            <a:spLocks noGrp="1" noRot="1" noChangeAspect="1" noChangeArrowheads="1" noTextEdit="1"/>
          </p:cNvSpPr>
          <p:nvPr>
            <p:ph type="sldImg"/>
          </p:nvPr>
        </p:nvSpPr>
        <p:spPr>
          <a:xfrm>
            <a:off x="1106488" y="777875"/>
            <a:ext cx="4616450" cy="2597150"/>
          </a:xfrm>
          <a:prstGeom prst="rect">
            <a:avLst/>
          </a:prstGeo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310B95-06B9-4770-810D-4C183A14A838}"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3399059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310B95-06B9-4770-810D-4C183A14A838}"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355698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310B95-06B9-4770-810D-4C183A14A838}"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8DC04-EAE0-42A7-84F0-E6BDB4EE0F9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32654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310B95-06B9-4770-810D-4C183A14A838}"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119363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310B95-06B9-4770-810D-4C183A14A838}"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8DC04-EAE0-42A7-84F0-E6BDB4EE0F9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7477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310B95-06B9-4770-810D-4C183A14A838}"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1100424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310B95-06B9-4770-810D-4C183A14A838}"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186521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310B95-06B9-4770-810D-4C183A14A838}"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287479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310B95-06B9-4770-810D-4C183A14A838}"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1907762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310B95-06B9-4770-810D-4C183A14A838}" type="datetimeFigureOut">
              <a:rPr lang="en-GB" smtClean="0"/>
              <a:t>12/03/2019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266646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310B95-06B9-4770-810D-4C183A14A838}" type="datetimeFigureOut">
              <a:rPr lang="en-GB" smtClean="0"/>
              <a:t>12/03/2019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306478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310B95-06B9-4770-810D-4C183A14A838}" type="datetimeFigureOut">
              <a:rPr lang="en-GB" smtClean="0"/>
              <a:t>12/03/2019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235949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310B95-06B9-4770-810D-4C183A14A838}" type="datetimeFigureOut">
              <a:rPr lang="en-GB" smtClean="0"/>
              <a:t>12/03/2019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78460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310B95-06B9-4770-810D-4C183A14A838}" type="datetimeFigureOut">
              <a:rPr lang="en-GB" smtClean="0"/>
              <a:t>12/03/2019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66213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310B95-06B9-4770-810D-4C183A14A838}" type="datetimeFigureOut">
              <a:rPr lang="en-GB" smtClean="0"/>
              <a:t>12/03/2019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57591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D310B95-06B9-4770-810D-4C183A14A838}" type="datetimeFigureOut">
              <a:rPr lang="en-GB" smtClean="0"/>
              <a:t>12/03/2019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98DC04-EAE0-42A7-84F0-E6BDB4EE0F91}" type="slidenum">
              <a:rPr lang="en-GB" smtClean="0"/>
              <a:t>‹#›</a:t>
            </a:fld>
            <a:endParaRPr lang="en-GB"/>
          </a:p>
        </p:txBody>
      </p:sp>
    </p:spTree>
    <p:extLst>
      <p:ext uri="{BB962C8B-B14F-4D97-AF65-F5344CB8AC3E}">
        <p14:creationId xmlns:p14="http://schemas.microsoft.com/office/powerpoint/2010/main" val="289932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10B95-06B9-4770-810D-4C183A14A838}" type="datetimeFigureOut">
              <a:rPr lang="en-GB" smtClean="0"/>
              <a:t>12/03/2019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898DC04-EAE0-42A7-84F0-E6BDB4EE0F91}" type="slidenum">
              <a:rPr lang="en-GB" smtClean="0"/>
              <a:t>‹#›</a:t>
            </a:fld>
            <a:endParaRPr lang="en-GB"/>
          </a:p>
        </p:txBody>
      </p:sp>
    </p:spTree>
    <p:extLst>
      <p:ext uri="{BB962C8B-B14F-4D97-AF65-F5344CB8AC3E}">
        <p14:creationId xmlns:p14="http://schemas.microsoft.com/office/powerpoint/2010/main" val="3155234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customXml" Target="../ink/ink1.xml"/><Relationship Id="rId4" Type="http://schemas.openxmlformats.org/officeDocument/2006/relationships/image" Target="../media/image1.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BusLocator%20SRS%202.0.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EE48F-0761-4B27-AC9E-57A767349DDE}"/>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7DA8D63F-A2DE-4C7F-B6BE-7D9BEB90B564}"/>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333516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pPr algn="just"/>
            <a:r>
              <a:rPr lang="en-GB"/>
              <a:t>FAQS about requirements</a:t>
            </a:r>
          </a:p>
        </p:txBody>
      </p:sp>
      <p:sp>
        <p:nvSpPr>
          <p:cNvPr id="8195" name="Rectangle 3"/>
          <p:cNvSpPr>
            <a:spLocks noGrp="1" noChangeArrowheads="1"/>
          </p:cNvSpPr>
          <p:nvPr>
            <p:ph type="body" idx="1"/>
          </p:nvPr>
        </p:nvSpPr>
        <p:spPr>
          <a:xfrm>
            <a:off x="1981200" y="1203904"/>
            <a:ext cx="8229600" cy="4968297"/>
          </a:xfrm>
          <a:noFill/>
          <a:ln/>
        </p:spPr>
        <p:txBody>
          <a:bodyPr>
            <a:normAutofit fontScale="92500" lnSpcReduction="10000"/>
          </a:bodyPr>
          <a:lstStyle/>
          <a:p>
            <a:pPr algn="just"/>
            <a:r>
              <a:rPr lang="en-GB" dirty="0"/>
              <a:t>What are requirements?</a:t>
            </a:r>
            <a:endParaRPr lang="en-GB" sz="4400" dirty="0"/>
          </a:p>
          <a:p>
            <a:pPr lvl="1" algn="just"/>
            <a:r>
              <a:rPr lang="en-GB" dirty="0"/>
              <a:t>A statement of a system service or constraint</a:t>
            </a:r>
          </a:p>
          <a:p>
            <a:pPr algn="just"/>
            <a:r>
              <a:rPr lang="en-GB" dirty="0"/>
              <a:t>Examples</a:t>
            </a:r>
          </a:p>
          <a:p>
            <a:pPr lvl="1" algn="just"/>
            <a:r>
              <a:rPr lang="en-US" sz="2500" dirty="0"/>
              <a:t>A user-level facility (e.g. ‘the word processor must include a spell checking and correction command’)</a:t>
            </a:r>
          </a:p>
          <a:p>
            <a:pPr lvl="1" algn="just"/>
            <a:r>
              <a:rPr lang="en-US" sz="2500" dirty="0"/>
              <a:t>A very general system property (e.g. ‘the system must ensure that personal information is never made available without authorization’)</a:t>
            </a:r>
          </a:p>
          <a:p>
            <a:pPr lvl="1" algn="just"/>
            <a:r>
              <a:rPr lang="en-US" dirty="0"/>
              <a:t>A specific constraint on the system (e.g. ‘the sensor must be polled 10 times per second’)</a:t>
            </a:r>
          </a:p>
          <a:p>
            <a:pPr lvl="1" algn="just"/>
            <a:r>
              <a:rPr lang="en-US" dirty="0"/>
              <a:t>how to carry out some computation (e.g. ‘the overall mark is computed by adding the student examination, project and coursework marks based on the following formula ‘</a:t>
            </a:r>
            <a:r>
              <a:rPr lang="en-US" dirty="0" err="1"/>
              <a:t>total_mark</a:t>
            </a:r>
            <a:r>
              <a:rPr lang="en-US" dirty="0"/>
              <a:t> = </a:t>
            </a:r>
            <a:r>
              <a:rPr lang="en-US" dirty="0" err="1"/>
              <a:t>exam_mark</a:t>
            </a:r>
            <a:r>
              <a:rPr lang="en-US" dirty="0"/>
              <a:t> + 2 * </a:t>
            </a:r>
            <a:r>
              <a:rPr lang="en-US" dirty="0" err="1"/>
              <a:t>project_mark</a:t>
            </a:r>
            <a:r>
              <a:rPr lang="en-US" dirty="0"/>
              <a:t> + 2/3 * </a:t>
            </a:r>
            <a:r>
              <a:rPr lang="en-US" dirty="0" err="1"/>
              <a:t>coursework_mark</a:t>
            </a:r>
            <a:r>
              <a:rPr lang="en-US" dirty="0"/>
              <a:t>’)</a:t>
            </a:r>
          </a:p>
          <a:p>
            <a:pPr lvl="1" algn="just"/>
            <a:r>
              <a:rPr lang="en-US" dirty="0"/>
              <a:t>A constraint on the development of the system (</a:t>
            </a:r>
            <a:r>
              <a:rPr lang="en-US" dirty="0" err="1"/>
              <a:t>e.g</a:t>
            </a:r>
            <a:r>
              <a:rPr lang="en-US" dirty="0"/>
              <a:t> ‘the system must be developed using C#’).</a:t>
            </a:r>
            <a:endParaRPr lang="en-GB"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a:t>Software Requirements Engineering</a:t>
            </a:r>
            <a:endParaRPr lang="en-US" dirty="0"/>
          </a:p>
        </p:txBody>
      </p:sp>
    </p:spTree>
  </p:cSld>
  <p:clrMapOvr>
    <a:masterClrMapping/>
  </p:clrMapOvr>
  <p:transition advTm="2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FAQs contd.</a:t>
            </a:r>
            <a:endParaRPr lang="en-US" dirty="0"/>
          </a:p>
        </p:txBody>
      </p:sp>
      <p:sp>
        <p:nvSpPr>
          <p:cNvPr id="3" name="Footer Placeholder 2"/>
          <p:cNvSpPr>
            <a:spLocks noGrp="1"/>
          </p:cNvSpPr>
          <p:nvPr>
            <p:ph type="ftr" sz="quarter" idx="11"/>
          </p:nvPr>
        </p:nvSpPr>
        <p:spPr/>
        <p:txBody>
          <a:bodyPr/>
          <a:lstStyle/>
          <a:p>
            <a:r>
              <a:rPr lang="en-US"/>
              <a:t>Software Requirements Engineering</a:t>
            </a:r>
            <a:endParaRPr lang="en-US"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11</a:t>
            </a:fld>
            <a:endParaRPr lang="en-US" dirty="0"/>
          </a:p>
        </p:txBody>
      </p:sp>
      <p:sp>
        <p:nvSpPr>
          <p:cNvPr id="5" name="Content Placeholder 4"/>
          <p:cNvSpPr>
            <a:spLocks noGrp="1"/>
          </p:cNvSpPr>
          <p:nvPr>
            <p:ph sz="quarter" idx="1"/>
          </p:nvPr>
        </p:nvSpPr>
        <p:spPr/>
        <p:txBody>
          <a:bodyPr/>
          <a:lstStyle/>
          <a:p>
            <a:pPr algn="just"/>
            <a:r>
              <a:rPr lang="en-GB" dirty="0"/>
              <a:t>What is requirements engineering?</a:t>
            </a:r>
          </a:p>
          <a:p>
            <a:pPr lvl="1" algn="just"/>
            <a:r>
              <a:rPr lang="en-GB" dirty="0"/>
              <a:t>The processes involved in developing system requirements</a:t>
            </a:r>
          </a:p>
          <a:p>
            <a:pPr algn="just"/>
            <a:r>
              <a:rPr lang="en-GB" dirty="0"/>
              <a:t>How much does requirements engineering cost?</a:t>
            </a:r>
          </a:p>
          <a:p>
            <a:pPr lvl="1" algn="just"/>
            <a:r>
              <a:rPr lang="en-GB" dirty="0"/>
              <a:t>About 15% of system development costs</a:t>
            </a:r>
          </a:p>
          <a:p>
            <a:pPr algn="just"/>
            <a:r>
              <a:rPr lang="en-GB" dirty="0"/>
              <a:t>What is a requirements engineering process?</a:t>
            </a:r>
          </a:p>
          <a:p>
            <a:pPr lvl="1" algn="just"/>
            <a:r>
              <a:rPr lang="en-GB" dirty="0"/>
              <a:t>The structured set of activities involved in developing system requirements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GB" dirty="0"/>
              <a:t>FAQs contd.</a:t>
            </a:r>
          </a:p>
        </p:txBody>
      </p:sp>
      <p:sp>
        <p:nvSpPr>
          <p:cNvPr id="10243" name="Rectangle 3"/>
          <p:cNvSpPr>
            <a:spLocks noGrp="1" noChangeArrowheads="1"/>
          </p:cNvSpPr>
          <p:nvPr>
            <p:ph type="body" idx="1"/>
          </p:nvPr>
        </p:nvSpPr>
        <p:spPr>
          <a:xfrm>
            <a:off x="2024880" y="1295400"/>
            <a:ext cx="8185921" cy="4953000"/>
          </a:xfrm>
          <a:noFill/>
          <a:ln/>
        </p:spPr>
        <p:txBody>
          <a:bodyPr>
            <a:normAutofit/>
          </a:bodyPr>
          <a:lstStyle/>
          <a:p>
            <a:pPr algn="just"/>
            <a:r>
              <a:rPr lang="en-GB" dirty="0"/>
              <a:t>What happens when the requirements are wrong?</a:t>
            </a:r>
          </a:p>
          <a:p>
            <a:pPr lvl="1" algn="just"/>
            <a:r>
              <a:rPr lang="en-GB" dirty="0"/>
              <a:t>Systems are late, unreliable and don’t meet customers needs</a:t>
            </a:r>
          </a:p>
          <a:p>
            <a:pPr algn="just"/>
            <a:r>
              <a:rPr lang="en-GB" dirty="0"/>
              <a:t>Is there an ideal requirements engineering process?</a:t>
            </a:r>
          </a:p>
          <a:p>
            <a:pPr lvl="1" algn="just"/>
            <a:r>
              <a:rPr lang="en-GB" dirty="0"/>
              <a:t>No - processes must be tailored to organisational needs</a:t>
            </a:r>
          </a:p>
          <a:p>
            <a:pPr algn="just"/>
            <a:r>
              <a:rPr lang="en-GB" dirty="0"/>
              <a:t>What is a requirements document?</a:t>
            </a:r>
          </a:p>
          <a:p>
            <a:pPr lvl="1" algn="just"/>
            <a:r>
              <a:rPr lang="en-GB" dirty="0"/>
              <a:t>The formal statement of the system requirements</a:t>
            </a:r>
          </a:p>
          <a:p>
            <a:pPr algn="just"/>
            <a:r>
              <a:rPr lang="en-GB" dirty="0"/>
              <a:t>What are system stakeholders?</a:t>
            </a:r>
          </a:p>
          <a:p>
            <a:pPr lvl="1" algn="just"/>
            <a:r>
              <a:rPr lang="en-GB" dirty="0"/>
              <a:t>Anyone affected in some way by the system</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a:t>Software Requirements Engineering</a:t>
            </a: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a:lstStyle/>
          <a:p>
            <a:r>
              <a:rPr lang="en-GB"/>
              <a:t>FAQs contd.</a:t>
            </a:r>
          </a:p>
        </p:txBody>
      </p:sp>
      <p:sp>
        <p:nvSpPr>
          <p:cNvPr id="11267" name="Rectangle 3"/>
          <p:cNvSpPr>
            <a:spLocks noGrp="1" noChangeArrowheads="1"/>
          </p:cNvSpPr>
          <p:nvPr>
            <p:ph type="body" idx="1"/>
          </p:nvPr>
        </p:nvSpPr>
        <p:spPr>
          <a:noFill/>
          <a:ln/>
        </p:spPr>
        <p:txBody>
          <a:bodyPr/>
          <a:lstStyle/>
          <a:p>
            <a:pPr algn="just"/>
            <a:r>
              <a:rPr lang="en-GB" dirty="0"/>
              <a:t>What is the relationship between requirements and design?</a:t>
            </a:r>
          </a:p>
          <a:p>
            <a:pPr lvl="1" algn="just"/>
            <a:r>
              <a:rPr lang="en-GB" dirty="0"/>
              <a:t>Requirements and design are interleaved. They should, ideally, be separate processes but in practice this is impossible</a:t>
            </a:r>
          </a:p>
          <a:p>
            <a:pPr algn="just"/>
            <a:r>
              <a:rPr lang="en-GB" dirty="0"/>
              <a:t>What is requirements management?</a:t>
            </a:r>
          </a:p>
          <a:p>
            <a:pPr lvl="1" algn="just"/>
            <a:r>
              <a:rPr lang="en-GB" dirty="0"/>
              <a:t>The processes involved in managing changes to requirements</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a:t>Software Requirements Engineering</a:t>
            </a: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GB"/>
              <a:t>Systems engineering</a:t>
            </a:r>
          </a:p>
        </p:txBody>
      </p:sp>
      <p:sp>
        <p:nvSpPr>
          <p:cNvPr id="12291" name="Rectangle 3"/>
          <p:cNvSpPr>
            <a:spLocks noGrp="1" noChangeArrowheads="1"/>
          </p:cNvSpPr>
          <p:nvPr>
            <p:ph type="body" idx="1"/>
          </p:nvPr>
        </p:nvSpPr>
        <p:spPr>
          <a:noFill/>
          <a:ln/>
        </p:spPr>
        <p:txBody>
          <a:bodyPr/>
          <a:lstStyle/>
          <a:p>
            <a:pPr algn="just"/>
            <a:r>
              <a:rPr lang="en-GB" dirty="0"/>
              <a:t>There is a close relationship between software and more general system requirements</a:t>
            </a:r>
          </a:p>
          <a:p>
            <a:pPr algn="just"/>
            <a:r>
              <a:rPr lang="en-GB" dirty="0"/>
              <a:t>Computer-based systems  fall into two broad categories:</a:t>
            </a:r>
          </a:p>
          <a:p>
            <a:pPr lvl="1" algn="just"/>
            <a:r>
              <a:rPr lang="en-GB" dirty="0"/>
              <a:t>User-configured systems where a purchaser puts together a system from existing software products</a:t>
            </a:r>
          </a:p>
          <a:p>
            <a:pPr lvl="1" algn="just"/>
            <a:r>
              <a:rPr lang="en-GB" dirty="0"/>
              <a:t>Custom systems where a customer produces a set of requirements for hardware/software system and a contractor develops and delivers that system</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a:t>Software Requirements Engineering</a:t>
            </a: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a:lstStyle/>
          <a:p>
            <a:r>
              <a:rPr lang="en-GB"/>
              <a:t>Classes of custom systems</a:t>
            </a:r>
          </a:p>
        </p:txBody>
      </p:sp>
      <p:sp>
        <p:nvSpPr>
          <p:cNvPr id="13315" name="Rectangle 3"/>
          <p:cNvSpPr>
            <a:spLocks noGrp="1" noChangeArrowheads="1"/>
          </p:cNvSpPr>
          <p:nvPr>
            <p:ph type="body" idx="1"/>
          </p:nvPr>
        </p:nvSpPr>
        <p:spPr>
          <a:noFill/>
          <a:ln/>
        </p:spPr>
        <p:txBody>
          <a:bodyPr/>
          <a:lstStyle/>
          <a:p>
            <a:pPr algn="just"/>
            <a:r>
              <a:rPr lang="en-GB" dirty="0"/>
              <a:t>Information systems</a:t>
            </a:r>
          </a:p>
          <a:p>
            <a:pPr lvl="1" algn="just"/>
            <a:r>
              <a:rPr lang="en-GB" dirty="0"/>
              <a:t>Primarily concerned with processing information which is held in some database.</a:t>
            </a:r>
          </a:p>
          <a:p>
            <a:pPr algn="just"/>
            <a:r>
              <a:rPr lang="en-GB" dirty="0"/>
              <a:t>Embedded systems</a:t>
            </a:r>
          </a:p>
          <a:p>
            <a:pPr lvl="1" algn="just"/>
            <a:r>
              <a:rPr lang="en-GB" dirty="0"/>
              <a:t>Systems where software is used as a controller in some broader hardware system</a:t>
            </a:r>
          </a:p>
          <a:p>
            <a:pPr algn="just"/>
            <a:r>
              <a:rPr lang="en-GB" dirty="0"/>
              <a:t>Command and control systems</a:t>
            </a:r>
          </a:p>
          <a:p>
            <a:pPr lvl="1" algn="just"/>
            <a:r>
              <a:rPr lang="en-GB" dirty="0"/>
              <a:t>Essentially, a combination of information systems and embedded systems where special purpose computers provide information which is collected and stored and used to make decisions</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15</a:t>
            </a:fld>
            <a:endParaRPr lang="en-US" dirty="0"/>
          </a:p>
        </p:txBody>
      </p:sp>
      <p:sp>
        <p:nvSpPr>
          <p:cNvPr id="5" name="Footer Placeholder 4"/>
          <p:cNvSpPr>
            <a:spLocks noGrp="1"/>
          </p:cNvSpPr>
          <p:nvPr>
            <p:ph type="ftr" sz="quarter" idx="11"/>
          </p:nvPr>
        </p:nvSpPr>
        <p:spPr/>
        <p:txBody>
          <a:bodyPr/>
          <a:lstStyle/>
          <a:p>
            <a:r>
              <a:rPr lang="en-US"/>
              <a:t>Software Requirements Engineering</a:t>
            </a:r>
            <a:endParaRPr lang="en-US"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GB" dirty="0"/>
              <a:t>Emergent properties</a:t>
            </a:r>
          </a:p>
        </p:txBody>
      </p:sp>
      <p:sp>
        <p:nvSpPr>
          <p:cNvPr id="14339" name="Rectangle 3"/>
          <p:cNvSpPr>
            <a:spLocks noGrp="1" noChangeArrowheads="1"/>
          </p:cNvSpPr>
          <p:nvPr>
            <p:ph type="body" idx="1"/>
          </p:nvPr>
        </p:nvSpPr>
        <p:spPr>
          <a:noFill/>
          <a:ln/>
        </p:spPr>
        <p:txBody>
          <a:bodyPr/>
          <a:lstStyle/>
          <a:p>
            <a:r>
              <a:rPr lang="en-GB" dirty="0"/>
              <a:t>Emergent properties are properties of the system as a whole and only emerge once all of its individual sub-systems have been integrated</a:t>
            </a:r>
          </a:p>
          <a:p>
            <a:r>
              <a:rPr lang="en-GB" dirty="0"/>
              <a:t>Examples of emergent properties</a:t>
            </a:r>
          </a:p>
          <a:p>
            <a:pPr lvl="1"/>
            <a:r>
              <a:rPr lang="en-GB" dirty="0"/>
              <a:t>Reliability</a:t>
            </a:r>
          </a:p>
          <a:p>
            <a:pPr lvl="1"/>
            <a:r>
              <a:rPr lang="en-GB" dirty="0"/>
              <a:t>Maintainability</a:t>
            </a:r>
          </a:p>
          <a:p>
            <a:pPr lvl="1"/>
            <a:r>
              <a:rPr lang="en-GB" dirty="0"/>
              <a:t>Performance</a:t>
            </a:r>
          </a:p>
          <a:p>
            <a:pPr lvl="1"/>
            <a:r>
              <a:rPr lang="en-GB" dirty="0"/>
              <a:t>Usability</a:t>
            </a:r>
          </a:p>
          <a:p>
            <a:pPr lvl="1"/>
            <a:r>
              <a:rPr lang="en-GB" dirty="0"/>
              <a:t>Security</a:t>
            </a:r>
          </a:p>
          <a:p>
            <a:pPr lvl="1"/>
            <a:r>
              <a:rPr lang="en-GB" dirty="0"/>
              <a:t>Safety</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16</a:t>
            </a:fld>
            <a:endParaRPr lang="en-US" dirty="0"/>
          </a:p>
        </p:txBody>
      </p:sp>
      <p:sp>
        <p:nvSpPr>
          <p:cNvPr id="5" name="Footer Placeholder 4"/>
          <p:cNvSpPr>
            <a:spLocks noGrp="1"/>
          </p:cNvSpPr>
          <p:nvPr>
            <p:ph type="ftr" sz="quarter" idx="11"/>
          </p:nvPr>
        </p:nvSpPr>
        <p:spPr/>
        <p:txBody>
          <a:bodyPr/>
          <a:lstStyle/>
          <a:p>
            <a:r>
              <a:rPr lang="en-US"/>
              <a:t>Software Requirements Engineering</a:t>
            </a:r>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a:lstStyle/>
          <a:p>
            <a:r>
              <a:rPr lang="en-GB"/>
              <a:t>The systems engineering process</a:t>
            </a:r>
          </a:p>
        </p:txBody>
      </p:sp>
      <p:graphicFrame>
        <p:nvGraphicFramePr>
          <p:cNvPr id="15363" name="Object 3"/>
          <p:cNvGraphicFramePr>
            <a:graphicFrameLocks/>
          </p:cNvGraphicFramePr>
          <p:nvPr/>
        </p:nvGraphicFramePr>
        <p:xfrm>
          <a:off x="2652653" y="1975819"/>
          <a:ext cx="7055674" cy="3671197"/>
        </p:xfrm>
        <a:graphic>
          <a:graphicData uri="http://schemas.openxmlformats.org/presentationml/2006/ole">
            <mc:AlternateContent xmlns:mc="http://schemas.openxmlformats.org/markup-compatibility/2006">
              <mc:Choice xmlns:v="urn:schemas-microsoft-com:vml" Requires="v">
                <p:oleObj spid="_x0000_s1026" name="Document" r:id="rId3" imgW="0" imgH="0" progId="Word.Document.8">
                  <p:embed/>
                </p:oleObj>
              </mc:Choice>
              <mc:Fallback>
                <p:oleObj name="Document" r:id="rId3" imgW="0" imgH="0" progId="Word.Document.8">
                  <p:embed/>
                  <p:pic>
                    <p:nvPicPr>
                      <p:cNvPr id="15363"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2653" y="1975819"/>
                        <a:ext cx="7055674" cy="3671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95E664E9-BB0A-4932-9D77-E0DDE5779A37}" type="slidenum">
              <a:rPr lang="en-US" smtClean="0"/>
              <a:pPr/>
              <a:t>17</a:t>
            </a:fld>
            <a:endParaRPr lang="en-US" dirty="0"/>
          </a:p>
        </p:txBody>
      </p:sp>
      <mc:AlternateContent xmlns:mc="http://schemas.openxmlformats.org/markup-compatibility/2006">
        <mc:Choice xmlns:p14="http://schemas.microsoft.com/office/powerpoint/2010/main" Requires="p14">
          <p:contentPart p14:bwMode="auto" r:id="rId5">
            <p14:nvContentPartPr>
              <p14:cNvPr id="2" name="Ink 1"/>
              <p14:cNvContentPartPr/>
              <p14:nvPr/>
            </p14:nvContentPartPr>
            <p14:xfrm>
              <a:off x="2557560" y="1311480"/>
              <a:ext cx="5184720" cy="4492440"/>
            </p14:xfrm>
          </p:contentPart>
        </mc:Choice>
        <mc:Fallback>
          <p:pic>
            <p:nvPicPr>
              <p:cNvPr id="2" name="Ink 1"/>
              <p:cNvPicPr/>
              <p:nvPr/>
            </p:nvPicPr>
            <p:blipFill>
              <a:blip r:embed="rId6"/>
              <a:stretch>
                <a:fillRect/>
              </a:stretch>
            </p:blipFill>
            <p:spPr>
              <a:xfrm>
                <a:off x="2548200" y="1302120"/>
                <a:ext cx="5203440" cy="4511160"/>
              </a:xfrm>
              <a:prstGeom prst="rect">
                <a:avLst/>
              </a:prstGeom>
            </p:spPr>
          </p:pic>
        </mc:Fallback>
      </mc:AlternateContent>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GB"/>
              <a:t>System engineering activities</a:t>
            </a:r>
          </a:p>
        </p:txBody>
      </p:sp>
      <p:sp>
        <p:nvSpPr>
          <p:cNvPr id="16387" name="Rectangle 3"/>
          <p:cNvSpPr>
            <a:spLocks noGrp="1" noChangeArrowheads="1"/>
          </p:cNvSpPr>
          <p:nvPr>
            <p:ph type="body" idx="1"/>
          </p:nvPr>
        </p:nvSpPr>
        <p:spPr>
          <a:noFill/>
          <a:ln/>
        </p:spPr>
        <p:txBody>
          <a:bodyPr/>
          <a:lstStyle/>
          <a:p>
            <a:pPr algn="just"/>
            <a:r>
              <a:rPr lang="en-GB" dirty="0"/>
              <a:t>System requirements engineering</a:t>
            </a:r>
          </a:p>
          <a:p>
            <a:pPr lvl="1" algn="just"/>
            <a:r>
              <a:rPr lang="en-GB" dirty="0"/>
              <a:t>The requirements for the system as a whole are established and written to be understandable to all stakeholders</a:t>
            </a:r>
          </a:p>
          <a:p>
            <a:pPr algn="just"/>
            <a:r>
              <a:rPr lang="en-GB" dirty="0"/>
              <a:t>Architectural design</a:t>
            </a:r>
          </a:p>
          <a:p>
            <a:pPr lvl="1" algn="just"/>
            <a:r>
              <a:rPr lang="en-GB" dirty="0"/>
              <a:t>The system is decomposed into sub-systems</a:t>
            </a:r>
          </a:p>
          <a:p>
            <a:pPr algn="just"/>
            <a:r>
              <a:rPr lang="en-GB" dirty="0"/>
              <a:t>Requirements partitioning</a:t>
            </a:r>
          </a:p>
          <a:p>
            <a:pPr lvl="1" algn="just"/>
            <a:r>
              <a:rPr lang="en-GB" dirty="0"/>
              <a:t>Requirements are allocated to these sub-systems</a:t>
            </a:r>
          </a:p>
          <a:p>
            <a:pPr algn="just"/>
            <a:r>
              <a:rPr lang="en-GB" dirty="0"/>
              <a:t>Software requirements engineering</a:t>
            </a:r>
          </a:p>
          <a:p>
            <a:pPr lvl="1" algn="just"/>
            <a:r>
              <a:rPr lang="en-GB" dirty="0"/>
              <a:t>More detailed system requirements are derived for the system software</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18</a:t>
            </a:fld>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a:lstStyle/>
          <a:p>
            <a:r>
              <a:rPr lang="en-GB"/>
              <a:t>System engineering activities</a:t>
            </a:r>
          </a:p>
        </p:txBody>
      </p:sp>
      <p:sp>
        <p:nvSpPr>
          <p:cNvPr id="17411" name="Rectangle 3"/>
          <p:cNvSpPr>
            <a:spLocks noGrp="1" noChangeArrowheads="1"/>
          </p:cNvSpPr>
          <p:nvPr>
            <p:ph type="body" idx="1"/>
          </p:nvPr>
        </p:nvSpPr>
        <p:spPr>
          <a:noFill/>
          <a:ln/>
        </p:spPr>
        <p:txBody>
          <a:bodyPr/>
          <a:lstStyle/>
          <a:p>
            <a:pPr algn="just"/>
            <a:r>
              <a:rPr lang="en-GB" dirty="0"/>
              <a:t>Sub-system development</a:t>
            </a:r>
          </a:p>
          <a:p>
            <a:pPr lvl="1" algn="just"/>
            <a:r>
              <a:rPr lang="en-GB" dirty="0"/>
              <a:t>The hardware and software sub-systems are designed and implemented in parallel.</a:t>
            </a:r>
          </a:p>
          <a:p>
            <a:pPr algn="just"/>
            <a:r>
              <a:rPr lang="en-GB" dirty="0"/>
              <a:t>System integration</a:t>
            </a:r>
          </a:p>
          <a:p>
            <a:pPr lvl="1" algn="just"/>
            <a:r>
              <a:rPr lang="en-GB" dirty="0"/>
              <a:t>The hardware and software sub-systems are put together to make up the system.</a:t>
            </a:r>
          </a:p>
          <a:p>
            <a:pPr algn="just"/>
            <a:r>
              <a:rPr lang="en-GB" dirty="0"/>
              <a:t>System validation</a:t>
            </a:r>
          </a:p>
          <a:p>
            <a:pPr lvl="1" algn="just"/>
            <a:r>
              <a:rPr lang="en-GB" dirty="0"/>
              <a:t>The system is validated against its requirements.</a:t>
            </a:r>
          </a:p>
        </p:txBody>
      </p:sp>
      <p:sp>
        <p:nvSpPr>
          <p:cNvPr id="4" name="Slide Number Placeholder 3"/>
          <p:cNvSpPr>
            <a:spLocks noGrp="1"/>
          </p:cNvSpPr>
          <p:nvPr>
            <p:ph type="sldNum" sz="quarter" idx="12"/>
          </p:nvPr>
        </p:nvSpPr>
        <p:spPr/>
        <p:txBody>
          <a:bodyPr/>
          <a:lstStyle/>
          <a:p>
            <a:fld id="{95E664E9-BB0A-4932-9D77-E0DDE5779A37}" type="slidenum">
              <a:rPr lang="en-US" smtClean="0"/>
              <a:pPr/>
              <a:t>19</a:t>
            </a:fld>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43200" y="3733800"/>
            <a:ext cx="6858000" cy="990600"/>
          </a:xfrm>
        </p:spPr>
        <p:txBody>
          <a:bodyPr>
            <a:normAutofit fontScale="90000"/>
          </a:bodyPr>
          <a:lstStyle/>
          <a:p>
            <a:r>
              <a:rPr lang="en-US" i="1" dirty="0"/>
              <a:t>Introduction to the SRS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GB"/>
              <a:t>Requirements document</a:t>
            </a:r>
          </a:p>
        </p:txBody>
      </p:sp>
      <p:sp>
        <p:nvSpPr>
          <p:cNvPr id="18435" name="Rectangle 3"/>
          <p:cNvSpPr>
            <a:spLocks noGrp="1" noChangeArrowheads="1"/>
          </p:cNvSpPr>
          <p:nvPr>
            <p:ph type="body" idx="1"/>
          </p:nvPr>
        </p:nvSpPr>
        <p:spPr>
          <a:noFill/>
          <a:ln/>
        </p:spPr>
        <p:txBody>
          <a:bodyPr/>
          <a:lstStyle/>
          <a:p>
            <a:pPr algn="just"/>
            <a:r>
              <a:rPr lang="en-GB" dirty="0"/>
              <a:t>The requirements document is a formal document used to communicate the requirements to customers, engineers and managers.</a:t>
            </a:r>
          </a:p>
          <a:p>
            <a:pPr algn="just"/>
            <a:r>
              <a:rPr lang="en-GB" dirty="0"/>
              <a:t>The requirements document describes:</a:t>
            </a:r>
          </a:p>
          <a:p>
            <a:pPr lvl="1" algn="just"/>
            <a:r>
              <a:rPr lang="en-GB" dirty="0"/>
              <a:t>The services and functions which the system should provide</a:t>
            </a:r>
          </a:p>
          <a:p>
            <a:pPr lvl="1" algn="just"/>
            <a:r>
              <a:rPr lang="en-GB" dirty="0"/>
              <a:t>The constraints under which the system must operate</a:t>
            </a:r>
          </a:p>
          <a:p>
            <a:pPr lvl="1" algn="just"/>
            <a:r>
              <a:rPr lang="en-GB" dirty="0"/>
              <a:t>Overall properties of the system i.e.. constraints on the system’s emergent properties</a:t>
            </a:r>
          </a:p>
          <a:p>
            <a:pPr lvl="1" algn="just"/>
            <a:r>
              <a:rPr lang="en-GB" dirty="0"/>
              <a:t>Definitions of other systems which the system must integrate with.</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20</a:t>
            </a:fld>
            <a:endParaRPr lang="en-US" dirty="0"/>
          </a:p>
        </p:txBody>
      </p:sp>
    </p:spTree>
    <p:extLst>
      <p:ext uri="{BB962C8B-B14F-4D97-AF65-F5344CB8AC3E}">
        <p14:creationId xmlns:p14="http://schemas.microsoft.com/office/powerpoint/2010/main" val="166440697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GB"/>
              <a:t>Requirements document</a:t>
            </a:r>
          </a:p>
        </p:txBody>
      </p:sp>
      <p:sp>
        <p:nvSpPr>
          <p:cNvPr id="19459" name="Rectangle 3"/>
          <p:cNvSpPr>
            <a:spLocks noGrp="1" noChangeArrowheads="1"/>
          </p:cNvSpPr>
          <p:nvPr>
            <p:ph type="body" idx="1"/>
          </p:nvPr>
        </p:nvSpPr>
        <p:spPr>
          <a:xfrm>
            <a:off x="1963983" y="1219200"/>
            <a:ext cx="8354900" cy="5029200"/>
          </a:xfrm>
          <a:noFill/>
          <a:ln/>
        </p:spPr>
        <p:txBody>
          <a:bodyPr>
            <a:normAutofit/>
          </a:bodyPr>
          <a:lstStyle/>
          <a:p>
            <a:pPr algn="just"/>
            <a:r>
              <a:rPr lang="en-GB" dirty="0"/>
              <a:t>The requirements document describes:</a:t>
            </a:r>
          </a:p>
          <a:p>
            <a:pPr lvl="1" algn="just"/>
            <a:r>
              <a:rPr lang="en-GB" dirty="0"/>
              <a:t>Information about the application domain of the system e.g.  how to carry out particular types of computation</a:t>
            </a:r>
          </a:p>
          <a:p>
            <a:pPr lvl="1" algn="just"/>
            <a:r>
              <a:rPr lang="en-GB" dirty="0"/>
              <a:t>Constraints on the processes used to develop the system</a:t>
            </a:r>
          </a:p>
          <a:p>
            <a:pPr lvl="1" algn="just"/>
            <a:r>
              <a:rPr lang="en-GB" dirty="0"/>
              <a:t>Description of the hardware on which the system is to run</a:t>
            </a:r>
          </a:p>
          <a:p>
            <a:pPr algn="just"/>
            <a:r>
              <a:rPr lang="en-GB" dirty="0"/>
              <a:t>In addition, the requirements document should always include an introductory chapter which provides an overview of the system, business needs supported by the system and a glossary which explains the terminology used.</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21</a:t>
            </a:fld>
            <a:endParaRPr lang="en-US" dirty="0"/>
          </a:p>
        </p:txBody>
      </p:sp>
    </p:spTree>
    <p:extLst>
      <p:ext uri="{BB962C8B-B14F-4D97-AF65-F5344CB8AC3E}">
        <p14:creationId xmlns:p14="http://schemas.microsoft.com/office/powerpoint/2010/main" val="389646268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GB"/>
              <a:t>Users of requirements documents</a:t>
            </a:r>
          </a:p>
        </p:txBody>
      </p:sp>
      <p:sp>
        <p:nvSpPr>
          <p:cNvPr id="20483" name="Rectangle 3"/>
          <p:cNvSpPr>
            <a:spLocks noGrp="1" noChangeArrowheads="1"/>
          </p:cNvSpPr>
          <p:nvPr>
            <p:ph type="body" idx="1"/>
          </p:nvPr>
        </p:nvSpPr>
        <p:spPr>
          <a:xfrm>
            <a:off x="1901812" y="1219200"/>
            <a:ext cx="8479242" cy="5105400"/>
          </a:xfrm>
          <a:noFill/>
          <a:ln/>
        </p:spPr>
        <p:txBody>
          <a:bodyPr>
            <a:normAutofit/>
          </a:bodyPr>
          <a:lstStyle/>
          <a:p>
            <a:r>
              <a:rPr lang="en-GB" dirty="0"/>
              <a:t>System customers</a:t>
            </a:r>
          </a:p>
          <a:p>
            <a:pPr lvl="1"/>
            <a:r>
              <a:rPr lang="en-GB" dirty="0"/>
              <a:t>specify the requirements and read them to check they meet their needs</a:t>
            </a:r>
          </a:p>
          <a:p>
            <a:r>
              <a:rPr lang="en-GB" dirty="0"/>
              <a:t>Project managers</a:t>
            </a:r>
          </a:p>
          <a:p>
            <a:pPr lvl="1"/>
            <a:r>
              <a:rPr lang="en-GB" dirty="0"/>
              <a:t>Use the requirements document to plan a bid for system and to plan the system development process</a:t>
            </a:r>
          </a:p>
          <a:p>
            <a:r>
              <a:rPr lang="en-GB" dirty="0"/>
              <a:t>System engineers</a:t>
            </a:r>
          </a:p>
          <a:p>
            <a:pPr lvl="1"/>
            <a:r>
              <a:rPr lang="en-GB" dirty="0"/>
              <a:t>Use the requirements to understand the system being developed</a:t>
            </a:r>
          </a:p>
          <a:p>
            <a:r>
              <a:rPr lang="en-GB" dirty="0"/>
              <a:t>System test engineers</a:t>
            </a:r>
          </a:p>
          <a:p>
            <a:pPr lvl="1"/>
            <a:r>
              <a:rPr lang="en-GB" dirty="0"/>
              <a:t>Use the requirements to develop validation tests for the system</a:t>
            </a:r>
          </a:p>
          <a:p>
            <a:r>
              <a:rPr lang="en-GB" dirty="0"/>
              <a:t>System maintenance engineers</a:t>
            </a:r>
          </a:p>
          <a:p>
            <a:pPr lvl="1"/>
            <a:r>
              <a:rPr lang="en-GB" dirty="0"/>
              <a:t>Use the requirements to help understand the system</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22</a:t>
            </a:fld>
            <a:endParaRPr lang="en-US" dirty="0"/>
          </a:p>
        </p:txBody>
      </p:sp>
    </p:spTree>
    <p:extLst>
      <p:ext uri="{BB962C8B-B14F-4D97-AF65-F5344CB8AC3E}">
        <p14:creationId xmlns:p14="http://schemas.microsoft.com/office/powerpoint/2010/main" val="300833297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p:spPr>
        <p:txBody>
          <a:bodyPr/>
          <a:lstStyle/>
          <a:p>
            <a:r>
              <a:rPr lang="en-GB"/>
              <a:t>Requirements document structure</a:t>
            </a:r>
          </a:p>
        </p:txBody>
      </p:sp>
      <p:sp>
        <p:nvSpPr>
          <p:cNvPr id="21507" name="Rectangle 3"/>
          <p:cNvSpPr>
            <a:spLocks noGrp="1" noChangeArrowheads="1"/>
          </p:cNvSpPr>
          <p:nvPr>
            <p:ph type="body" idx="1"/>
          </p:nvPr>
        </p:nvSpPr>
        <p:spPr>
          <a:noFill/>
          <a:ln/>
        </p:spPr>
        <p:txBody>
          <a:bodyPr/>
          <a:lstStyle/>
          <a:p>
            <a:r>
              <a:rPr lang="en-GB" dirty="0"/>
              <a:t>IEEE/ANSI 830-1993 standard proposes a structure for software requirements documents</a:t>
            </a:r>
          </a:p>
          <a:p>
            <a:r>
              <a:rPr lang="en-GB" dirty="0"/>
              <a:t>1. Introduction</a:t>
            </a:r>
          </a:p>
          <a:p>
            <a:pPr lvl="1">
              <a:buFontTx/>
              <a:buNone/>
            </a:pPr>
            <a:r>
              <a:rPr lang="en-GB" dirty="0"/>
              <a:t>	1.1 Purpose of requirements document</a:t>
            </a:r>
          </a:p>
          <a:p>
            <a:pPr lvl="1">
              <a:buFontTx/>
              <a:buNone/>
            </a:pPr>
            <a:r>
              <a:rPr lang="en-GB" dirty="0"/>
              <a:t>	1.2 Scope of the product</a:t>
            </a:r>
          </a:p>
          <a:p>
            <a:pPr lvl="1">
              <a:buFontTx/>
              <a:buNone/>
            </a:pPr>
            <a:r>
              <a:rPr lang="en-GB" dirty="0"/>
              <a:t>	1.3 Definitions, acronyms and abbreviations</a:t>
            </a:r>
          </a:p>
          <a:p>
            <a:pPr lvl="1">
              <a:buFontTx/>
              <a:buNone/>
            </a:pPr>
            <a:r>
              <a:rPr lang="en-GB" dirty="0"/>
              <a:t>	1.4 References</a:t>
            </a:r>
          </a:p>
          <a:p>
            <a:pPr lvl="1">
              <a:buFontTx/>
              <a:buNone/>
            </a:pPr>
            <a:r>
              <a:rPr lang="en-GB" dirty="0"/>
              <a:t>	1.5 Overview of the remainder of the document</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23</a:t>
            </a:fld>
            <a:endParaRPr lang="en-US" dirty="0"/>
          </a:p>
        </p:txBody>
      </p:sp>
    </p:spTree>
    <p:extLst>
      <p:ext uri="{BB962C8B-B14F-4D97-AF65-F5344CB8AC3E}">
        <p14:creationId xmlns:p14="http://schemas.microsoft.com/office/powerpoint/2010/main" val="127502627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a:lstStyle/>
          <a:p>
            <a:r>
              <a:rPr lang="en-GB" dirty="0"/>
              <a:t>Requirements document structure</a:t>
            </a:r>
          </a:p>
        </p:txBody>
      </p:sp>
      <p:sp>
        <p:nvSpPr>
          <p:cNvPr id="22531" name="Rectangle 3"/>
          <p:cNvSpPr>
            <a:spLocks noGrp="1" noChangeArrowheads="1"/>
          </p:cNvSpPr>
          <p:nvPr>
            <p:ph type="body" idx="1"/>
          </p:nvPr>
        </p:nvSpPr>
        <p:spPr>
          <a:noFill/>
          <a:ln/>
        </p:spPr>
        <p:txBody>
          <a:bodyPr/>
          <a:lstStyle/>
          <a:p>
            <a:r>
              <a:rPr lang="en-GB" dirty="0"/>
              <a:t>2. General description</a:t>
            </a:r>
          </a:p>
          <a:p>
            <a:pPr lvl="1">
              <a:buFontTx/>
              <a:buNone/>
            </a:pPr>
            <a:r>
              <a:rPr lang="en-GB" dirty="0"/>
              <a:t>	2.1 Product perspective</a:t>
            </a:r>
          </a:p>
          <a:p>
            <a:pPr lvl="1">
              <a:buFontTx/>
              <a:buNone/>
            </a:pPr>
            <a:r>
              <a:rPr lang="en-GB" dirty="0"/>
              <a:t>	2.2 Product functions</a:t>
            </a:r>
          </a:p>
          <a:p>
            <a:pPr lvl="1">
              <a:buFontTx/>
              <a:buNone/>
            </a:pPr>
            <a:r>
              <a:rPr lang="en-GB" dirty="0"/>
              <a:t>	2.3 User characteristics</a:t>
            </a:r>
          </a:p>
          <a:p>
            <a:pPr lvl="1">
              <a:buFontTx/>
              <a:buNone/>
            </a:pPr>
            <a:r>
              <a:rPr lang="en-GB" dirty="0"/>
              <a:t>	2.4 General constraints</a:t>
            </a:r>
          </a:p>
          <a:p>
            <a:pPr lvl="1">
              <a:buFontTx/>
              <a:buNone/>
            </a:pPr>
            <a:r>
              <a:rPr lang="en-GB" dirty="0"/>
              <a:t>	2.5 Assumptions and dependencies</a:t>
            </a:r>
          </a:p>
          <a:p>
            <a:r>
              <a:rPr lang="en-GB" dirty="0"/>
              <a:t>3. Specific requirements</a:t>
            </a:r>
          </a:p>
          <a:p>
            <a:pPr lvl="1">
              <a:buFontTx/>
              <a:buNone/>
            </a:pPr>
            <a:r>
              <a:rPr lang="en-GB" dirty="0"/>
              <a:t>	Covering functional, non-functional and interface requirements. </a:t>
            </a:r>
          </a:p>
          <a:p>
            <a:r>
              <a:rPr lang="en-GB" dirty="0"/>
              <a:t>4. </a:t>
            </a:r>
            <a:r>
              <a:rPr lang="en-GB" b="1" dirty="0"/>
              <a:t>Appendices</a:t>
            </a:r>
          </a:p>
          <a:p>
            <a:r>
              <a:rPr lang="en-GB" dirty="0"/>
              <a:t>Index</a:t>
            </a:r>
          </a:p>
          <a:p>
            <a:pPr>
              <a:buFont typeface="Monotype Sorts" charset="0"/>
              <a:buNone/>
            </a:pPr>
            <a:endParaRPr lang="en-GB" dirty="0"/>
          </a:p>
        </p:txBody>
      </p:sp>
      <p:sp>
        <p:nvSpPr>
          <p:cNvPr id="4" name="Slide Number Placeholder 3"/>
          <p:cNvSpPr>
            <a:spLocks noGrp="1"/>
          </p:cNvSpPr>
          <p:nvPr>
            <p:ph type="sldNum" sz="quarter" idx="12"/>
          </p:nvPr>
        </p:nvSpPr>
        <p:spPr/>
        <p:txBody>
          <a:bodyPr/>
          <a:lstStyle/>
          <a:p>
            <a:fld id="{95E664E9-BB0A-4932-9D77-E0DDE5779A37}" type="slidenum">
              <a:rPr lang="en-US" smtClean="0"/>
              <a:pPr/>
              <a:t>24</a:t>
            </a:fld>
            <a:endParaRPr lang="en-US" dirty="0"/>
          </a:p>
        </p:txBody>
      </p:sp>
    </p:spTree>
    <p:extLst>
      <p:ext uri="{BB962C8B-B14F-4D97-AF65-F5344CB8AC3E}">
        <p14:creationId xmlns:p14="http://schemas.microsoft.com/office/powerpoint/2010/main" val="184001626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p:spPr>
        <p:txBody>
          <a:bodyPr/>
          <a:lstStyle/>
          <a:p>
            <a:r>
              <a:rPr lang="en-GB"/>
              <a:t>Adapting the standard</a:t>
            </a:r>
          </a:p>
        </p:txBody>
      </p:sp>
      <p:sp>
        <p:nvSpPr>
          <p:cNvPr id="23555" name="Rectangle 3"/>
          <p:cNvSpPr>
            <a:spLocks noGrp="1" noChangeArrowheads="1"/>
          </p:cNvSpPr>
          <p:nvPr>
            <p:ph type="body" idx="1"/>
          </p:nvPr>
        </p:nvSpPr>
        <p:spPr>
          <a:noFill/>
          <a:ln/>
        </p:spPr>
        <p:txBody>
          <a:bodyPr/>
          <a:lstStyle/>
          <a:p>
            <a:r>
              <a:rPr lang="en-GB"/>
              <a:t>The IEEE standard is a generic standard which is intended  apply to a wide range of requirements documents.</a:t>
            </a:r>
          </a:p>
          <a:p>
            <a:r>
              <a:rPr lang="en-GB"/>
              <a:t>In general, not all parts of the standard are required for all requirements documents</a:t>
            </a:r>
          </a:p>
          <a:p>
            <a:r>
              <a:rPr lang="en-GB"/>
              <a:t>Each organisation should adapt the standard depending on the type of systems it develops</a:t>
            </a:r>
          </a:p>
          <a:p>
            <a:r>
              <a:rPr lang="en-GB"/>
              <a:t>Consider a company (XYZ) that develops scientific instruments</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25</a:t>
            </a:fld>
            <a:endParaRPr lang="en-US" dirty="0"/>
          </a:p>
        </p:txBody>
      </p:sp>
    </p:spTree>
    <p:extLst>
      <p:ext uri="{BB962C8B-B14F-4D97-AF65-F5344CB8AC3E}">
        <p14:creationId xmlns:p14="http://schemas.microsoft.com/office/powerpoint/2010/main" val="105071414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GB"/>
              <a:t>Organisation XYZ standard</a:t>
            </a:r>
          </a:p>
        </p:txBody>
      </p:sp>
      <p:sp>
        <p:nvSpPr>
          <p:cNvPr id="24579" name="Rectangle 3"/>
          <p:cNvSpPr>
            <a:spLocks noGrp="1" noChangeArrowheads="1"/>
          </p:cNvSpPr>
          <p:nvPr>
            <p:ph type="body" idx="1"/>
          </p:nvPr>
        </p:nvSpPr>
        <p:spPr>
          <a:noFill/>
          <a:ln/>
        </p:spPr>
        <p:txBody>
          <a:bodyPr/>
          <a:lstStyle/>
          <a:p>
            <a:r>
              <a:rPr lang="en-GB"/>
              <a:t>Preface </a:t>
            </a:r>
          </a:p>
          <a:p>
            <a:pPr lvl="1"/>
            <a:r>
              <a:rPr lang="en-GB"/>
              <a:t>This should define the expected readership of the document and describe its version history including a rationale for the creation of a new version and a summary of the changes made in each version.</a:t>
            </a:r>
          </a:p>
          <a:p>
            <a:r>
              <a:rPr lang="en-GB"/>
              <a:t>Introduction</a:t>
            </a:r>
          </a:p>
          <a:p>
            <a:pPr lvl="1"/>
            <a:r>
              <a:rPr lang="en-GB"/>
              <a:t>This should define the product in which the software is embedded, its expected usage and present and overview of the functionality of the control software.</a:t>
            </a:r>
          </a:p>
          <a:p>
            <a:r>
              <a:rPr lang="en-GB"/>
              <a:t>Glossary</a:t>
            </a:r>
          </a:p>
          <a:p>
            <a:pPr lvl="1"/>
            <a:r>
              <a:rPr lang="en-GB"/>
              <a:t>This should define all technical terms and abbreviations used in the document. </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26</a:t>
            </a:fld>
            <a:endParaRPr lang="en-US" dirty="0"/>
          </a:p>
        </p:txBody>
      </p:sp>
    </p:spTree>
    <p:extLst>
      <p:ext uri="{BB962C8B-B14F-4D97-AF65-F5344CB8AC3E}">
        <p14:creationId xmlns:p14="http://schemas.microsoft.com/office/powerpoint/2010/main" val="190272144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en-GB"/>
              <a:t>Organisation XYZ standard</a:t>
            </a:r>
          </a:p>
        </p:txBody>
      </p:sp>
      <p:sp>
        <p:nvSpPr>
          <p:cNvPr id="25603" name="Rectangle 3"/>
          <p:cNvSpPr>
            <a:spLocks noGrp="1" noChangeArrowheads="1"/>
          </p:cNvSpPr>
          <p:nvPr>
            <p:ph type="body" idx="1"/>
          </p:nvPr>
        </p:nvSpPr>
        <p:spPr>
          <a:xfrm>
            <a:off x="1981200" y="1219200"/>
            <a:ext cx="8229600" cy="5105400"/>
          </a:xfrm>
          <a:noFill/>
          <a:ln/>
        </p:spPr>
        <p:txBody>
          <a:bodyPr>
            <a:normAutofit/>
          </a:bodyPr>
          <a:lstStyle/>
          <a:p>
            <a:pPr algn="just"/>
            <a:r>
              <a:rPr lang="en-GB" dirty="0"/>
              <a:t>General user requirements</a:t>
            </a:r>
          </a:p>
          <a:p>
            <a:pPr lvl="1" algn="just"/>
            <a:r>
              <a:rPr lang="en-GB" dirty="0"/>
              <a:t>This should define the system requirements from the perspective of the user of the system. These should be presented using a mixture of natural language and diagrams.</a:t>
            </a:r>
          </a:p>
          <a:p>
            <a:pPr algn="just"/>
            <a:r>
              <a:rPr lang="en-GB" dirty="0"/>
              <a:t>System architecture</a:t>
            </a:r>
          </a:p>
          <a:p>
            <a:pPr lvl="1" algn="just"/>
            <a:r>
              <a:rPr lang="en-GB" dirty="0"/>
              <a:t>This chapter should present a high-level overview of the anticipated system architecture showing the distribution of functions across system modules. Architectural components which are to be reused should be highlighted.</a:t>
            </a:r>
          </a:p>
          <a:p>
            <a:pPr algn="just"/>
            <a:r>
              <a:rPr lang="en-GB" dirty="0"/>
              <a:t>Hardware specification</a:t>
            </a:r>
          </a:p>
          <a:p>
            <a:pPr lvl="1" algn="just"/>
            <a:r>
              <a:rPr lang="en-GB" dirty="0"/>
              <a:t>This is an optional chapter specifying the hardware that the software is expected to control. It may be omitted if the standard instrument platform is used.</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27</a:t>
            </a:fld>
            <a:endParaRPr lang="en-US" dirty="0"/>
          </a:p>
        </p:txBody>
      </p:sp>
    </p:spTree>
    <p:extLst>
      <p:ext uri="{BB962C8B-B14F-4D97-AF65-F5344CB8AC3E}">
        <p14:creationId xmlns:p14="http://schemas.microsoft.com/office/powerpoint/2010/main" val="62730999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GB"/>
              <a:t>Organisation XYZ standard</a:t>
            </a:r>
          </a:p>
        </p:txBody>
      </p:sp>
      <p:sp>
        <p:nvSpPr>
          <p:cNvPr id="26627" name="Rectangle 3"/>
          <p:cNvSpPr>
            <a:spLocks noGrp="1" noChangeArrowheads="1"/>
          </p:cNvSpPr>
          <p:nvPr>
            <p:ph type="body" idx="1"/>
          </p:nvPr>
        </p:nvSpPr>
        <p:spPr>
          <a:noFill/>
          <a:ln/>
        </p:spPr>
        <p:txBody>
          <a:bodyPr/>
          <a:lstStyle/>
          <a:p>
            <a:pPr algn="just"/>
            <a:r>
              <a:rPr lang="en-GB" dirty="0"/>
              <a:t>Detailed software specification</a:t>
            </a:r>
          </a:p>
          <a:p>
            <a:pPr lvl="1" algn="just"/>
            <a:r>
              <a:rPr lang="en-GB" dirty="0"/>
              <a:t>This is a detailed description of the functionality expected of the software of the system. It may include details of specific algorithms which should be used for computation.  If a prototyping approach is to be used for development on the standard instrument platform, this chapter may be omitted.</a:t>
            </a:r>
          </a:p>
          <a:p>
            <a:pPr algn="just"/>
            <a:r>
              <a:rPr lang="en-GB" dirty="0"/>
              <a:t>Reliability and performance requirements</a:t>
            </a:r>
          </a:p>
          <a:p>
            <a:pPr lvl="1" algn="just"/>
            <a:r>
              <a:rPr lang="en-GB" dirty="0"/>
              <a:t>This chapter should describe the reliability and performance requirements which are expected of the system. These should be related to the statement of user requirements in Chapter 4.</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28</a:t>
            </a:fld>
            <a:endParaRPr lang="en-US" dirty="0"/>
          </a:p>
        </p:txBody>
      </p:sp>
    </p:spTree>
    <p:extLst>
      <p:ext uri="{BB962C8B-B14F-4D97-AF65-F5344CB8AC3E}">
        <p14:creationId xmlns:p14="http://schemas.microsoft.com/office/powerpoint/2010/main" val="422904115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en-GB"/>
              <a:t>Organisation XYZ standard</a:t>
            </a:r>
          </a:p>
        </p:txBody>
      </p:sp>
      <p:sp>
        <p:nvSpPr>
          <p:cNvPr id="27651" name="Rectangle 3"/>
          <p:cNvSpPr>
            <a:spLocks noGrp="1" noChangeArrowheads="1"/>
          </p:cNvSpPr>
          <p:nvPr>
            <p:ph type="body" idx="1"/>
          </p:nvPr>
        </p:nvSpPr>
        <p:spPr>
          <a:noFill/>
          <a:ln/>
        </p:spPr>
        <p:txBody>
          <a:bodyPr/>
          <a:lstStyle/>
          <a:p>
            <a:r>
              <a:rPr lang="en-GB"/>
              <a:t>The following appendices may be included where appropriate:</a:t>
            </a:r>
          </a:p>
          <a:p>
            <a:pPr lvl="1"/>
            <a:r>
              <a:rPr lang="en-GB"/>
              <a:t>Hardware interface specification</a:t>
            </a:r>
          </a:p>
          <a:p>
            <a:pPr lvl="1"/>
            <a:r>
              <a:rPr lang="en-GB"/>
              <a:t>Software components which must be reused in the system implementation</a:t>
            </a:r>
          </a:p>
          <a:p>
            <a:pPr lvl="1"/>
            <a:r>
              <a:rPr lang="en-GB"/>
              <a:t>Data structure specification</a:t>
            </a:r>
          </a:p>
          <a:p>
            <a:pPr lvl="1"/>
            <a:r>
              <a:rPr lang="en-GB"/>
              <a:t>Data-flow models of the software system</a:t>
            </a:r>
          </a:p>
          <a:p>
            <a:pPr lvl="1"/>
            <a:r>
              <a:rPr lang="en-GB"/>
              <a:t>Detailed object models of the software system</a:t>
            </a:r>
          </a:p>
          <a:p>
            <a:r>
              <a:rPr lang="en-GB"/>
              <a:t>Index</a:t>
            </a:r>
          </a:p>
        </p:txBody>
      </p:sp>
      <p:sp>
        <p:nvSpPr>
          <p:cNvPr id="4" name="Slide Number Placeholder 3"/>
          <p:cNvSpPr>
            <a:spLocks noGrp="1"/>
          </p:cNvSpPr>
          <p:nvPr>
            <p:ph type="sldNum" sz="quarter" idx="12"/>
          </p:nvPr>
        </p:nvSpPr>
        <p:spPr/>
        <p:txBody>
          <a:bodyPr/>
          <a:lstStyle/>
          <a:p>
            <a:fld id="{95E664E9-BB0A-4932-9D77-E0DDE5779A37}" type="slidenum">
              <a:rPr lang="en-US" smtClean="0"/>
              <a:pPr/>
              <a:t>29</a:t>
            </a:fld>
            <a:endParaRPr lang="en-US" dirty="0"/>
          </a:p>
        </p:txBody>
      </p:sp>
    </p:spTree>
    <p:extLst>
      <p:ext uri="{BB962C8B-B14F-4D97-AF65-F5344CB8AC3E}">
        <p14:creationId xmlns:p14="http://schemas.microsoft.com/office/powerpoint/2010/main" val="293751048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Course Objectives?</a:t>
            </a:r>
            <a:endParaRPr lang="en-US" sz="3200" dirty="0"/>
          </a:p>
        </p:txBody>
      </p:sp>
      <p:sp>
        <p:nvSpPr>
          <p:cNvPr id="7172" name="Rectangle 4"/>
          <p:cNvSpPr>
            <a:spLocks noGrp="1" noChangeArrowheads="1"/>
          </p:cNvSpPr>
          <p:nvPr>
            <p:ph type="body" idx="1"/>
          </p:nvPr>
        </p:nvSpPr>
        <p:spPr>
          <a:noFill/>
          <a:ln/>
        </p:spPr>
        <p:txBody>
          <a:bodyPr>
            <a:normAutofit fontScale="70000" lnSpcReduction="20000"/>
          </a:bodyPr>
          <a:lstStyle/>
          <a:p>
            <a:r>
              <a:rPr lang="en-US" sz="2800" dirty="0"/>
              <a:t>Fundamentals of software requirements engineering,  </a:t>
            </a:r>
          </a:p>
          <a:p>
            <a:r>
              <a:rPr lang="en-US" sz="2800" dirty="0"/>
              <a:t>Role of requirements engineering in software lifecycle,</a:t>
            </a:r>
          </a:p>
          <a:p>
            <a:r>
              <a:rPr lang="en-US" sz="2800" dirty="0"/>
              <a:t>Requirements engineering process, </a:t>
            </a:r>
          </a:p>
          <a:p>
            <a:r>
              <a:rPr lang="en-US" sz="2800" dirty="0"/>
              <a:t>Requirements elicitation process and techniques, </a:t>
            </a:r>
          </a:p>
          <a:p>
            <a:r>
              <a:rPr lang="en-US" sz="2800" dirty="0"/>
              <a:t>Requirements analysis and negotiation, </a:t>
            </a:r>
          </a:p>
          <a:p>
            <a:r>
              <a:rPr lang="en-US" sz="2800" dirty="0"/>
              <a:t>Functional and non-functional requirements, </a:t>
            </a:r>
          </a:p>
          <a:p>
            <a:r>
              <a:rPr lang="en-US" sz="2800" dirty="0"/>
              <a:t>Requirements engineering methods, </a:t>
            </a:r>
          </a:p>
          <a:p>
            <a:r>
              <a:rPr lang="en-US" sz="2800" dirty="0"/>
              <a:t>Requirements validation, </a:t>
            </a:r>
          </a:p>
          <a:p>
            <a:r>
              <a:rPr lang="en-US" sz="2800" dirty="0"/>
              <a:t>Requirement management and </a:t>
            </a:r>
          </a:p>
          <a:p>
            <a:r>
              <a:rPr lang="en-US" sz="2800" dirty="0"/>
              <a:t>Requirement engineering for agile development.</a:t>
            </a:r>
          </a:p>
        </p:txBody>
      </p:sp>
      <p:sp>
        <p:nvSpPr>
          <p:cNvPr id="5" name="Footer Placeholder 4"/>
          <p:cNvSpPr>
            <a:spLocks noGrp="1"/>
          </p:cNvSpPr>
          <p:nvPr>
            <p:ph type="ftr" sz="quarter" idx="11"/>
          </p:nvPr>
        </p:nvSpPr>
        <p:spPr/>
        <p:txBody>
          <a:bodyPr/>
          <a:lstStyle/>
          <a:p>
            <a:pPr algn="ctr"/>
            <a:r>
              <a:rPr lang="en-US"/>
              <a:t>Software Requirements Engineering</a:t>
            </a:r>
            <a:endParaRPr lang="en-US" dirty="0"/>
          </a:p>
        </p:txBody>
      </p:sp>
      <p:sp>
        <p:nvSpPr>
          <p:cNvPr id="6" name="Slide Number Placeholder 5"/>
          <p:cNvSpPr>
            <a:spLocks noGrp="1"/>
          </p:cNvSpPr>
          <p:nvPr>
            <p:ph type="sldNum" sz="quarter" idx="12"/>
          </p:nvPr>
        </p:nvSpPr>
        <p:spPr/>
        <p:txBody>
          <a:bodyPr/>
          <a:lstStyle/>
          <a:p>
            <a:fld id="{95E664E9-BB0A-4932-9D77-E0DDE5779A37}"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a:lstStyle/>
          <a:p>
            <a:r>
              <a:rPr lang="en-GB"/>
              <a:t>Writing requirements</a:t>
            </a:r>
          </a:p>
        </p:txBody>
      </p:sp>
      <p:sp>
        <p:nvSpPr>
          <p:cNvPr id="28675" name="Rectangle 3"/>
          <p:cNvSpPr>
            <a:spLocks noGrp="1" noChangeArrowheads="1"/>
          </p:cNvSpPr>
          <p:nvPr>
            <p:ph type="body" idx="1"/>
          </p:nvPr>
        </p:nvSpPr>
        <p:spPr>
          <a:noFill/>
          <a:ln/>
        </p:spPr>
        <p:txBody>
          <a:bodyPr/>
          <a:lstStyle/>
          <a:p>
            <a:r>
              <a:rPr lang="en-GB"/>
              <a:t>Requirements are usually written as paragraphs of natural language text supplemented by diagrams and equations</a:t>
            </a:r>
          </a:p>
          <a:p>
            <a:r>
              <a:rPr lang="en-GB"/>
              <a:t>Problems with requirements</a:t>
            </a:r>
          </a:p>
          <a:p>
            <a:pPr lvl="1"/>
            <a:r>
              <a:rPr lang="en-GB"/>
              <a:t>use of complex conditional clauses which are confusing</a:t>
            </a:r>
          </a:p>
          <a:p>
            <a:pPr lvl="1"/>
            <a:r>
              <a:rPr lang="en-GB"/>
              <a:t>sloppy and inconsistent terminology</a:t>
            </a:r>
          </a:p>
          <a:p>
            <a:pPr lvl="1"/>
            <a:r>
              <a:rPr lang="en-GB"/>
              <a:t>writers assume readers have domain knowledge</a:t>
            </a:r>
          </a:p>
        </p:txBody>
      </p:sp>
      <p:sp>
        <p:nvSpPr>
          <p:cNvPr id="4" name="Slide Number Placeholder 3"/>
          <p:cNvSpPr>
            <a:spLocks noGrp="1"/>
          </p:cNvSpPr>
          <p:nvPr>
            <p:ph type="sldNum" sz="quarter" idx="12"/>
          </p:nvPr>
        </p:nvSpPr>
        <p:spPr/>
        <p:txBody>
          <a:bodyPr/>
          <a:lstStyle/>
          <a:p>
            <a:fld id="{95E664E9-BB0A-4932-9D77-E0DDE5779A37}" type="slidenum">
              <a:rPr lang="en-US" smtClean="0"/>
              <a:pPr/>
              <a:t>30</a:t>
            </a:fld>
            <a:endParaRPr lang="en-US" dirty="0"/>
          </a:p>
        </p:txBody>
      </p:sp>
      <mc:AlternateContent xmlns:mc="http://schemas.openxmlformats.org/markup-compatibility/2006">
        <mc:Choice xmlns:p14="http://schemas.microsoft.com/office/powerpoint/2010/main" Requires="p14">
          <p:contentPart p14:bwMode="auto" r:id="rId2">
            <p14:nvContentPartPr>
              <p14:cNvPr id="2" name="Ink 1"/>
              <p14:cNvContentPartPr/>
              <p14:nvPr/>
            </p14:nvContentPartPr>
            <p14:xfrm>
              <a:off x="4362600" y="3547080"/>
              <a:ext cx="2326320" cy="2585160"/>
            </p14:xfrm>
          </p:contentPart>
        </mc:Choice>
        <mc:Fallback>
          <p:pic>
            <p:nvPicPr>
              <p:cNvPr id="2" name="Ink 1"/>
              <p:cNvPicPr/>
              <p:nvPr/>
            </p:nvPicPr>
            <p:blipFill>
              <a:blip r:embed="rId3"/>
              <a:stretch>
                <a:fillRect/>
              </a:stretch>
            </p:blipFill>
            <p:spPr>
              <a:xfrm>
                <a:off x="4353240" y="3537720"/>
                <a:ext cx="2345040" cy="2603880"/>
              </a:xfrm>
              <a:prstGeom prst="rect">
                <a:avLst/>
              </a:prstGeom>
            </p:spPr>
          </p:pic>
        </mc:Fallback>
      </mc:AlternateContent>
    </p:spTree>
    <p:extLst>
      <p:ext uri="{BB962C8B-B14F-4D97-AF65-F5344CB8AC3E}">
        <p14:creationId xmlns:p14="http://schemas.microsoft.com/office/powerpoint/2010/main" val="244757650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a:lstStyle/>
          <a:p>
            <a:r>
              <a:rPr lang="en-GB"/>
              <a:t>Writing essentials</a:t>
            </a:r>
          </a:p>
        </p:txBody>
      </p:sp>
      <p:sp>
        <p:nvSpPr>
          <p:cNvPr id="29699" name="Rectangle 3"/>
          <p:cNvSpPr>
            <a:spLocks noGrp="1" noChangeArrowheads="1"/>
          </p:cNvSpPr>
          <p:nvPr>
            <p:ph type="body" idx="1"/>
          </p:nvPr>
        </p:nvSpPr>
        <p:spPr>
          <a:noFill/>
          <a:ln/>
        </p:spPr>
        <p:txBody>
          <a:bodyPr/>
          <a:lstStyle/>
          <a:p>
            <a:r>
              <a:rPr lang="en-GB"/>
              <a:t>Requirements are read more often than they are written. You should invest time to write readable and understandable requirements</a:t>
            </a:r>
          </a:p>
          <a:p>
            <a:r>
              <a:rPr lang="en-GB"/>
              <a:t>Do not assume that all readers of the requirements have the same background and use the same terminology as you</a:t>
            </a:r>
          </a:p>
          <a:p>
            <a:r>
              <a:rPr lang="en-GB"/>
              <a:t>Allow time for review, revision and re-drafting of the requirements document</a:t>
            </a:r>
          </a:p>
        </p:txBody>
      </p:sp>
      <p:sp>
        <p:nvSpPr>
          <p:cNvPr id="4" name="Slide Number Placeholder 3"/>
          <p:cNvSpPr>
            <a:spLocks noGrp="1"/>
          </p:cNvSpPr>
          <p:nvPr>
            <p:ph type="sldNum" sz="quarter" idx="12"/>
          </p:nvPr>
        </p:nvSpPr>
        <p:spPr/>
        <p:txBody>
          <a:bodyPr/>
          <a:lstStyle/>
          <a:p>
            <a:fld id="{95E664E9-BB0A-4932-9D77-E0DDE5779A37}" type="slidenum">
              <a:rPr lang="en-US" smtClean="0"/>
              <a:pPr/>
              <a:t>31</a:t>
            </a:fld>
            <a:endParaRPr lang="en-US" dirty="0"/>
          </a:p>
        </p:txBody>
      </p:sp>
    </p:spTree>
    <p:extLst>
      <p:ext uri="{BB962C8B-B14F-4D97-AF65-F5344CB8AC3E}">
        <p14:creationId xmlns:p14="http://schemas.microsoft.com/office/powerpoint/2010/main" val="345897449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GB"/>
              <a:t>Writing guidelines</a:t>
            </a:r>
          </a:p>
        </p:txBody>
      </p:sp>
      <p:sp>
        <p:nvSpPr>
          <p:cNvPr id="30723" name="Rectangle 3"/>
          <p:cNvSpPr>
            <a:spLocks noGrp="1" noChangeArrowheads="1"/>
          </p:cNvSpPr>
          <p:nvPr>
            <p:ph type="body" idx="1"/>
          </p:nvPr>
        </p:nvSpPr>
        <p:spPr>
          <a:xfrm>
            <a:off x="1810945" y="1203904"/>
            <a:ext cx="8507938" cy="4130097"/>
          </a:xfrm>
          <a:noFill/>
          <a:ln/>
        </p:spPr>
        <p:txBody>
          <a:bodyPr/>
          <a:lstStyle/>
          <a:p>
            <a:r>
              <a:rPr lang="en-GB" dirty="0"/>
              <a:t>Define standard templates for describing requirements</a:t>
            </a:r>
          </a:p>
          <a:p>
            <a:r>
              <a:rPr lang="en-GB" dirty="0"/>
              <a:t>Use language simply consistently and concisely</a:t>
            </a:r>
          </a:p>
          <a:p>
            <a:r>
              <a:rPr lang="en-GB" dirty="0"/>
              <a:t>Use diagrams appropriately</a:t>
            </a:r>
          </a:p>
          <a:p>
            <a:r>
              <a:rPr lang="en-GB" dirty="0"/>
              <a:t>Supplement natural language with other description of requirements</a:t>
            </a:r>
          </a:p>
          <a:p>
            <a:r>
              <a:rPr lang="en-GB" dirty="0"/>
              <a:t>Specify requirements quantitatively</a:t>
            </a:r>
          </a:p>
        </p:txBody>
      </p:sp>
      <p:sp>
        <p:nvSpPr>
          <p:cNvPr id="4" name="Slide Number Placeholder 3"/>
          <p:cNvSpPr>
            <a:spLocks noGrp="1"/>
          </p:cNvSpPr>
          <p:nvPr>
            <p:ph type="sldNum" sz="quarter" idx="12"/>
          </p:nvPr>
        </p:nvSpPr>
        <p:spPr/>
        <p:txBody>
          <a:bodyPr/>
          <a:lstStyle/>
          <a:p>
            <a:fld id="{95E664E9-BB0A-4932-9D77-E0DDE5779A37}" type="slidenum">
              <a:rPr lang="en-US" smtClean="0"/>
              <a:pPr/>
              <a:t>32</a:t>
            </a:fld>
            <a:endParaRPr lang="en-US" dirty="0"/>
          </a:p>
        </p:txBody>
      </p:sp>
    </p:spTree>
    <p:extLst>
      <p:ext uri="{BB962C8B-B14F-4D97-AF65-F5344CB8AC3E}">
        <p14:creationId xmlns:p14="http://schemas.microsoft.com/office/powerpoint/2010/main" val="53619281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Bus Locator Project</a:t>
            </a:r>
          </a:p>
        </p:txBody>
      </p:sp>
      <p:sp>
        <p:nvSpPr>
          <p:cNvPr id="4" name="Slide Number Placeholder 3"/>
          <p:cNvSpPr>
            <a:spLocks noGrp="1"/>
          </p:cNvSpPr>
          <p:nvPr>
            <p:ph type="sldNum" sz="quarter" idx="12"/>
          </p:nvPr>
        </p:nvSpPr>
        <p:spPr/>
        <p:txBody>
          <a:bodyPr/>
          <a:lstStyle/>
          <a:p>
            <a:fld id="{95E664E9-BB0A-4932-9D77-E0DDE5779A37}" type="slidenum">
              <a:rPr lang="en-US" smtClean="0"/>
              <a:pPr/>
              <a:t>33</a:t>
            </a:fld>
            <a:endParaRPr lang="en-US" dirty="0"/>
          </a:p>
        </p:txBody>
      </p:sp>
      <p:sp>
        <p:nvSpPr>
          <p:cNvPr id="5" name="Content Placeholder 4"/>
          <p:cNvSpPr>
            <a:spLocks noGrp="1"/>
          </p:cNvSpPr>
          <p:nvPr>
            <p:ph sz="quarter" idx="1"/>
          </p:nvPr>
        </p:nvSpPr>
        <p:spPr/>
        <p:txBody>
          <a:bodyPr/>
          <a:lstStyle/>
          <a:p>
            <a:r>
              <a:rPr lang="en-US" b="1" dirty="0"/>
              <a:t>Problem Statement: </a:t>
            </a:r>
            <a:r>
              <a:rPr lang="en-US" dirty="0"/>
              <a:t>Students using busses as means to get to the campus face problems when busses are late, especially when they have to wait for busses under scorching sun or heavy rain. This application intends to facilitate students by providing means to track busses in real time which will not only allow students to view locations of their busses and get to stop on time. It will also facilitate the transport office to keep track of all the active busses.</a:t>
            </a:r>
          </a:p>
          <a:p>
            <a:r>
              <a:rPr lang="en-US" dirty="0">
                <a:hlinkClick r:id="rId2" action="ppaction://hlinkfile"/>
              </a:rPr>
              <a:t>SRS</a:t>
            </a:r>
            <a:endParaRPr lang="en-US" dirty="0"/>
          </a:p>
          <a:p>
            <a:endParaRPr lang="en-US" dirty="0"/>
          </a:p>
        </p:txBody>
      </p:sp>
    </p:spTree>
    <p:extLst>
      <p:ext uri="{BB962C8B-B14F-4D97-AF65-F5344CB8AC3E}">
        <p14:creationId xmlns:p14="http://schemas.microsoft.com/office/powerpoint/2010/main" val="4096072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Users of Bus Locator SRS</a:t>
            </a:r>
          </a:p>
        </p:txBody>
      </p:sp>
      <p:sp>
        <p:nvSpPr>
          <p:cNvPr id="4" name="Slide Number Placeholder 3"/>
          <p:cNvSpPr>
            <a:spLocks noGrp="1"/>
          </p:cNvSpPr>
          <p:nvPr>
            <p:ph type="sldNum" sz="quarter" idx="12"/>
          </p:nvPr>
        </p:nvSpPr>
        <p:spPr/>
        <p:txBody>
          <a:bodyPr/>
          <a:lstStyle/>
          <a:p>
            <a:fld id="{95E664E9-BB0A-4932-9D77-E0DDE5779A37}" type="slidenum">
              <a:rPr lang="en-US" smtClean="0"/>
              <a:pPr/>
              <a:t>34</a:t>
            </a:fld>
            <a:endParaRPr lang="en-US" dirty="0"/>
          </a:p>
        </p:txBody>
      </p:sp>
      <p:sp>
        <p:nvSpPr>
          <p:cNvPr id="5" name="Content Placeholder 4"/>
          <p:cNvSpPr>
            <a:spLocks noGrp="1"/>
          </p:cNvSpPr>
          <p:nvPr>
            <p:ph sz="quarter" idx="1"/>
          </p:nvPr>
        </p:nvSpPr>
        <p:spPr/>
        <p:txBody>
          <a:bodyPr/>
          <a:lstStyle/>
          <a:p>
            <a:r>
              <a:rPr lang="en-US" dirty="0"/>
              <a:t>End User / Customer</a:t>
            </a:r>
          </a:p>
          <a:p>
            <a:pPr lvl="1"/>
            <a:r>
              <a:rPr lang="en-US" dirty="0"/>
              <a:t>Bus Drivers</a:t>
            </a:r>
          </a:p>
          <a:p>
            <a:pPr lvl="1"/>
            <a:r>
              <a:rPr lang="en-US" dirty="0"/>
              <a:t>Students </a:t>
            </a:r>
          </a:p>
          <a:p>
            <a:pPr lvl="1"/>
            <a:r>
              <a:rPr lang="en-US" dirty="0"/>
              <a:t>Transport Office</a:t>
            </a:r>
          </a:p>
          <a:p>
            <a:r>
              <a:rPr lang="en-US" dirty="0"/>
              <a:t>Project Manager</a:t>
            </a:r>
          </a:p>
          <a:p>
            <a:r>
              <a:rPr lang="en-US" dirty="0"/>
              <a:t>Development Team</a:t>
            </a:r>
          </a:p>
          <a:p>
            <a:r>
              <a:rPr lang="en-US" dirty="0"/>
              <a:t>Test </a:t>
            </a:r>
          </a:p>
        </p:txBody>
      </p:sp>
    </p:spTree>
    <p:extLst>
      <p:ext uri="{BB962C8B-B14F-4D97-AF65-F5344CB8AC3E}">
        <p14:creationId xmlns:p14="http://schemas.microsoft.com/office/powerpoint/2010/main" val="2158798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76200"/>
            <a:ext cx="8229600" cy="1143000"/>
          </a:xfrm>
        </p:spPr>
        <p:txBody>
          <a:bodyPr>
            <a:normAutofit/>
          </a:bodyPr>
          <a:lstStyle/>
          <a:p>
            <a:r>
              <a:rPr lang="en-US" sz="4000" dirty="0"/>
              <a:t>Text Book(s)</a:t>
            </a:r>
          </a:p>
        </p:txBody>
      </p:sp>
      <p:sp>
        <p:nvSpPr>
          <p:cNvPr id="17411" name="Rectangle 3"/>
          <p:cNvSpPr>
            <a:spLocks noGrp="1" noChangeArrowheads="1"/>
          </p:cNvSpPr>
          <p:nvPr>
            <p:ph type="body" idx="1"/>
          </p:nvPr>
        </p:nvSpPr>
        <p:spPr/>
        <p:txBody>
          <a:bodyPr>
            <a:normAutofit/>
          </a:bodyPr>
          <a:lstStyle/>
          <a:p>
            <a:pPr lvl="0"/>
            <a:r>
              <a:rPr lang="en-US" sz="2800" dirty="0"/>
              <a:t>Gerald </a:t>
            </a:r>
            <a:r>
              <a:rPr lang="en-US" sz="2800" dirty="0" err="1"/>
              <a:t>Kotonya</a:t>
            </a:r>
            <a:r>
              <a:rPr lang="en-US" sz="2800" dirty="0"/>
              <a:t>, Ian </a:t>
            </a:r>
            <a:r>
              <a:rPr lang="en-US" sz="2800" dirty="0" err="1"/>
              <a:t>Sommerville</a:t>
            </a:r>
            <a:r>
              <a:rPr lang="en-US" sz="2800" dirty="0"/>
              <a:t>, Requirements Engineering Processes and Techniques. </a:t>
            </a:r>
          </a:p>
          <a:p>
            <a:r>
              <a:rPr lang="en-US" sz="2800" dirty="0" err="1"/>
              <a:t>Soren</a:t>
            </a:r>
            <a:r>
              <a:rPr lang="en-US" sz="2800" dirty="0"/>
              <a:t> </a:t>
            </a:r>
            <a:r>
              <a:rPr lang="en-US" sz="2800" dirty="0" err="1"/>
              <a:t>Lauesen</a:t>
            </a:r>
            <a:r>
              <a:rPr lang="en-US" sz="2800" dirty="0"/>
              <a:t>: Software Requirements - Styles and Techniques.</a:t>
            </a:r>
            <a:endParaRPr lang="en-US" sz="2000" dirty="0"/>
          </a:p>
        </p:txBody>
      </p:sp>
      <p:sp>
        <p:nvSpPr>
          <p:cNvPr id="5" name="Footer Placeholder 4"/>
          <p:cNvSpPr>
            <a:spLocks noGrp="1"/>
          </p:cNvSpPr>
          <p:nvPr>
            <p:ph type="ftr" sz="quarter" idx="11"/>
          </p:nvPr>
        </p:nvSpPr>
        <p:spPr/>
        <p:txBody>
          <a:bodyPr/>
          <a:lstStyle/>
          <a:p>
            <a:pPr algn="ctr"/>
            <a:r>
              <a:rPr lang="en-US"/>
              <a:t>Software Requirements Engineering</a:t>
            </a:r>
            <a:endParaRPr lang="en-US" dirty="0"/>
          </a:p>
        </p:txBody>
      </p:sp>
      <p:sp>
        <p:nvSpPr>
          <p:cNvPr id="6" name="Slide Number Placeholder 5"/>
          <p:cNvSpPr>
            <a:spLocks noGrp="1"/>
          </p:cNvSpPr>
          <p:nvPr>
            <p:ph type="sldNum" sz="quarter" idx="12"/>
          </p:nvPr>
        </p:nvSpPr>
        <p:spPr/>
        <p:txBody>
          <a:bodyPr/>
          <a:lstStyle/>
          <a:p>
            <a:fld id="{95E664E9-BB0A-4932-9D77-E0DDE5779A37}"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76200"/>
            <a:ext cx="8229600" cy="1143000"/>
          </a:xfrm>
        </p:spPr>
        <p:txBody>
          <a:bodyPr>
            <a:normAutofit/>
          </a:bodyPr>
          <a:lstStyle/>
          <a:p>
            <a:r>
              <a:rPr lang="en-US" sz="4000" dirty="0"/>
              <a:t>Reference Book(s)</a:t>
            </a:r>
          </a:p>
        </p:txBody>
      </p:sp>
      <p:sp>
        <p:nvSpPr>
          <p:cNvPr id="17411" name="Rectangle 3"/>
          <p:cNvSpPr>
            <a:spLocks noGrp="1" noChangeArrowheads="1"/>
          </p:cNvSpPr>
          <p:nvPr>
            <p:ph type="body" idx="1"/>
          </p:nvPr>
        </p:nvSpPr>
        <p:spPr/>
        <p:txBody>
          <a:bodyPr>
            <a:normAutofit lnSpcReduction="10000"/>
          </a:bodyPr>
          <a:lstStyle/>
          <a:p>
            <a:pPr lvl="0"/>
            <a:r>
              <a:rPr lang="en-US" sz="2800" dirty="0"/>
              <a:t>Ian K. Bray (2002),  An Introduction to Requirements Engineering, Addison Wesley.</a:t>
            </a:r>
          </a:p>
          <a:p>
            <a:pPr lvl="0"/>
            <a:r>
              <a:rPr lang="en-US" sz="2800" dirty="0"/>
              <a:t>Karl E.  </a:t>
            </a:r>
            <a:r>
              <a:rPr lang="en-US" sz="2800" dirty="0" err="1"/>
              <a:t>Wiegers</a:t>
            </a:r>
            <a:r>
              <a:rPr lang="en-US" sz="2800" dirty="0"/>
              <a:t> (2003), Software Requirements, Second Edition, Microsoft Press. </a:t>
            </a:r>
          </a:p>
          <a:p>
            <a:pPr lvl="0"/>
            <a:r>
              <a:rPr lang="en-US" sz="2800" dirty="0"/>
              <a:t>Jeremy Dick, Elizabeth Hull, Ken Jackson (2004), Requirements Engineering, Springer-</a:t>
            </a:r>
            <a:r>
              <a:rPr lang="en-US" sz="2800" dirty="0" err="1"/>
              <a:t>Verlag</a:t>
            </a:r>
            <a:r>
              <a:rPr lang="en-US" sz="2800" dirty="0"/>
              <a:t>.</a:t>
            </a:r>
          </a:p>
          <a:p>
            <a:pPr lvl="0"/>
            <a:r>
              <a:rPr lang="en-US" sz="2800" dirty="0"/>
              <a:t>Roger S Pressman(2010), Software Engineering, A Practitioner’s Approach, 7</a:t>
            </a:r>
            <a:r>
              <a:rPr lang="en-US" sz="2800" baseline="30000" dirty="0"/>
              <a:t>th</a:t>
            </a:r>
            <a:r>
              <a:rPr lang="en-US" sz="2800" dirty="0"/>
              <a:t> Edition, McGraw-Hill.</a:t>
            </a:r>
          </a:p>
        </p:txBody>
      </p:sp>
      <p:sp>
        <p:nvSpPr>
          <p:cNvPr id="5" name="Footer Placeholder 4"/>
          <p:cNvSpPr>
            <a:spLocks noGrp="1"/>
          </p:cNvSpPr>
          <p:nvPr>
            <p:ph type="ftr" sz="quarter" idx="11"/>
          </p:nvPr>
        </p:nvSpPr>
        <p:spPr/>
        <p:txBody>
          <a:bodyPr/>
          <a:lstStyle/>
          <a:p>
            <a:pPr algn="ctr"/>
            <a:r>
              <a:rPr lang="en-US"/>
              <a:t>Software Requirements Engineering</a:t>
            </a:r>
            <a:endParaRPr lang="en-US" dirty="0"/>
          </a:p>
        </p:txBody>
      </p:sp>
      <p:sp>
        <p:nvSpPr>
          <p:cNvPr id="6" name="Slide Number Placeholder 5"/>
          <p:cNvSpPr>
            <a:spLocks noGrp="1"/>
          </p:cNvSpPr>
          <p:nvPr>
            <p:ph type="sldNum" sz="quarter" idx="12"/>
          </p:nvPr>
        </p:nvSpPr>
        <p:spPr/>
        <p:txBody>
          <a:bodyPr/>
          <a:lstStyle/>
          <a:p>
            <a:fld id="{95E664E9-BB0A-4932-9D77-E0DDE5779A37}"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166911" y="2357431"/>
            <a:ext cx="7804921" cy="3058527"/>
          </a:xfrm>
          <a:noFill/>
          <a:ln/>
        </p:spPr>
        <p:txBody>
          <a:bodyPr/>
          <a:lstStyle/>
          <a:p>
            <a:pPr algn="ctr">
              <a:spcAft>
                <a:spcPct val="50000"/>
              </a:spcAft>
              <a:buFont typeface="Monotype Sorts" charset="0"/>
              <a:buNone/>
            </a:pPr>
            <a:r>
              <a:rPr lang="en-GB" sz="3600" dirty="0"/>
              <a:t>An introduction to requirements engineering</a:t>
            </a:r>
          </a:p>
          <a:p>
            <a:pPr algn="ctr">
              <a:buFont typeface="Monotype Sorts" charset="0"/>
              <a:buNone/>
            </a:pPr>
            <a:endParaRPr lang="en-GB" dirty="0"/>
          </a:p>
        </p:txBody>
      </p:sp>
      <p:sp>
        <p:nvSpPr>
          <p:cNvPr id="3" name="Slide Number Placeholder 2"/>
          <p:cNvSpPr>
            <a:spLocks noGrp="1"/>
          </p:cNvSpPr>
          <p:nvPr>
            <p:ph type="sldNum" sz="quarter" idx="12"/>
          </p:nvPr>
        </p:nvSpPr>
        <p:spPr/>
        <p:txBody>
          <a:bodyPr/>
          <a:lstStyle/>
          <a:p>
            <a:fld id="{95E664E9-BB0A-4932-9D77-E0DDE5779A37}" type="slidenum">
              <a:rPr lang="en-US" smtClean="0"/>
              <a:pPr/>
              <a:t>6</a:t>
            </a:fld>
            <a:endParaRPr lang="en-US" dirty="0"/>
          </a:p>
        </p:txBody>
      </p:sp>
      <p:sp>
        <p:nvSpPr>
          <p:cNvPr id="4" name="Footer Placeholder 3"/>
          <p:cNvSpPr>
            <a:spLocks noGrp="1"/>
          </p:cNvSpPr>
          <p:nvPr>
            <p:ph type="ftr" sz="quarter" idx="11"/>
          </p:nvPr>
        </p:nvSpPr>
        <p:spPr/>
        <p:txBody>
          <a:bodyPr/>
          <a:lstStyle/>
          <a:p>
            <a:r>
              <a:rPr lang="en-US"/>
              <a:t>Software Requirements Engineering</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GB"/>
              <a:t>System requirements</a:t>
            </a:r>
          </a:p>
        </p:txBody>
      </p:sp>
      <p:sp>
        <p:nvSpPr>
          <p:cNvPr id="5123" name="Rectangle 3"/>
          <p:cNvSpPr>
            <a:spLocks noGrp="1" noChangeArrowheads="1"/>
          </p:cNvSpPr>
          <p:nvPr>
            <p:ph type="body" idx="1"/>
          </p:nvPr>
        </p:nvSpPr>
        <p:spPr>
          <a:xfrm>
            <a:off x="1981201" y="1219200"/>
            <a:ext cx="7804921" cy="5029200"/>
          </a:xfrm>
          <a:noFill/>
          <a:ln/>
        </p:spPr>
        <p:txBody>
          <a:bodyPr>
            <a:normAutofit/>
          </a:bodyPr>
          <a:lstStyle/>
          <a:p>
            <a:r>
              <a:rPr lang="en-GB" dirty="0"/>
              <a:t>Define what the system is required to do and the constraints under which it is required to operate</a:t>
            </a:r>
          </a:p>
          <a:p>
            <a:pPr lvl="1"/>
            <a:r>
              <a:rPr lang="en-GB" dirty="0"/>
              <a:t>The system shall maintain records of all library materials including books, serials, newspapers and magazines, video and audio tapes, reports, collections of transparencies, computer disks and CD-ROMs.</a:t>
            </a:r>
          </a:p>
          <a:p>
            <a:pPr lvl="1"/>
            <a:r>
              <a:rPr lang="en-GB" dirty="0"/>
              <a:t>The system shall allow users to search for an item by title, author, or by ISBN.</a:t>
            </a:r>
          </a:p>
          <a:p>
            <a:pPr lvl="1"/>
            <a:r>
              <a:rPr lang="en-GB" dirty="0"/>
              <a:t>The system’s user interface shall be implemented using a World-Wide-Web browser.</a:t>
            </a:r>
          </a:p>
          <a:p>
            <a:pPr lvl="1"/>
            <a:r>
              <a:rPr lang="en-GB" dirty="0"/>
              <a:t>The system shall support at least 20 transactions per second. </a:t>
            </a:r>
          </a:p>
          <a:p>
            <a:pPr lvl="1"/>
            <a:r>
              <a:rPr lang="en-GB" dirty="0"/>
              <a:t>The system facilities which are available to public users shall be demonstrable in 10 minutes or less.</a:t>
            </a:r>
          </a:p>
        </p:txBody>
      </p:sp>
      <p:sp>
        <p:nvSpPr>
          <p:cNvPr id="4" name="Slide Number Placeholder 3"/>
          <p:cNvSpPr>
            <a:spLocks noGrp="1"/>
          </p:cNvSpPr>
          <p:nvPr>
            <p:ph type="sldNum" sz="quarter" idx="12"/>
          </p:nvPr>
        </p:nvSpPr>
        <p:spPr/>
        <p:txBody>
          <a:bodyPr/>
          <a:lstStyle/>
          <a:p>
            <a:fld id="{95E664E9-BB0A-4932-9D77-E0DDE5779A37}" type="slidenum">
              <a:rPr lang="en-US" smtClean="0"/>
              <a:pPr/>
              <a:t>7</a:t>
            </a:fld>
            <a:endParaRPr lang="en-US" dirty="0"/>
          </a:p>
        </p:txBody>
      </p:sp>
      <p:sp>
        <p:nvSpPr>
          <p:cNvPr id="5" name="Footer Placeholder 4"/>
          <p:cNvSpPr>
            <a:spLocks noGrp="1"/>
          </p:cNvSpPr>
          <p:nvPr>
            <p:ph type="ftr" sz="quarter" idx="11"/>
          </p:nvPr>
        </p:nvSpPr>
        <p:spPr/>
        <p:txBody>
          <a:bodyPr/>
          <a:lstStyle/>
          <a:p>
            <a:r>
              <a:rPr lang="en-US"/>
              <a:t>Software Requirements Engineering</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GB"/>
              <a:t>Types of requirements</a:t>
            </a:r>
          </a:p>
        </p:txBody>
      </p:sp>
      <p:sp>
        <p:nvSpPr>
          <p:cNvPr id="6147" name="Rectangle 3"/>
          <p:cNvSpPr>
            <a:spLocks noGrp="1" noChangeArrowheads="1"/>
          </p:cNvSpPr>
          <p:nvPr>
            <p:ph type="body" idx="1"/>
          </p:nvPr>
        </p:nvSpPr>
        <p:spPr>
          <a:xfrm>
            <a:off x="1952596" y="1219200"/>
            <a:ext cx="8249686" cy="4876800"/>
          </a:xfrm>
          <a:noFill/>
          <a:ln/>
        </p:spPr>
        <p:txBody>
          <a:bodyPr>
            <a:normAutofit/>
          </a:bodyPr>
          <a:lstStyle/>
          <a:p>
            <a:r>
              <a:rPr lang="en-GB" dirty="0"/>
              <a:t>Very general requirements which set out in broad terms what the system should do.</a:t>
            </a:r>
          </a:p>
          <a:p>
            <a:r>
              <a:rPr lang="en-GB" dirty="0"/>
              <a:t>Functional requirements which define part of the system’s functionality.</a:t>
            </a:r>
          </a:p>
          <a:p>
            <a:r>
              <a:rPr lang="en-GB" dirty="0"/>
              <a:t>Implementation requirements which state how the system must be implemented.</a:t>
            </a:r>
          </a:p>
          <a:p>
            <a:r>
              <a:rPr lang="en-GB" dirty="0"/>
              <a:t>Performance requirements which specify a minimum acceptable performance for the system.</a:t>
            </a:r>
          </a:p>
          <a:p>
            <a:r>
              <a:rPr lang="en-GB" dirty="0"/>
              <a:t>Usability requirements which specify the maximum acceptable time to demonstrate the use of the system.</a:t>
            </a:r>
          </a:p>
        </p:txBody>
      </p:sp>
      <p:sp>
        <p:nvSpPr>
          <p:cNvPr id="4" name="Slide Number Placeholder 3"/>
          <p:cNvSpPr>
            <a:spLocks noGrp="1"/>
          </p:cNvSpPr>
          <p:nvPr>
            <p:ph type="sldNum" sz="quarter" idx="12"/>
          </p:nvPr>
        </p:nvSpPr>
        <p:spPr/>
        <p:txBody>
          <a:bodyPr/>
          <a:lstStyle/>
          <a:p>
            <a:fld id="{95E664E9-BB0A-4932-9D77-E0DDE5779A37}" type="slidenum">
              <a:rPr lang="en-US" smtClean="0"/>
              <a:pPr/>
              <a:t>8</a:t>
            </a:fld>
            <a:endParaRPr lang="en-US" dirty="0"/>
          </a:p>
        </p:txBody>
      </p:sp>
      <p:sp>
        <p:nvSpPr>
          <p:cNvPr id="5" name="Footer Placeholder 4"/>
          <p:cNvSpPr>
            <a:spLocks noGrp="1"/>
          </p:cNvSpPr>
          <p:nvPr>
            <p:ph type="ftr" sz="quarter" idx="11"/>
          </p:nvPr>
        </p:nvSpPr>
        <p:spPr/>
        <p:txBody>
          <a:bodyPr/>
          <a:lstStyle/>
          <a:p>
            <a:r>
              <a:rPr lang="en-US"/>
              <a:t>Software Requirements Engineering</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a:lstStyle/>
          <a:p>
            <a:pPr algn="just"/>
            <a:r>
              <a:rPr lang="en-GB"/>
              <a:t>Requirements problems</a:t>
            </a:r>
          </a:p>
        </p:txBody>
      </p:sp>
      <p:sp>
        <p:nvSpPr>
          <p:cNvPr id="7171" name="Rectangle 3"/>
          <p:cNvSpPr>
            <a:spLocks noGrp="1" noChangeArrowheads="1"/>
          </p:cNvSpPr>
          <p:nvPr>
            <p:ph type="body" idx="1"/>
          </p:nvPr>
        </p:nvSpPr>
        <p:spPr>
          <a:xfrm>
            <a:off x="1981200" y="1295400"/>
            <a:ext cx="8305800" cy="4953000"/>
          </a:xfrm>
          <a:noFill/>
          <a:ln/>
        </p:spPr>
        <p:txBody>
          <a:bodyPr/>
          <a:lstStyle/>
          <a:p>
            <a:pPr algn="just"/>
            <a:r>
              <a:rPr lang="en-GB" dirty="0"/>
              <a:t>The requirements don’t reflect the real needs of the customer for the system.</a:t>
            </a:r>
          </a:p>
          <a:p>
            <a:pPr algn="just"/>
            <a:r>
              <a:rPr lang="en-GB" dirty="0"/>
              <a:t>Requirements are inconsistent and/or incomplete.</a:t>
            </a:r>
          </a:p>
          <a:p>
            <a:pPr algn="just"/>
            <a:r>
              <a:rPr lang="en-GB" dirty="0"/>
              <a:t>It is expensive to make changes to requirements after they have been agreed.</a:t>
            </a:r>
          </a:p>
          <a:p>
            <a:pPr algn="just"/>
            <a:r>
              <a:rPr lang="en-GB" dirty="0"/>
              <a:t>There are misunderstandings between customers, those developing the system requirements and software engineers developing or maintaining the system.</a:t>
            </a:r>
          </a:p>
        </p:txBody>
      </p:sp>
      <p:sp>
        <p:nvSpPr>
          <p:cNvPr id="4" name="Slide Number Placeholder 3"/>
          <p:cNvSpPr>
            <a:spLocks noGrp="1"/>
          </p:cNvSpPr>
          <p:nvPr>
            <p:ph type="sldNum" sz="quarter" idx="12"/>
          </p:nvPr>
        </p:nvSpPr>
        <p:spPr/>
        <p:txBody>
          <a:bodyPr/>
          <a:lstStyle/>
          <a:p>
            <a:fld id="{95E664E9-BB0A-4932-9D77-E0DDE5779A37}" type="slidenum">
              <a:rPr lang="en-US" smtClean="0"/>
              <a:pPr/>
              <a:t>9</a:t>
            </a:fld>
            <a:endParaRPr lang="en-US" dirty="0"/>
          </a:p>
        </p:txBody>
      </p:sp>
      <p:sp>
        <p:nvSpPr>
          <p:cNvPr id="5" name="Footer Placeholder 4"/>
          <p:cNvSpPr>
            <a:spLocks noGrp="1"/>
          </p:cNvSpPr>
          <p:nvPr>
            <p:ph type="ftr" sz="quarter" idx="11"/>
          </p:nvPr>
        </p:nvSpPr>
        <p:spPr/>
        <p:txBody>
          <a:bodyPr/>
          <a:lstStyle/>
          <a:p>
            <a:r>
              <a:rPr lang="en-US"/>
              <a:t>Software Requirements Engineering</a:t>
            </a:r>
            <a:endParaRPr lang="en-US" dirty="0"/>
          </a:p>
        </p:txBody>
      </p:sp>
    </p:spTree>
  </p:cSld>
  <p:clrMapOvr>
    <a:masterClrMapping/>
  </p:clrMapOvr>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TotalTime>
  <Words>1894</Words>
  <Application>Microsoft Office PowerPoint</Application>
  <PresentationFormat>Widescreen</PresentationFormat>
  <Paragraphs>255</Paragraphs>
  <Slides>34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1" baseType="lpstr">
      <vt:lpstr>Arial</vt:lpstr>
      <vt:lpstr>Calibri</vt:lpstr>
      <vt:lpstr>Monotype Sorts</vt:lpstr>
      <vt:lpstr>Trebuchet MS</vt:lpstr>
      <vt:lpstr>Wingdings 3</vt:lpstr>
      <vt:lpstr>Facet</vt:lpstr>
      <vt:lpstr>Document</vt:lpstr>
      <vt:lpstr>PowerPoint Presentation</vt:lpstr>
      <vt:lpstr>Introduction to the SRS</vt:lpstr>
      <vt:lpstr>Course Objectives?</vt:lpstr>
      <vt:lpstr>Text Book(s)</vt:lpstr>
      <vt:lpstr>Reference Book(s)</vt:lpstr>
      <vt:lpstr>PowerPoint Presentation</vt:lpstr>
      <vt:lpstr>System requirements</vt:lpstr>
      <vt:lpstr>Types of requirements</vt:lpstr>
      <vt:lpstr>Requirements problems</vt:lpstr>
      <vt:lpstr>FAQS about requirements</vt:lpstr>
      <vt:lpstr>FAQs contd.</vt:lpstr>
      <vt:lpstr>FAQs contd.</vt:lpstr>
      <vt:lpstr>FAQs contd.</vt:lpstr>
      <vt:lpstr>Systems engineering</vt:lpstr>
      <vt:lpstr>Classes of custom systems</vt:lpstr>
      <vt:lpstr>Emergent properties</vt:lpstr>
      <vt:lpstr>The systems engineering process</vt:lpstr>
      <vt:lpstr>System engineering activities</vt:lpstr>
      <vt:lpstr>System engineering activities</vt:lpstr>
      <vt:lpstr>Requirements document</vt:lpstr>
      <vt:lpstr>Requirements document</vt:lpstr>
      <vt:lpstr>Users of requirements documents</vt:lpstr>
      <vt:lpstr>Requirements document structure</vt:lpstr>
      <vt:lpstr>Requirements document structure</vt:lpstr>
      <vt:lpstr>Adapting the standard</vt:lpstr>
      <vt:lpstr>Organisation XYZ standard</vt:lpstr>
      <vt:lpstr>Organisation XYZ standard</vt:lpstr>
      <vt:lpstr>Organisation XYZ standard</vt:lpstr>
      <vt:lpstr>Organisation XYZ standard</vt:lpstr>
      <vt:lpstr>Writing requirements</vt:lpstr>
      <vt:lpstr>Writing essentials</vt:lpstr>
      <vt:lpstr>Writing guidelines</vt:lpstr>
      <vt:lpstr>Example – Bus Locator Project</vt:lpstr>
      <vt:lpstr>Users of Bus Locator SRS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Mav</dc:creator>
  <cp:lastModifiedBy>Mav</cp:lastModifiedBy>
  <cp:revision>1</cp:revision>
  <dcterms:created xsi:type="dcterms:W3CDTF">2019-03-12T10:16:21Z</dcterms:created>
  <dcterms:modified xsi:type="dcterms:W3CDTF">2019-03-12T10:19:40Z</dcterms:modified>
</cp:coreProperties>
</file>