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5/23/2018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0" y="3886200"/>
            <a:ext cx="7772400" cy="147002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Two basic techniques through which we can improve our reading skills:</a:t>
            </a:r>
            <a:br>
              <a:rPr lang="en-US" dirty="0" smtClean="0"/>
            </a:br>
            <a:r>
              <a:rPr lang="en-US" dirty="0" smtClean="0"/>
              <a:t/>
            </a:r>
            <a:br>
              <a:rPr lang="en-US" dirty="0" smtClean="0"/>
            </a:br>
            <a:r>
              <a:rPr lang="en-US" dirty="0"/>
              <a:t/>
            </a:r>
            <a:br>
              <a:rPr lang="en-US" dirty="0"/>
            </a:br>
            <a:r>
              <a:rPr lang="en-US" dirty="0" smtClean="0"/>
              <a:t>1) Skimming</a:t>
            </a:r>
            <a:br>
              <a:rPr lang="en-US" dirty="0" smtClean="0"/>
            </a:br>
            <a:r>
              <a:rPr lang="en-US" dirty="0" smtClean="0"/>
              <a:t>2) Scanning</a:t>
            </a:r>
            <a:br>
              <a:rPr lang="en-US" dirty="0" smtClean="0"/>
            </a:br>
            <a:endParaRPr lang="en-US" dirty="0"/>
          </a:p>
        </p:txBody>
      </p:sp>
    </p:spTree>
    <p:extLst>
      <p:ext uri="{BB962C8B-B14F-4D97-AF65-F5344CB8AC3E}">
        <p14:creationId xmlns:p14="http://schemas.microsoft.com/office/powerpoint/2010/main" val="13555970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457200"/>
            <a:ext cx="7924800" cy="4221162"/>
          </a:xfrm>
        </p:spPr>
        <p:txBody>
          <a:bodyPr/>
          <a:lstStyle/>
          <a:p>
            <a:pPr marL="457200" indent="-457200">
              <a:buFont typeface="Arial" panose="020B0604020202020204" pitchFamily="34" charset="0"/>
              <a:buChar char="•"/>
            </a:pPr>
            <a:r>
              <a:rPr lang="en-US" dirty="0" smtClean="0"/>
              <a:t>Skimming</a:t>
            </a:r>
            <a:br>
              <a:rPr lang="en-US" dirty="0" smtClean="0"/>
            </a:br>
            <a:r>
              <a:rPr lang="en-US" dirty="0" smtClean="0"/>
              <a:t/>
            </a:r>
            <a:br>
              <a:rPr lang="en-US" dirty="0" smtClean="0"/>
            </a:br>
            <a:r>
              <a:rPr lang="en-US" dirty="0" smtClean="0"/>
              <a:t>THE TYPE OF reading technique in which we quickly read the passage or any kind of text in order to get the general idea of that particular text. </a:t>
            </a:r>
            <a:br>
              <a:rPr lang="en-US" dirty="0" smtClean="0"/>
            </a:br>
            <a:endParaRPr lang="en-US" dirty="0"/>
          </a:p>
        </p:txBody>
      </p:sp>
    </p:spTree>
    <p:extLst>
      <p:ext uri="{BB962C8B-B14F-4D97-AF65-F5344CB8AC3E}">
        <p14:creationId xmlns:p14="http://schemas.microsoft.com/office/powerpoint/2010/main" val="8517961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quarter" idx="14"/>
          </p:nvPr>
        </p:nvSpPr>
        <p:spPr>
          <a:xfrm>
            <a:off x="4953000" y="1752600"/>
            <a:ext cx="3733800" cy="3505200"/>
          </a:xfrm>
        </p:spPr>
        <p:txBody>
          <a:bodyPr>
            <a:normAutofit/>
          </a:bodyPr>
          <a:lstStyle/>
          <a:p>
            <a:r>
              <a:rPr lang="en-US" sz="3200" dirty="0" smtClean="0"/>
              <a:t>Read the summary or last paragraph if there is one</a:t>
            </a:r>
            <a:endParaRPr lang="en-US" sz="3200" dirty="0"/>
          </a:p>
        </p:txBody>
      </p:sp>
      <p:sp>
        <p:nvSpPr>
          <p:cNvPr id="9" name="Content Placeholder 8"/>
          <p:cNvSpPr>
            <a:spLocks noGrp="1"/>
          </p:cNvSpPr>
          <p:nvPr>
            <p:ph sz="quarter" idx="13"/>
          </p:nvPr>
        </p:nvSpPr>
        <p:spPr/>
        <p:txBody>
          <a:bodyPr>
            <a:normAutofit/>
          </a:bodyPr>
          <a:lstStyle/>
          <a:p>
            <a:r>
              <a:rPr lang="en-US" sz="3200" dirty="0" smtClean="0"/>
              <a:t>Read the first sentence of each paragraph</a:t>
            </a:r>
            <a:endParaRPr lang="en-US" sz="3200" dirty="0"/>
          </a:p>
        </p:txBody>
      </p:sp>
      <p:sp>
        <p:nvSpPr>
          <p:cNvPr id="2" name="Title 1"/>
          <p:cNvSpPr>
            <a:spLocks noGrp="1"/>
          </p:cNvSpPr>
          <p:nvPr>
            <p:ph type="title"/>
          </p:nvPr>
        </p:nvSpPr>
        <p:spPr>
          <a:xfrm>
            <a:off x="685800" y="762000"/>
            <a:ext cx="7924800" cy="114300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How to skim</a:t>
            </a:r>
            <a:br>
              <a:rPr lang="en-US" dirty="0" smtClean="0"/>
            </a:br>
            <a:r>
              <a:rPr lang="en-US" dirty="0"/>
              <a:t/>
            </a:r>
            <a:br>
              <a:rPr lang="en-US" dirty="0"/>
            </a:br>
            <a:endParaRPr lang="en-US" dirty="0"/>
          </a:p>
        </p:txBody>
      </p:sp>
      <p:sp>
        <p:nvSpPr>
          <p:cNvPr id="4" name="Text Placeholder 3"/>
          <p:cNvSpPr>
            <a:spLocks noGrp="1"/>
          </p:cNvSpPr>
          <p:nvPr>
            <p:ph type="body" idx="1"/>
          </p:nvPr>
        </p:nvSpPr>
        <p:spPr/>
        <p:txBody>
          <a:bodyPr>
            <a:noAutofit/>
          </a:bodyPr>
          <a:lstStyle/>
          <a:p>
            <a:pPr marL="457200" indent="-457200">
              <a:buFont typeface="Arial" panose="020B0604020202020204" pitchFamily="34" charset="0"/>
              <a:buChar char="•"/>
            </a:pPr>
            <a:r>
              <a:rPr lang="en-US" sz="3200" dirty="0" smtClean="0">
                <a:solidFill>
                  <a:schemeClr val="tx1"/>
                </a:solidFill>
              </a:rPr>
              <a:t>Read the title</a:t>
            </a:r>
            <a:endParaRPr lang="en-US" sz="3200" dirty="0">
              <a:solidFill>
                <a:schemeClr val="tx1"/>
              </a:solidFill>
            </a:endParaRPr>
          </a:p>
        </p:txBody>
      </p:sp>
      <p:sp>
        <p:nvSpPr>
          <p:cNvPr id="5" name="Text Placeholder 4"/>
          <p:cNvSpPr>
            <a:spLocks noGrp="1"/>
          </p:cNvSpPr>
          <p:nvPr>
            <p:ph type="body" sz="quarter" idx="3"/>
          </p:nvPr>
        </p:nvSpPr>
        <p:spPr>
          <a:xfrm>
            <a:off x="609600" y="4495800"/>
            <a:ext cx="3733800" cy="574675"/>
          </a:xfrm>
        </p:spPr>
        <p:txBody>
          <a:bodyPr>
            <a:noAutofit/>
          </a:bodyPr>
          <a:lstStyle/>
          <a:p>
            <a:pPr marL="457200" indent="-457200">
              <a:buFont typeface="Arial" panose="020B0604020202020204" pitchFamily="34" charset="0"/>
              <a:buChar char="•"/>
            </a:pPr>
            <a:r>
              <a:rPr lang="en-US" sz="3200" dirty="0" smtClean="0">
                <a:solidFill>
                  <a:schemeClr val="tx1"/>
                </a:solidFill>
              </a:rPr>
              <a:t>Read the Subtitle or Introduction</a:t>
            </a:r>
            <a:endParaRPr lang="en-US" sz="3200" dirty="0">
              <a:solidFill>
                <a:schemeClr val="tx1"/>
              </a:solidFill>
            </a:endParaRPr>
          </a:p>
        </p:txBody>
      </p:sp>
    </p:spTree>
    <p:extLst>
      <p:ext uri="{BB962C8B-B14F-4D97-AF65-F5344CB8AC3E}">
        <p14:creationId xmlns:p14="http://schemas.microsoft.com/office/powerpoint/2010/main" val="32514894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924800" cy="1143000"/>
          </a:xfrm>
        </p:spPr>
        <p:txBody>
          <a:bodyPr/>
          <a:lstStyle/>
          <a:p>
            <a:r>
              <a:rPr lang="en-US" dirty="0" smtClean="0"/>
              <a:t>			</a:t>
            </a:r>
            <a:r>
              <a:rPr lang="en-US" sz="3600" dirty="0" smtClean="0"/>
              <a:t>When skimming</a:t>
            </a:r>
            <a:endParaRPr lang="en-US" sz="3600" dirty="0"/>
          </a:p>
        </p:txBody>
      </p:sp>
      <p:sp>
        <p:nvSpPr>
          <p:cNvPr id="3" name="Content Placeholder 2"/>
          <p:cNvSpPr>
            <a:spLocks noGrp="1"/>
          </p:cNvSpPr>
          <p:nvPr>
            <p:ph sz="quarter" idx="13"/>
          </p:nvPr>
        </p:nvSpPr>
        <p:spPr/>
        <p:txBody>
          <a:bodyPr>
            <a:normAutofit/>
          </a:bodyPr>
          <a:lstStyle/>
          <a:p>
            <a:r>
              <a:rPr lang="en-US" sz="3200" dirty="0" smtClean="0"/>
              <a:t>Don’t read everything in detail but just try to skip the text.</a:t>
            </a:r>
          </a:p>
          <a:p>
            <a:r>
              <a:rPr lang="en-US" sz="3200" dirty="0" smtClean="0"/>
              <a:t>Read the first and last sentence of each paragraph.</a:t>
            </a:r>
          </a:p>
          <a:p>
            <a:r>
              <a:rPr lang="en-US" sz="3200" dirty="0" smtClean="0"/>
              <a:t>Read the introduction and summary.</a:t>
            </a:r>
          </a:p>
          <a:p>
            <a:r>
              <a:rPr lang="en-US" sz="3200" dirty="0" smtClean="0"/>
              <a:t>Read a few examples until you understand the concept of the text.</a:t>
            </a:r>
            <a:endParaRPr lang="en-US" sz="3200" dirty="0"/>
          </a:p>
        </p:txBody>
      </p:sp>
    </p:spTree>
    <p:extLst>
      <p:ext uri="{BB962C8B-B14F-4D97-AF65-F5344CB8AC3E}">
        <p14:creationId xmlns:p14="http://schemas.microsoft.com/office/powerpoint/2010/main" val="27808666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143000"/>
          </a:xfrm>
        </p:spPr>
        <p:txBody>
          <a:bodyPr/>
          <a:lstStyle/>
          <a:p>
            <a:r>
              <a:rPr lang="en-US" dirty="0" smtClean="0"/>
              <a:t>			</a:t>
            </a:r>
            <a:r>
              <a:rPr lang="en-US" sz="4400" dirty="0" smtClean="0"/>
              <a:t>scanning</a:t>
            </a:r>
            <a:endParaRPr lang="en-US" sz="4400" dirty="0"/>
          </a:p>
        </p:txBody>
      </p:sp>
      <p:sp>
        <p:nvSpPr>
          <p:cNvPr id="3" name="Content Placeholder 2"/>
          <p:cNvSpPr>
            <a:spLocks noGrp="1"/>
          </p:cNvSpPr>
          <p:nvPr>
            <p:ph sz="quarter" idx="13"/>
          </p:nvPr>
        </p:nvSpPr>
        <p:spPr/>
        <p:txBody>
          <a:bodyPr>
            <a:normAutofit/>
          </a:bodyPr>
          <a:lstStyle/>
          <a:p>
            <a:r>
              <a:rPr lang="en-US" sz="4400" dirty="0" smtClean="0"/>
              <a:t>The type of reading technique in which we read in order to find and locate what we are searching for. We quickly skip the text and rapidly run through the text until we find our specific details.</a:t>
            </a:r>
            <a:endParaRPr lang="en-US" sz="4400" dirty="0"/>
          </a:p>
        </p:txBody>
      </p:sp>
    </p:spTree>
    <p:extLst>
      <p:ext uri="{BB962C8B-B14F-4D97-AF65-F5344CB8AC3E}">
        <p14:creationId xmlns:p14="http://schemas.microsoft.com/office/powerpoint/2010/main" val="31081295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scanning we search for key words</a:t>
            </a:r>
            <a:endParaRPr lang="en-US" dirty="0"/>
          </a:p>
        </p:txBody>
      </p:sp>
      <p:sp>
        <p:nvSpPr>
          <p:cNvPr id="3" name="Content Placeholder 2"/>
          <p:cNvSpPr>
            <a:spLocks noGrp="1"/>
          </p:cNvSpPr>
          <p:nvPr>
            <p:ph sz="quarter" idx="13"/>
          </p:nvPr>
        </p:nvSpPr>
        <p:spPr/>
        <p:txBody>
          <a:bodyPr>
            <a:normAutofit/>
          </a:bodyPr>
          <a:lstStyle/>
          <a:p>
            <a:r>
              <a:rPr lang="en-US" sz="3200" dirty="0" smtClean="0"/>
              <a:t>Particular name</a:t>
            </a:r>
          </a:p>
          <a:p>
            <a:r>
              <a:rPr lang="en-US" sz="3200" dirty="0" smtClean="0"/>
              <a:t>Number</a:t>
            </a:r>
          </a:p>
          <a:p>
            <a:r>
              <a:rPr lang="en-US" sz="3200" dirty="0" smtClean="0"/>
              <a:t>Telephone number</a:t>
            </a:r>
          </a:p>
          <a:p>
            <a:r>
              <a:rPr lang="en-US" sz="3200" dirty="0" smtClean="0"/>
              <a:t>Program </a:t>
            </a:r>
          </a:p>
          <a:p>
            <a:r>
              <a:rPr lang="en-US" sz="3200" dirty="0" smtClean="0"/>
              <a:t>Date </a:t>
            </a:r>
            <a:endParaRPr lang="en-US" sz="3200" dirty="0"/>
          </a:p>
        </p:txBody>
      </p:sp>
    </p:spTree>
    <p:extLst>
      <p:ext uri="{BB962C8B-B14F-4D97-AF65-F5344CB8AC3E}">
        <p14:creationId xmlns:p14="http://schemas.microsoft.com/office/powerpoint/2010/main" val="3369145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0" y="914400"/>
            <a:ext cx="7772400" cy="1470025"/>
          </a:xfrm>
        </p:spPr>
        <p:txBody>
          <a:bodyPr/>
          <a:lstStyle/>
          <a:p>
            <a:r>
              <a:rPr lang="en-US" dirty="0" smtClean="0"/>
              <a:t>Scanning---get only what you need</a:t>
            </a:r>
            <a:endParaRPr lang="en-US" dirty="0"/>
          </a:p>
        </p:txBody>
      </p:sp>
      <p:sp>
        <p:nvSpPr>
          <p:cNvPr id="4" name="Subtitle 3"/>
          <p:cNvSpPr>
            <a:spLocks noGrp="1"/>
          </p:cNvSpPr>
          <p:nvPr>
            <p:ph type="subTitle" idx="1"/>
          </p:nvPr>
        </p:nvSpPr>
        <p:spPr/>
        <p:txBody>
          <a:bodyPr>
            <a:noAutofit/>
          </a:bodyPr>
          <a:lstStyle/>
          <a:p>
            <a:r>
              <a:rPr lang="en-US" sz="2800" dirty="0" smtClean="0">
                <a:solidFill>
                  <a:schemeClr val="tx1"/>
                </a:solidFill>
              </a:rPr>
              <a:t>Three steps for scanning includes</a:t>
            </a:r>
          </a:p>
          <a:p>
            <a:pPr marL="457200" indent="-457200">
              <a:buFont typeface="Arial" panose="020B0604020202020204" pitchFamily="34" charset="0"/>
              <a:buChar char="•"/>
            </a:pPr>
            <a:r>
              <a:rPr lang="en-US" sz="2800" dirty="0" smtClean="0">
                <a:solidFill>
                  <a:schemeClr val="tx1"/>
                </a:solidFill>
              </a:rPr>
              <a:t>Search for key words</a:t>
            </a:r>
          </a:p>
          <a:p>
            <a:pPr marL="457200" indent="-457200">
              <a:buFont typeface="Arial" panose="020B0604020202020204" pitchFamily="34" charset="0"/>
              <a:buChar char="•"/>
            </a:pPr>
            <a:r>
              <a:rPr lang="en-US" sz="2800" dirty="0" smtClean="0">
                <a:solidFill>
                  <a:schemeClr val="tx1"/>
                </a:solidFill>
              </a:rPr>
              <a:t>Move quickly over the page</a:t>
            </a:r>
          </a:p>
          <a:p>
            <a:pPr marL="457200" indent="-457200">
              <a:buFont typeface="Arial" panose="020B0604020202020204" pitchFamily="34" charset="0"/>
              <a:buChar char="•"/>
            </a:pPr>
            <a:r>
              <a:rPr lang="en-US" sz="2800" dirty="0" smtClean="0">
                <a:solidFill>
                  <a:schemeClr val="tx1"/>
                </a:solidFill>
              </a:rPr>
              <a:t>Less reading and more searching</a:t>
            </a:r>
            <a:endParaRPr lang="en-US" sz="2800" dirty="0">
              <a:solidFill>
                <a:schemeClr val="tx1"/>
              </a:solidFill>
            </a:endParaRPr>
          </a:p>
        </p:txBody>
      </p:sp>
    </p:spTree>
    <p:extLst>
      <p:ext uri="{BB962C8B-B14F-4D97-AF65-F5344CB8AC3E}">
        <p14:creationId xmlns:p14="http://schemas.microsoft.com/office/powerpoint/2010/main" val="27021770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86200"/>
            <a:ext cx="7885113" cy="1362075"/>
          </a:xfrm>
        </p:spPr>
        <p:txBody>
          <a:bodyPr/>
          <a:lstStyle/>
          <a:p>
            <a:r>
              <a:rPr lang="en-US" dirty="0" err="1" smtClean="0"/>
              <a:t>Naeem</a:t>
            </a:r>
            <a:r>
              <a:rPr lang="en-US" dirty="0" smtClean="0"/>
              <a:t> </a:t>
            </a:r>
            <a:r>
              <a:rPr lang="en-US" dirty="0" err="1" smtClean="0"/>
              <a:t>ullah</a:t>
            </a:r>
            <a:r>
              <a:rPr lang="en-US" dirty="0" smtClean="0"/>
              <a:t> kaka </a:t>
            </a:r>
            <a:r>
              <a:rPr lang="en-US" dirty="0" err="1" smtClean="0"/>
              <a:t>khel</a:t>
            </a:r>
            <a:endParaRPr lang="en-US" dirty="0"/>
          </a:p>
        </p:txBody>
      </p:sp>
      <p:sp>
        <p:nvSpPr>
          <p:cNvPr id="3" name="Text Placeholder 2"/>
          <p:cNvSpPr>
            <a:spLocks noGrp="1"/>
          </p:cNvSpPr>
          <p:nvPr>
            <p:ph type="body" idx="1"/>
          </p:nvPr>
        </p:nvSpPr>
        <p:spPr>
          <a:xfrm>
            <a:off x="3048000" y="1143000"/>
            <a:ext cx="7885113" cy="1500187"/>
          </a:xfrm>
        </p:spPr>
        <p:txBody>
          <a:bodyPr>
            <a:normAutofit/>
          </a:bodyPr>
          <a:lstStyle/>
          <a:p>
            <a:r>
              <a:rPr lang="en-US" sz="3600" dirty="0" smtClean="0">
                <a:solidFill>
                  <a:schemeClr val="tx1"/>
                </a:solidFill>
              </a:rPr>
              <a:t>Prepared by</a:t>
            </a:r>
            <a:endParaRPr lang="en-US" sz="3600" dirty="0">
              <a:solidFill>
                <a:schemeClr val="tx1"/>
              </a:solidFill>
            </a:endParaRPr>
          </a:p>
        </p:txBody>
      </p:sp>
    </p:spTree>
    <p:extLst>
      <p:ext uri="{BB962C8B-B14F-4D97-AF65-F5344CB8AC3E}">
        <p14:creationId xmlns:p14="http://schemas.microsoft.com/office/powerpoint/2010/main" val="20745987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42</TotalTime>
  <Words>153</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                            Two basic techniques through which we can improve our reading skills:   1) Skimming 2) Scanning </vt:lpstr>
      <vt:lpstr>Skimming  THE TYPE OF reading technique in which we quickly read the passage or any kind of text in order to get the general idea of that particular text.  </vt:lpstr>
      <vt:lpstr>    How to skim  </vt:lpstr>
      <vt:lpstr>   When skimming</vt:lpstr>
      <vt:lpstr>   scanning</vt:lpstr>
      <vt:lpstr>In scanning we search for key words</vt:lpstr>
      <vt:lpstr>Scanning---get only what you need</vt:lpstr>
      <vt:lpstr>Naeem ullah kaka khel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Two basic techniques through which we can improve our reading skills:   1) Skimming 2) Scanning </dc:title>
  <dc:creator>dell</dc:creator>
  <cp:lastModifiedBy>ismail - [2010]</cp:lastModifiedBy>
  <cp:revision>6</cp:revision>
  <dcterms:created xsi:type="dcterms:W3CDTF">2006-08-16T00:00:00Z</dcterms:created>
  <dcterms:modified xsi:type="dcterms:W3CDTF">2018-05-22T19:57:56Z</dcterms:modified>
</cp:coreProperties>
</file>