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305" r:id="rId3"/>
    <p:sldId id="257" r:id="rId4"/>
    <p:sldId id="258" r:id="rId5"/>
    <p:sldId id="282" r:id="rId6"/>
    <p:sldId id="259" r:id="rId7"/>
    <p:sldId id="260" r:id="rId8"/>
    <p:sldId id="261" r:id="rId9"/>
    <p:sldId id="262" r:id="rId10"/>
    <p:sldId id="263" r:id="rId11"/>
    <p:sldId id="264" r:id="rId12"/>
    <p:sldId id="265" r:id="rId13"/>
    <p:sldId id="307" r:id="rId14"/>
    <p:sldId id="266" r:id="rId15"/>
    <p:sldId id="270" r:id="rId16"/>
    <p:sldId id="308" r:id="rId17"/>
    <p:sldId id="271" r:id="rId18"/>
    <p:sldId id="272" r:id="rId19"/>
    <p:sldId id="273" r:id="rId20"/>
    <p:sldId id="274" r:id="rId21"/>
    <p:sldId id="312" r:id="rId22"/>
    <p:sldId id="275" r:id="rId23"/>
    <p:sldId id="306" r:id="rId24"/>
    <p:sldId id="276" r:id="rId25"/>
    <p:sldId id="313" r:id="rId26"/>
    <p:sldId id="277" r:id="rId27"/>
    <p:sldId id="314" r:id="rId28"/>
    <p:sldId id="278" r:id="rId29"/>
    <p:sldId id="279" r:id="rId30"/>
    <p:sldId id="280" r:id="rId31"/>
    <p:sldId id="281" r:id="rId32"/>
    <p:sldId id="310" r:id="rId33"/>
    <p:sldId id="283" r:id="rId34"/>
    <p:sldId id="315" r:id="rId35"/>
    <p:sldId id="284" r:id="rId36"/>
    <p:sldId id="285" r:id="rId37"/>
    <p:sldId id="304" r:id="rId38"/>
    <p:sldId id="286" r:id="rId39"/>
    <p:sldId id="287" r:id="rId40"/>
    <p:sldId id="288" r:id="rId41"/>
    <p:sldId id="316" r:id="rId42"/>
    <p:sldId id="289" r:id="rId43"/>
    <p:sldId id="317" r:id="rId44"/>
    <p:sldId id="290" r:id="rId45"/>
    <p:sldId id="292" r:id="rId46"/>
    <p:sldId id="293" r:id="rId47"/>
    <p:sldId id="294" r:id="rId48"/>
    <p:sldId id="311" r:id="rId49"/>
    <p:sldId id="295" r:id="rId50"/>
    <p:sldId id="303" r:id="rId51"/>
    <p:sldId id="296" r:id="rId52"/>
    <p:sldId id="318" r:id="rId53"/>
    <p:sldId id="302" r:id="rId54"/>
    <p:sldId id="297" r:id="rId55"/>
    <p:sldId id="298" r:id="rId56"/>
    <p:sldId id="299" r:id="rId57"/>
    <p:sldId id="300" r:id="rId58"/>
    <p:sldId id="301" r:id="rId59"/>
    <p:sldId id="30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261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52D2F-BB0E-454F-8108-5311DE9FA2D9}"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n-US"/>
        </a:p>
      </dgm:t>
    </dgm:pt>
    <dgm:pt modelId="{D63B89D3-3FB1-4EC0-A48B-0D2A3221A271}">
      <dgm:prSet phldrT="[Text]" custT="1"/>
      <dgm:spPr/>
      <dgm:t>
        <a:bodyPr/>
        <a:lstStyle/>
        <a:p>
          <a:r>
            <a:rPr lang="en-US" sz="1800" dirty="0" smtClean="0"/>
            <a:t>Proposal</a:t>
          </a:r>
        </a:p>
        <a:p>
          <a:r>
            <a:rPr lang="en-US" sz="1800" dirty="0" smtClean="0"/>
            <a:t>familiarization</a:t>
          </a:r>
          <a:endParaRPr lang="en-US" sz="1800" dirty="0"/>
        </a:p>
      </dgm:t>
    </dgm:pt>
    <dgm:pt modelId="{54BD897A-7696-49FA-B0CE-23C489CD217E}" type="parTrans" cxnId="{97036733-AF06-4017-B456-EDFFC9B8D3F5}">
      <dgm:prSet/>
      <dgm:spPr/>
      <dgm:t>
        <a:bodyPr/>
        <a:lstStyle/>
        <a:p>
          <a:endParaRPr lang="en-US"/>
        </a:p>
      </dgm:t>
    </dgm:pt>
    <dgm:pt modelId="{AB84DD5D-BB6E-4EF3-9FFD-3D9691942D96}" type="sibTrans" cxnId="{97036733-AF06-4017-B456-EDFFC9B8D3F5}">
      <dgm:prSet/>
      <dgm:spPr/>
      <dgm:t>
        <a:bodyPr/>
        <a:lstStyle/>
        <a:p>
          <a:endParaRPr lang="en-US"/>
        </a:p>
      </dgm:t>
    </dgm:pt>
    <dgm:pt modelId="{8A7275AC-42F9-4307-9274-897B30EC4253}">
      <dgm:prSet phldrT="[Text]" custT="1"/>
      <dgm:spPr/>
      <dgm:t>
        <a:bodyPr/>
        <a:lstStyle/>
        <a:p>
          <a:r>
            <a:rPr lang="en-US" sz="1400" dirty="0" smtClean="0"/>
            <a:t>Define  objectives</a:t>
          </a:r>
          <a:endParaRPr lang="en-US" sz="1400" dirty="0"/>
        </a:p>
      </dgm:t>
    </dgm:pt>
    <dgm:pt modelId="{EE722395-CB25-4CF3-A362-FBA8BEF98A3D}" type="parTrans" cxnId="{514852D2-183F-4BB1-BC8F-9946C043DC00}">
      <dgm:prSet/>
      <dgm:spPr/>
      <dgm:t>
        <a:bodyPr/>
        <a:lstStyle/>
        <a:p>
          <a:endParaRPr lang="en-US"/>
        </a:p>
      </dgm:t>
    </dgm:pt>
    <dgm:pt modelId="{AA8B874D-4024-4F3C-8C76-876F6EF5F46B}" type="sibTrans" cxnId="{514852D2-183F-4BB1-BC8F-9946C043DC00}">
      <dgm:prSet/>
      <dgm:spPr/>
      <dgm:t>
        <a:bodyPr/>
        <a:lstStyle/>
        <a:p>
          <a:endParaRPr lang="en-US"/>
        </a:p>
      </dgm:t>
    </dgm:pt>
    <dgm:pt modelId="{916711DF-7925-4F45-804B-80F2B8F218B0}">
      <dgm:prSet phldrT="[Text]" custT="1"/>
      <dgm:spPr/>
      <dgm:t>
        <a:bodyPr/>
        <a:lstStyle/>
        <a:p>
          <a:r>
            <a:rPr lang="en-US" sz="1400" dirty="0" smtClean="0"/>
            <a:t>Identify criteria</a:t>
          </a:r>
          <a:endParaRPr lang="en-US" sz="1400" dirty="0"/>
        </a:p>
      </dgm:t>
    </dgm:pt>
    <dgm:pt modelId="{2FAAADAD-4907-464D-8203-CDE0D43C3411}" type="parTrans" cxnId="{05188AEA-80CA-4A8D-86D6-B534A30A3243}">
      <dgm:prSet/>
      <dgm:spPr/>
      <dgm:t>
        <a:bodyPr/>
        <a:lstStyle/>
        <a:p>
          <a:endParaRPr lang="en-US"/>
        </a:p>
      </dgm:t>
    </dgm:pt>
    <dgm:pt modelId="{EAB57040-DD6D-41B5-AD72-47361A31FA61}" type="sibTrans" cxnId="{05188AEA-80CA-4A8D-86D6-B534A30A3243}">
      <dgm:prSet/>
      <dgm:spPr/>
      <dgm:t>
        <a:bodyPr/>
        <a:lstStyle/>
        <a:p>
          <a:endParaRPr lang="en-US"/>
        </a:p>
      </dgm:t>
    </dgm:pt>
    <dgm:pt modelId="{2DEE0C6C-F1A7-4888-B8E8-D184F564D664}">
      <dgm:prSet phldrT="[Text]" custT="1"/>
      <dgm:spPr/>
      <dgm:t>
        <a:bodyPr/>
        <a:lstStyle/>
        <a:p>
          <a:r>
            <a:rPr lang="en-US" sz="1800" dirty="0" smtClean="0"/>
            <a:t>Risk Analysis</a:t>
          </a:r>
          <a:endParaRPr lang="en-US" sz="1800" dirty="0"/>
        </a:p>
      </dgm:t>
    </dgm:pt>
    <dgm:pt modelId="{C68FCBE2-9DD3-45BC-8452-C0C025ABB927}" type="parTrans" cxnId="{73AD9997-2C47-4E99-8336-24ADE16E969E}">
      <dgm:prSet/>
      <dgm:spPr/>
      <dgm:t>
        <a:bodyPr/>
        <a:lstStyle/>
        <a:p>
          <a:endParaRPr lang="en-US"/>
        </a:p>
      </dgm:t>
    </dgm:pt>
    <dgm:pt modelId="{21B07445-DFF7-4DD5-A0ED-B49449F59762}" type="sibTrans" cxnId="{73AD9997-2C47-4E99-8336-24ADE16E969E}">
      <dgm:prSet/>
      <dgm:spPr/>
      <dgm:t>
        <a:bodyPr/>
        <a:lstStyle/>
        <a:p>
          <a:endParaRPr lang="en-US"/>
        </a:p>
      </dgm:t>
    </dgm:pt>
    <dgm:pt modelId="{6929CA8C-33EB-4E8C-8E09-05B3B8F8DB54}">
      <dgm:prSet phldrT="[Text]" custT="1"/>
      <dgm:spPr/>
      <dgm:t>
        <a:bodyPr/>
        <a:lstStyle/>
        <a:p>
          <a:r>
            <a:rPr lang="en-US" sz="1400" dirty="0" smtClean="0"/>
            <a:t>Identify Risk</a:t>
          </a:r>
          <a:endParaRPr lang="en-US" sz="1400" dirty="0"/>
        </a:p>
      </dgm:t>
    </dgm:pt>
    <dgm:pt modelId="{CE199109-BB7F-4056-A58D-7DCE1F209A6E}" type="parTrans" cxnId="{1F9107F5-5871-4578-BE42-904AFD3D6B30}">
      <dgm:prSet/>
      <dgm:spPr/>
      <dgm:t>
        <a:bodyPr/>
        <a:lstStyle/>
        <a:p>
          <a:endParaRPr lang="en-US"/>
        </a:p>
      </dgm:t>
    </dgm:pt>
    <dgm:pt modelId="{B6481C02-10C5-41AB-B2DE-E6D6D2993B0F}" type="sibTrans" cxnId="{1F9107F5-5871-4578-BE42-904AFD3D6B30}">
      <dgm:prSet/>
      <dgm:spPr/>
      <dgm:t>
        <a:bodyPr/>
        <a:lstStyle/>
        <a:p>
          <a:endParaRPr lang="en-US"/>
        </a:p>
      </dgm:t>
    </dgm:pt>
    <dgm:pt modelId="{CBC3EC64-3761-4BB9-8343-C1C3DD6767F3}">
      <dgm:prSet phldrT="[Text]" custT="1"/>
      <dgm:spPr/>
      <dgm:t>
        <a:bodyPr/>
        <a:lstStyle/>
        <a:p>
          <a:r>
            <a:rPr lang="en-US" sz="1600" dirty="0" smtClean="0"/>
            <a:t>Rank Risk</a:t>
          </a:r>
          <a:endParaRPr lang="en-US" sz="1600" dirty="0"/>
        </a:p>
      </dgm:t>
    </dgm:pt>
    <dgm:pt modelId="{F46FAF30-71D8-4E3D-9001-A4293E1B05F2}" type="parTrans" cxnId="{5D9D30F9-E3B4-432E-9AE7-C859CBC425BE}">
      <dgm:prSet/>
      <dgm:spPr/>
      <dgm:t>
        <a:bodyPr/>
        <a:lstStyle/>
        <a:p>
          <a:endParaRPr lang="en-US"/>
        </a:p>
      </dgm:t>
    </dgm:pt>
    <dgm:pt modelId="{E7C2BBEE-B716-44AE-8C0E-EF01DEAEF11A}" type="sibTrans" cxnId="{5D9D30F9-E3B4-432E-9AE7-C859CBC425BE}">
      <dgm:prSet/>
      <dgm:spPr/>
      <dgm:t>
        <a:bodyPr/>
        <a:lstStyle/>
        <a:p>
          <a:endParaRPr lang="en-US"/>
        </a:p>
      </dgm:t>
    </dgm:pt>
    <dgm:pt modelId="{B0D3473F-3CE0-42EB-A476-73A54DC66031}">
      <dgm:prSet phldrT="[Text]"/>
      <dgm:spPr/>
      <dgm:t>
        <a:bodyPr/>
        <a:lstStyle/>
        <a:p>
          <a:r>
            <a:rPr lang="en-US" dirty="0" smtClean="0"/>
            <a:t>Response planning</a:t>
          </a:r>
          <a:endParaRPr lang="en-US" dirty="0"/>
        </a:p>
      </dgm:t>
    </dgm:pt>
    <dgm:pt modelId="{AFFFBC3E-5797-4015-B6F1-D1E30F4B20EF}" type="parTrans" cxnId="{A8B14069-5D4A-4B18-B4FC-864C0083AC94}">
      <dgm:prSet/>
      <dgm:spPr/>
      <dgm:t>
        <a:bodyPr/>
        <a:lstStyle/>
        <a:p>
          <a:endParaRPr lang="en-US"/>
        </a:p>
      </dgm:t>
    </dgm:pt>
    <dgm:pt modelId="{4A1A0EA3-2F31-44A9-ADCB-81E70E45F737}" type="sibTrans" cxnId="{A8B14069-5D4A-4B18-B4FC-864C0083AC94}">
      <dgm:prSet/>
      <dgm:spPr/>
      <dgm:t>
        <a:bodyPr/>
        <a:lstStyle/>
        <a:p>
          <a:endParaRPr lang="en-US"/>
        </a:p>
      </dgm:t>
    </dgm:pt>
    <dgm:pt modelId="{31AF28D1-DA60-41DB-B89E-57E995BA8C8A}">
      <dgm:prSet phldrT="[Text]"/>
      <dgm:spPr/>
      <dgm:t>
        <a:bodyPr/>
        <a:lstStyle/>
        <a:p>
          <a:r>
            <a:rPr lang="en-US" dirty="0" smtClean="0"/>
            <a:t>Identify responses</a:t>
          </a:r>
          <a:endParaRPr lang="en-US" dirty="0"/>
        </a:p>
      </dgm:t>
    </dgm:pt>
    <dgm:pt modelId="{51A07BF5-B950-4E4D-8FF2-18AA5BE044B9}" type="parTrans" cxnId="{CDC5A54B-BAFE-409C-AE08-EF3A0FEF7CA9}">
      <dgm:prSet/>
      <dgm:spPr/>
      <dgm:t>
        <a:bodyPr/>
        <a:lstStyle/>
        <a:p>
          <a:endParaRPr lang="en-US"/>
        </a:p>
      </dgm:t>
    </dgm:pt>
    <dgm:pt modelId="{6167583B-A74A-404C-897D-9F57FF55674C}" type="sibTrans" cxnId="{CDC5A54B-BAFE-409C-AE08-EF3A0FEF7CA9}">
      <dgm:prSet/>
      <dgm:spPr/>
      <dgm:t>
        <a:bodyPr/>
        <a:lstStyle/>
        <a:p>
          <a:endParaRPr lang="en-US"/>
        </a:p>
      </dgm:t>
    </dgm:pt>
    <dgm:pt modelId="{32A5B593-9538-41B3-94A8-559C4DD3B5E0}">
      <dgm:prSet phldrT="[Text]"/>
      <dgm:spPr>
        <a:solidFill>
          <a:srgbClr val="002060"/>
        </a:solidFill>
      </dgm:spPr>
      <dgm:t>
        <a:bodyPr/>
        <a:lstStyle/>
        <a:p>
          <a:r>
            <a:rPr lang="en-US" dirty="0" smtClean="0"/>
            <a:t>Reporting</a:t>
          </a:r>
          <a:endParaRPr lang="en-US" dirty="0"/>
        </a:p>
      </dgm:t>
    </dgm:pt>
    <dgm:pt modelId="{EBC6DFA4-7C44-4BFF-A221-EA936FF91533}" type="parTrans" cxnId="{33F86608-653C-454E-B555-C9FBBF294449}">
      <dgm:prSet/>
      <dgm:spPr/>
      <dgm:t>
        <a:bodyPr/>
        <a:lstStyle/>
        <a:p>
          <a:endParaRPr lang="en-US"/>
        </a:p>
      </dgm:t>
    </dgm:pt>
    <dgm:pt modelId="{AC95731F-7D1F-470C-9AB2-095F10F2939B}" type="sibTrans" cxnId="{33F86608-653C-454E-B555-C9FBBF294449}">
      <dgm:prSet/>
      <dgm:spPr/>
      <dgm:t>
        <a:bodyPr/>
        <a:lstStyle/>
        <a:p>
          <a:endParaRPr lang="en-US"/>
        </a:p>
      </dgm:t>
    </dgm:pt>
    <dgm:pt modelId="{8A7FE448-1436-4E2B-9E98-B68B6C25B5AB}">
      <dgm:prSet phldrT="[Text]"/>
      <dgm:spPr>
        <a:solidFill>
          <a:srgbClr val="002060"/>
        </a:solidFill>
      </dgm:spPr>
      <dgm:t>
        <a:bodyPr/>
        <a:lstStyle/>
        <a:p>
          <a:r>
            <a:rPr lang="en-US" dirty="0" smtClean="0"/>
            <a:t>Collate schedule &amp; management measures</a:t>
          </a:r>
          <a:endParaRPr lang="en-US" dirty="0"/>
        </a:p>
      </dgm:t>
    </dgm:pt>
    <dgm:pt modelId="{4F622283-C3CD-4E9C-BC6A-BFE3D211AA02}" type="parTrans" cxnId="{121DEA5A-1A14-4D4E-9380-7928125914F2}">
      <dgm:prSet/>
      <dgm:spPr/>
      <dgm:t>
        <a:bodyPr/>
        <a:lstStyle/>
        <a:p>
          <a:endParaRPr lang="en-US"/>
        </a:p>
      </dgm:t>
    </dgm:pt>
    <dgm:pt modelId="{884C6E4F-6B48-4640-906C-643970CECB51}" type="sibTrans" cxnId="{121DEA5A-1A14-4D4E-9380-7928125914F2}">
      <dgm:prSet/>
      <dgm:spPr/>
      <dgm:t>
        <a:bodyPr/>
        <a:lstStyle/>
        <a:p>
          <a:endParaRPr lang="en-US"/>
        </a:p>
      </dgm:t>
    </dgm:pt>
    <dgm:pt modelId="{D761935F-7A17-413F-BAEC-B51343C268CA}">
      <dgm:prSet phldrT="[Text]"/>
      <dgm:spPr>
        <a:solidFill>
          <a:srgbClr val="002060"/>
        </a:solidFill>
      </dgm:spPr>
      <dgm:t>
        <a:bodyPr/>
        <a:lstStyle/>
        <a:p>
          <a:r>
            <a:rPr lang="en-US" dirty="0" smtClean="0"/>
            <a:t>Or</a:t>
          </a:r>
          <a:endParaRPr lang="en-US" dirty="0"/>
        </a:p>
      </dgm:t>
    </dgm:pt>
    <dgm:pt modelId="{B34B17B7-7BA5-41A4-90E1-D7E7E6CA063C}" type="parTrans" cxnId="{1070CEE3-E96B-4FD9-9A15-7B8D2FD1F292}">
      <dgm:prSet/>
      <dgm:spPr/>
      <dgm:t>
        <a:bodyPr/>
        <a:lstStyle/>
        <a:p>
          <a:endParaRPr lang="en-US"/>
        </a:p>
      </dgm:t>
    </dgm:pt>
    <dgm:pt modelId="{F1C2CF9E-83CB-4383-86F7-D7225AC2417B}" type="sibTrans" cxnId="{1070CEE3-E96B-4FD9-9A15-7B8D2FD1F292}">
      <dgm:prSet/>
      <dgm:spPr/>
      <dgm:t>
        <a:bodyPr/>
        <a:lstStyle/>
        <a:p>
          <a:endParaRPr lang="en-US"/>
        </a:p>
      </dgm:t>
    </dgm:pt>
    <dgm:pt modelId="{5A7140F5-85D1-4A1E-8175-9633A533E3F1}">
      <dgm:prSet phldrT="[Text]"/>
      <dgm:spPr/>
      <dgm:t>
        <a:bodyPr/>
        <a:lstStyle/>
        <a:p>
          <a:r>
            <a:rPr lang="en-US" dirty="0" smtClean="0"/>
            <a:t>Implementing</a:t>
          </a:r>
          <a:endParaRPr lang="en-US" dirty="0"/>
        </a:p>
      </dgm:t>
    </dgm:pt>
    <dgm:pt modelId="{4C9E846E-40EA-4296-A79F-44DC6E060011}" type="parTrans" cxnId="{5BAAA919-D1C9-4284-B569-A70F94814F13}">
      <dgm:prSet/>
      <dgm:spPr/>
      <dgm:t>
        <a:bodyPr/>
        <a:lstStyle/>
        <a:p>
          <a:endParaRPr lang="en-US"/>
        </a:p>
      </dgm:t>
    </dgm:pt>
    <dgm:pt modelId="{0A2AD4C2-640A-44F1-9BE1-32329524F940}" type="sibTrans" cxnId="{5BAAA919-D1C9-4284-B569-A70F94814F13}">
      <dgm:prSet/>
      <dgm:spPr/>
      <dgm:t>
        <a:bodyPr/>
        <a:lstStyle/>
        <a:p>
          <a:endParaRPr lang="en-US"/>
        </a:p>
      </dgm:t>
    </dgm:pt>
    <dgm:pt modelId="{A0358BF3-FE30-4A4E-ABD0-9DE2E845C18F}">
      <dgm:prSet phldrT="[Text]"/>
      <dgm:spPr/>
      <dgm:t>
        <a:bodyPr/>
        <a:lstStyle/>
        <a:p>
          <a:r>
            <a:rPr lang="en-US" dirty="0" smtClean="0"/>
            <a:t>Effect schedules,</a:t>
          </a:r>
          <a:endParaRPr lang="en-US" dirty="0"/>
        </a:p>
      </dgm:t>
    </dgm:pt>
    <dgm:pt modelId="{44A3D198-9FFD-4773-924D-93299E2FF2E9}" type="parTrans" cxnId="{C6736126-2DCB-49D4-8D43-FF133CF00C01}">
      <dgm:prSet/>
      <dgm:spPr/>
      <dgm:t>
        <a:bodyPr/>
        <a:lstStyle/>
        <a:p>
          <a:endParaRPr lang="en-US"/>
        </a:p>
      </dgm:t>
    </dgm:pt>
    <dgm:pt modelId="{4B31C1B4-AECB-4474-8D82-6C53856E161C}" type="sibTrans" cxnId="{C6736126-2DCB-49D4-8D43-FF133CF00C01}">
      <dgm:prSet/>
      <dgm:spPr/>
      <dgm:t>
        <a:bodyPr/>
        <a:lstStyle/>
        <a:p>
          <a:endParaRPr lang="en-US"/>
        </a:p>
      </dgm:t>
    </dgm:pt>
    <dgm:pt modelId="{45EFABD7-C228-49B6-B251-5DB5B0E7508E}">
      <dgm:prSet phldrT="[Text]"/>
      <dgm:spPr/>
      <dgm:t>
        <a:bodyPr/>
        <a:lstStyle/>
        <a:p>
          <a:r>
            <a:rPr lang="en-US" dirty="0" smtClean="0"/>
            <a:t>Monitor review &amp; evaluate</a:t>
          </a:r>
          <a:endParaRPr lang="en-US" dirty="0"/>
        </a:p>
      </dgm:t>
    </dgm:pt>
    <dgm:pt modelId="{65CDAF68-C90C-41F0-8F01-666B56843D14}" type="parTrans" cxnId="{B4F111B8-26B6-4E9B-A207-3B08CE34582B}">
      <dgm:prSet/>
      <dgm:spPr/>
      <dgm:t>
        <a:bodyPr/>
        <a:lstStyle/>
        <a:p>
          <a:endParaRPr lang="en-US"/>
        </a:p>
      </dgm:t>
    </dgm:pt>
    <dgm:pt modelId="{1C3F1E72-BE0B-4244-AA74-CFF363407E01}" type="sibTrans" cxnId="{B4F111B8-26B6-4E9B-A207-3B08CE34582B}">
      <dgm:prSet/>
      <dgm:spPr/>
      <dgm:t>
        <a:bodyPr/>
        <a:lstStyle/>
        <a:p>
          <a:endParaRPr lang="en-US"/>
        </a:p>
      </dgm:t>
    </dgm:pt>
    <dgm:pt modelId="{7AA1CA31-B506-414D-966D-C2CF2E8F07C2}">
      <dgm:prSet phldrT="[Text]" custT="1"/>
      <dgm:spPr/>
      <dgm:t>
        <a:bodyPr/>
        <a:lstStyle/>
        <a:p>
          <a:r>
            <a:rPr lang="en-US" sz="1400" dirty="0" smtClean="0"/>
            <a:t>Define key elements</a:t>
          </a:r>
          <a:endParaRPr lang="en-US" sz="1400" dirty="0"/>
        </a:p>
      </dgm:t>
    </dgm:pt>
    <dgm:pt modelId="{8BA6A164-14FA-4739-BFD1-83CF5560F0BA}" type="parTrans" cxnId="{575852EF-28FD-4DF2-8836-9C5DF9E95CD7}">
      <dgm:prSet/>
      <dgm:spPr/>
      <dgm:t>
        <a:bodyPr/>
        <a:lstStyle/>
        <a:p>
          <a:endParaRPr lang="en-US"/>
        </a:p>
      </dgm:t>
    </dgm:pt>
    <dgm:pt modelId="{B837349D-9099-4D3C-88BB-CAF7786D4939}" type="sibTrans" cxnId="{575852EF-28FD-4DF2-8836-9C5DF9E95CD7}">
      <dgm:prSet/>
      <dgm:spPr/>
      <dgm:t>
        <a:bodyPr/>
        <a:lstStyle/>
        <a:p>
          <a:endParaRPr lang="en-US"/>
        </a:p>
      </dgm:t>
    </dgm:pt>
    <dgm:pt modelId="{4F610670-EA3D-4324-A524-0BB6E012F85C}">
      <dgm:prSet phldrT="[Text]" custT="1"/>
      <dgm:spPr/>
      <dgm:t>
        <a:bodyPr/>
        <a:lstStyle/>
        <a:p>
          <a:r>
            <a:rPr lang="en-US" sz="1600" dirty="0" smtClean="0"/>
            <a:t>Asses risk</a:t>
          </a:r>
          <a:endParaRPr lang="en-US" sz="1800" dirty="0"/>
        </a:p>
      </dgm:t>
    </dgm:pt>
    <dgm:pt modelId="{62DADEAF-FAE1-4A1B-836E-2314299FA74C}" type="parTrans" cxnId="{223BEC58-D5D7-42EB-8C22-C0593D8C2D72}">
      <dgm:prSet/>
      <dgm:spPr/>
      <dgm:t>
        <a:bodyPr/>
        <a:lstStyle/>
        <a:p>
          <a:endParaRPr lang="en-US"/>
        </a:p>
      </dgm:t>
    </dgm:pt>
    <dgm:pt modelId="{51896801-BC6D-4BA0-95C0-81D4468FF281}" type="sibTrans" cxnId="{223BEC58-D5D7-42EB-8C22-C0593D8C2D72}">
      <dgm:prSet/>
      <dgm:spPr/>
      <dgm:t>
        <a:bodyPr/>
        <a:lstStyle/>
        <a:p>
          <a:endParaRPr lang="en-US"/>
        </a:p>
      </dgm:t>
    </dgm:pt>
    <dgm:pt modelId="{D7560B01-EEC1-43AB-A7BA-2ACA9D13CCFD}">
      <dgm:prSet phldrT="[Text]" custT="1"/>
      <dgm:spPr/>
      <dgm:t>
        <a:bodyPr/>
        <a:lstStyle/>
        <a:p>
          <a:r>
            <a:rPr lang="en-US" sz="1600" dirty="0" smtClean="0"/>
            <a:t>Screen minor risk</a:t>
          </a:r>
          <a:endParaRPr lang="en-US" sz="1600" dirty="0"/>
        </a:p>
      </dgm:t>
    </dgm:pt>
    <dgm:pt modelId="{4143A3E3-28B0-42EC-938C-64BA5423CD67}" type="parTrans" cxnId="{E1E590D0-3EF8-4DE1-ABA9-C88EE84FB023}">
      <dgm:prSet/>
      <dgm:spPr/>
      <dgm:t>
        <a:bodyPr/>
        <a:lstStyle/>
        <a:p>
          <a:endParaRPr lang="en-US"/>
        </a:p>
      </dgm:t>
    </dgm:pt>
    <dgm:pt modelId="{7D1D1D64-2FA2-422C-BF5F-642B03F272CB}" type="sibTrans" cxnId="{E1E590D0-3EF8-4DE1-ABA9-C88EE84FB023}">
      <dgm:prSet/>
      <dgm:spPr/>
      <dgm:t>
        <a:bodyPr/>
        <a:lstStyle/>
        <a:p>
          <a:endParaRPr lang="en-US"/>
        </a:p>
      </dgm:t>
    </dgm:pt>
    <dgm:pt modelId="{32EEBCFB-AD0F-48C7-804F-7E824F03B396}">
      <dgm:prSet phldrT="[Text]"/>
      <dgm:spPr/>
      <dgm:t>
        <a:bodyPr/>
        <a:lstStyle/>
        <a:p>
          <a:r>
            <a:rPr lang="en-US" dirty="0" smtClean="0"/>
            <a:t>Select best responses</a:t>
          </a:r>
          <a:endParaRPr lang="en-US" dirty="0"/>
        </a:p>
      </dgm:t>
    </dgm:pt>
    <dgm:pt modelId="{BB065589-0075-43B2-AAB8-0A2E63B47C7E}" type="parTrans" cxnId="{28A43776-7E39-4476-BB9A-6866BEAC992A}">
      <dgm:prSet/>
      <dgm:spPr/>
      <dgm:t>
        <a:bodyPr/>
        <a:lstStyle/>
        <a:p>
          <a:endParaRPr lang="en-US"/>
        </a:p>
      </dgm:t>
    </dgm:pt>
    <dgm:pt modelId="{CDB7E01C-BA17-446B-A674-FD4F279EF3C6}" type="sibTrans" cxnId="{28A43776-7E39-4476-BB9A-6866BEAC992A}">
      <dgm:prSet/>
      <dgm:spPr/>
      <dgm:t>
        <a:bodyPr/>
        <a:lstStyle/>
        <a:p>
          <a:endParaRPr lang="en-US"/>
        </a:p>
      </dgm:t>
    </dgm:pt>
    <dgm:pt modelId="{97489B3F-E026-4FFC-B4A1-85F8C392AD80}">
      <dgm:prSet phldrT="[Text]"/>
      <dgm:spPr/>
      <dgm:t>
        <a:bodyPr/>
        <a:lstStyle/>
        <a:p>
          <a:r>
            <a:rPr lang="en-US" dirty="0" smtClean="0"/>
            <a:t>Develop action and management</a:t>
          </a:r>
          <a:endParaRPr lang="en-US" dirty="0"/>
        </a:p>
      </dgm:t>
    </dgm:pt>
    <dgm:pt modelId="{2BD620CB-0891-4286-B17D-11F647E61C98}" type="parTrans" cxnId="{E3593EE8-AD0B-463A-9DDC-221B155301A8}">
      <dgm:prSet/>
      <dgm:spPr/>
      <dgm:t>
        <a:bodyPr/>
        <a:lstStyle/>
        <a:p>
          <a:endParaRPr lang="en-US"/>
        </a:p>
      </dgm:t>
    </dgm:pt>
    <dgm:pt modelId="{907958D9-E90E-4BA2-B930-991B0314314B}" type="sibTrans" cxnId="{E3593EE8-AD0B-463A-9DDC-221B155301A8}">
      <dgm:prSet/>
      <dgm:spPr/>
      <dgm:t>
        <a:bodyPr/>
        <a:lstStyle/>
        <a:p>
          <a:endParaRPr lang="en-US"/>
        </a:p>
      </dgm:t>
    </dgm:pt>
    <dgm:pt modelId="{B57C7577-0818-4223-8783-00131C3AE21D}">
      <dgm:prSet phldrT="[Text]"/>
      <dgm:spPr>
        <a:solidFill>
          <a:srgbClr val="002060"/>
        </a:solidFill>
      </dgm:spPr>
      <dgm:t>
        <a:bodyPr/>
        <a:lstStyle/>
        <a:p>
          <a:r>
            <a:rPr lang="en-US" dirty="0" smtClean="0"/>
            <a:t>Write risk management plan</a:t>
          </a:r>
          <a:endParaRPr lang="en-US" dirty="0"/>
        </a:p>
      </dgm:t>
    </dgm:pt>
    <dgm:pt modelId="{29A2BEE9-0797-43D2-9C96-6FBD2598F720}" type="parTrans" cxnId="{F49E5130-D6E5-4231-8ED6-3183C4F82614}">
      <dgm:prSet/>
      <dgm:spPr/>
      <dgm:t>
        <a:bodyPr/>
        <a:lstStyle/>
        <a:p>
          <a:endParaRPr lang="en-US"/>
        </a:p>
      </dgm:t>
    </dgm:pt>
    <dgm:pt modelId="{386D7015-EF41-4855-8C30-885989B2F521}" type="sibTrans" cxnId="{F49E5130-D6E5-4231-8ED6-3183C4F82614}">
      <dgm:prSet/>
      <dgm:spPr/>
      <dgm:t>
        <a:bodyPr/>
        <a:lstStyle/>
        <a:p>
          <a:endParaRPr lang="en-US"/>
        </a:p>
      </dgm:t>
    </dgm:pt>
    <dgm:pt modelId="{C85EAF1C-5B0B-4107-9E78-D8AE8564A450}">
      <dgm:prSet phldrT="[Text]"/>
      <dgm:spPr/>
      <dgm:t>
        <a:bodyPr/>
        <a:lstStyle/>
        <a:p>
          <a:r>
            <a:rPr lang="en-US" dirty="0" smtClean="0"/>
            <a:t>Measures or plan</a:t>
          </a:r>
          <a:endParaRPr lang="en-US" dirty="0"/>
        </a:p>
      </dgm:t>
    </dgm:pt>
    <dgm:pt modelId="{5CF73201-927B-4B81-80CD-6DFC4F3C5462}" type="parTrans" cxnId="{C74725D7-1A71-47CD-9261-F164C5E8C28D}">
      <dgm:prSet/>
      <dgm:spPr/>
      <dgm:t>
        <a:bodyPr/>
        <a:lstStyle/>
        <a:p>
          <a:endParaRPr lang="en-US"/>
        </a:p>
      </dgm:t>
    </dgm:pt>
    <dgm:pt modelId="{2BE69A6F-4BCB-4DB6-8B27-C8201CC15225}" type="sibTrans" cxnId="{C74725D7-1A71-47CD-9261-F164C5E8C28D}">
      <dgm:prSet/>
      <dgm:spPr/>
      <dgm:t>
        <a:bodyPr/>
        <a:lstStyle/>
        <a:p>
          <a:endParaRPr lang="en-US"/>
        </a:p>
      </dgm:t>
    </dgm:pt>
    <dgm:pt modelId="{379E0CC4-6A33-4B20-9C03-595549561A18}" type="pres">
      <dgm:prSet presAssocID="{E6E52D2F-BB0E-454F-8108-5311DE9FA2D9}" presName="Name0" presStyleCnt="0">
        <dgm:presLayoutVars>
          <dgm:dir/>
          <dgm:resizeHandles val="exact"/>
        </dgm:presLayoutVars>
      </dgm:prSet>
      <dgm:spPr/>
      <dgm:t>
        <a:bodyPr/>
        <a:lstStyle/>
        <a:p>
          <a:endParaRPr lang="en-US"/>
        </a:p>
      </dgm:t>
    </dgm:pt>
    <dgm:pt modelId="{EE821243-45F3-450A-A3B4-F09A20AC514A}" type="pres">
      <dgm:prSet presAssocID="{D63B89D3-3FB1-4EC0-A48B-0D2A3221A271}" presName="node" presStyleLbl="node1" presStyleIdx="0" presStyleCnt="5" custScaleX="117347">
        <dgm:presLayoutVars>
          <dgm:bulletEnabled val="1"/>
        </dgm:presLayoutVars>
      </dgm:prSet>
      <dgm:spPr/>
      <dgm:t>
        <a:bodyPr/>
        <a:lstStyle/>
        <a:p>
          <a:endParaRPr lang="en-US"/>
        </a:p>
      </dgm:t>
    </dgm:pt>
    <dgm:pt modelId="{3A6B3867-CA31-4B70-BBE5-F18FF596F14F}" type="pres">
      <dgm:prSet presAssocID="{AB84DD5D-BB6E-4EF3-9FFD-3D9691942D96}" presName="sibTrans" presStyleCnt="0"/>
      <dgm:spPr/>
    </dgm:pt>
    <dgm:pt modelId="{39ABD87C-F782-48A1-BBCC-BA799A497029}" type="pres">
      <dgm:prSet presAssocID="{2DEE0C6C-F1A7-4888-B8E8-D184F564D664}" presName="node" presStyleLbl="node1" presStyleIdx="1" presStyleCnt="5">
        <dgm:presLayoutVars>
          <dgm:bulletEnabled val="1"/>
        </dgm:presLayoutVars>
      </dgm:prSet>
      <dgm:spPr/>
      <dgm:t>
        <a:bodyPr/>
        <a:lstStyle/>
        <a:p>
          <a:endParaRPr lang="en-US"/>
        </a:p>
      </dgm:t>
    </dgm:pt>
    <dgm:pt modelId="{FFE7FDDD-6709-4FF6-8724-16ED0935B365}" type="pres">
      <dgm:prSet presAssocID="{21B07445-DFF7-4DD5-A0ED-B49449F59762}" presName="sibTrans" presStyleCnt="0"/>
      <dgm:spPr/>
    </dgm:pt>
    <dgm:pt modelId="{7A05DBAE-2277-4928-B153-50F4196CDBF1}" type="pres">
      <dgm:prSet presAssocID="{B0D3473F-3CE0-42EB-A476-73A54DC66031}" presName="node" presStyleLbl="node1" presStyleIdx="2" presStyleCnt="5">
        <dgm:presLayoutVars>
          <dgm:bulletEnabled val="1"/>
        </dgm:presLayoutVars>
      </dgm:prSet>
      <dgm:spPr/>
      <dgm:t>
        <a:bodyPr/>
        <a:lstStyle/>
        <a:p>
          <a:endParaRPr lang="en-US"/>
        </a:p>
      </dgm:t>
    </dgm:pt>
    <dgm:pt modelId="{5BDC0C74-C6BD-45F0-ABD5-DE5F69C73C8A}" type="pres">
      <dgm:prSet presAssocID="{4A1A0EA3-2F31-44A9-ADCB-81E70E45F737}" presName="sibTrans" presStyleCnt="0"/>
      <dgm:spPr/>
    </dgm:pt>
    <dgm:pt modelId="{AB214EAD-8328-472E-8EBF-51F3DEF5C0CE}" type="pres">
      <dgm:prSet presAssocID="{32A5B593-9538-41B3-94A8-559C4DD3B5E0}" presName="node" presStyleLbl="node1" presStyleIdx="3" presStyleCnt="5">
        <dgm:presLayoutVars>
          <dgm:bulletEnabled val="1"/>
        </dgm:presLayoutVars>
      </dgm:prSet>
      <dgm:spPr/>
      <dgm:t>
        <a:bodyPr/>
        <a:lstStyle/>
        <a:p>
          <a:endParaRPr lang="en-US"/>
        </a:p>
      </dgm:t>
    </dgm:pt>
    <dgm:pt modelId="{D06A5E9D-083E-4E15-9FEA-3B3BA3D93ADE}" type="pres">
      <dgm:prSet presAssocID="{AC95731F-7D1F-470C-9AB2-095F10F2939B}" presName="sibTrans" presStyleCnt="0"/>
      <dgm:spPr/>
    </dgm:pt>
    <dgm:pt modelId="{7C900527-A436-4710-BA88-0295FCDB948B}" type="pres">
      <dgm:prSet presAssocID="{5A7140F5-85D1-4A1E-8175-9633A533E3F1}" presName="node" presStyleLbl="node1" presStyleIdx="4" presStyleCnt="5">
        <dgm:presLayoutVars>
          <dgm:bulletEnabled val="1"/>
        </dgm:presLayoutVars>
      </dgm:prSet>
      <dgm:spPr/>
      <dgm:t>
        <a:bodyPr/>
        <a:lstStyle/>
        <a:p>
          <a:endParaRPr lang="en-US"/>
        </a:p>
      </dgm:t>
    </dgm:pt>
  </dgm:ptLst>
  <dgm:cxnLst>
    <dgm:cxn modelId="{E3593EE8-AD0B-463A-9DDC-221B155301A8}" srcId="{B0D3473F-3CE0-42EB-A476-73A54DC66031}" destId="{97489B3F-E026-4FFC-B4A1-85F8C392AD80}" srcOrd="2" destOrd="0" parTransId="{2BD620CB-0891-4286-B17D-11F647E61C98}" sibTransId="{907958D9-E90E-4BA2-B930-991B0314314B}"/>
    <dgm:cxn modelId="{581330DE-BAC8-455E-BC66-967B360B7C74}" type="presOf" srcId="{32A5B593-9538-41B3-94A8-559C4DD3B5E0}" destId="{AB214EAD-8328-472E-8EBF-51F3DEF5C0CE}" srcOrd="0" destOrd="0" presId="urn:microsoft.com/office/officeart/2005/8/layout/hList6"/>
    <dgm:cxn modelId="{5D9D30F9-E3B4-432E-9AE7-C859CBC425BE}" srcId="{2DEE0C6C-F1A7-4888-B8E8-D184F564D664}" destId="{CBC3EC64-3761-4BB9-8343-C1C3DD6767F3}" srcOrd="2" destOrd="0" parTransId="{F46FAF30-71D8-4E3D-9001-A4293E1B05F2}" sibTransId="{E7C2BBEE-B716-44AE-8C0E-EF01DEAEF11A}"/>
    <dgm:cxn modelId="{575852EF-28FD-4DF2-8836-9C5DF9E95CD7}" srcId="{D63B89D3-3FB1-4EC0-A48B-0D2A3221A271}" destId="{7AA1CA31-B506-414D-966D-C2CF2E8F07C2}" srcOrd="2" destOrd="0" parTransId="{8BA6A164-14FA-4739-BFD1-83CF5560F0BA}" sibTransId="{B837349D-9099-4D3C-88BB-CAF7786D4939}"/>
    <dgm:cxn modelId="{085A0D2D-CCC3-4ED1-9E21-2D3845418FEA}" type="presOf" srcId="{CBC3EC64-3761-4BB9-8343-C1C3DD6767F3}" destId="{39ABD87C-F782-48A1-BBCC-BA799A497029}" srcOrd="0" destOrd="3" presId="urn:microsoft.com/office/officeart/2005/8/layout/hList6"/>
    <dgm:cxn modelId="{D91BCBCF-F1D6-49A4-819C-F1E27AE8DCF5}" type="presOf" srcId="{D761935F-7A17-413F-BAEC-B51343C268CA}" destId="{AB214EAD-8328-472E-8EBF-51F3DEF5C0CE}" srcOrd="0" destOrd="2" presId="urn:microsoft.com/office/officeart/2005/8/layout/hList6"/>
    <dgm:cxn modelId="{B4A025EF-BFB8-4960-B148-1A9B62A204C3}" type="presOf" srcId="{97489B3F-E026-4FFC-B4A1-85F8C392AD80}" destId="{7A05DBAE-2277-4928-B153-50F4196CDBF1}" srcOrd="0" destOrd="3" presId="urn:microsoft.com/office/officeart/2005/8/layout/hList6"/>
    <dgm:cxn modelId="{121DEA5A-1A14-4D4E-9380-7928125914F2}" srcId="{32A5B593-9538-41B3-94A8-559C4DD3B5E0}" destId="{8A7FE448-1436-4E2B-9E98-B68B6C25B5AB}" srcOrd="0" destOrd="0" parTransId="{4F622283-C3CD-4E9C-BC6A-BFE3D211AA02}" sibTransId="{884C6E4F-6B48-4640-906C-643970CECB51}"/>
    <dgm:cxn modelId="{A8B14069-5D4A-4B18-B4FC-864C0083AC94}" srcId="{E6E52D2F-BB0E-454F-8108-5311DE9FA2D9}" destId="{B0D3473F-3CE0-42EB-A476-73A54DC66031}" srcOrd="2" destOrd="0" parTransId="{AFFFBC3E-5797-4015-B6F1-D1E30F4B20EF}" sibTransId="{4A1A0EA3-2F31-44A9-ADCB-81E70E45F737}"/>
    <dgm:cxn modelId="{FB5BFDD1-C94D-4345-AE85-9527A79D0F28}" type="presOf" srcId="{2DEE0C6C-F1A7-4888-B8E8-D184F564D664}" destId="{39ABD87C-F782-48A1-BBCC-BA799A497029}" srcOrd="0" destOrd="0" presId="urn:microsoft.com/office/officeart/2005/8/layout/hList6"/>
    <dgm:cxn modelId="{9FD9F89A-0BA1-400C-AA65-DF8FE7E57787}" type="presOf" srcId="{B57C7577-0818-4223-8783-00131C3AE21D}" destId="{AB214EAD-8328-472E-8EBF-51F3DEF5C0CE}" srcOrd="0" destOrd="3" presId="urn:microsoft.com/office/officeart/2005/8/layout/hList6"/>
    <dgm:cxn modelId="{F49E5130-D6E5-4231-8ED6-3183C4F82614}" srcId="{32A5B593-9538-41B3-94A8-559C4DD3B5E0}" destId="{B57C7577-0818-4223-8783-00131C3AE21D}" srcOrd="2" destOrd="0" parTransId="{29A2BEE9-0797-43D2-9C96-6FBD2598F720}" sibTransId="{386D7015-EF41-4855-8C30-885989B2F521}"/>
    <dgm:cxn modelId="{28A43776-7E39-4476-BB9A-6866BEAC992A}" srcId="{B0D3473F-3CE0-42EB-A476-73A54DC66031}" destId="{32EEBCFB-AD0F-48C7-804F-7E824F03B396}" srcOrd="1" destOrd="0" parTransId="{BB065589-0075-43B2-AAB8-0A2E63B47C7E}" sibTransId="{CDB7E01C-BA17-446B-A674-FD4F279EF3C6}"/>
    <dgm:cxn modelId="{5BAAA919-D1C9-4284-B569-A70F94814F13}" srcId="{E6E52D2F-BB0E-454F-8108-5311DE9FA2D9}" destId="{5A7140F5-85D1-4A1E-8175-9633A533E3F1}" srcOrd="4" destOrd="0" parTransId="{4C9E846E-40EA-4296-A79F-44DC6E060011}" sibTransId="{0A2AD4C2-640A-44F1-9BE1-32329524F940}"/>
    <dgm:cxn modelId="{6BFDBD56-C418-4CE2-8107-8C75D6693E64}" type="presOf" srcId="{D7560B01-EEC1-43AB-A7BA-2ACA9D13CCFD}" destId="{39ABD87C-F782-48A1-BBCC-BA799A497029}" srcOrd="0" destOrd="4" presId="urn:microsoft.com/office/officeart/2005/8/layout/hList6"/>
    <dgm:cxn modelId="{33F86608-653C-454E-B555-C9FBBF294449}" srcId="{E6E52D2F-BB0E-454F-8108-5311DE9FA2D9}" destId="{32A5B593-9538-41B3-94A8-559C4DD3B5E0}" srcOrd="3" destOrd="0" parTransId="{EBC6DFA4-7C44-4BFF-A221-EA936FF91533}" sibTransId="{AC95731F-7D1F-470C-9AB2-095F10F2939B}"/>
    <dgm:cxn modelId="{E1E590D0-3EF8-4DE1-ABA9-C88EE84FB023}" srcId="{2DEE0C6C-F1A7-4888-B8E8-D184F564D664}" destId="{D7560B01-EEC1-43AB-A7BA-2ACA9D13CCFD}" srcOrd="3" destOrd="0" parTransId="{4143A3E3-28B0-42EC-938C-64BA5423CD67}" sibTransId="{7D1D1D64-2FA2-422C-BF5F-642B03F272CB}"/>
    <dgm:cxn modelId="{5EA268F0-4D56-40AF-98F8-B6A5F36E7825}" type="presOf" srcId="{32EEBCFB-AD0F-48C7-804F-7E824F03B396}" destId="{7A05DBAE-2277-4928-B153-50F4196CDBF1}" srcOrd="0" destOrd="2" presId="urn:microsoft.com/office/officeart/2005/8/layout/hList6"/>
    <dgm:cxn modelId="{B966B442-A0E7-4972-B38B-2A334F55DC8E}" type="presOf" srcId="{45EFABD7-C228-49B6-B251-5DB5B0E7508E}" destId="{7C900527-A436-4710-BA88-0295FCDB948B}" srcOrd="0" destOrd="3" presId="urn:microsoft.com/office/officeart/2005/8/layout/hList6"/>
    <dgm:cxn modelId="{CDC5A54B-BAFE-409C-AE08-EF3A0FEF7CA9}" srcId="{B0D3473F-3CE0-42EB-A476-73A54DC66031}" destId="{31AF28D1-DA60-41DB-B89E-57E995BA8C8A}" srcOrd="0" destOrd="0" parTransId="{51A07BF5-B950-4E4D-8FF2-18AA5BE044B9}" sibTransId="{6167583B-A74A-404C-897D-9F57FF55674C}"/>
    <dgm:cxn modelId="{05188AEA-80CA-4A8D-86D6-B534A30A3243}" srcId="{D63B89D3-3FB1-4EC0-A48B-0D2A3221A271}" destId="{916711DF-7925-4F45-804B-80F2B8F218B0}" srcOrd="1" destOrd="0" parTransId="{2FAAADAD-4907-464D-8203-CDE0D43C3411}" sibTransId="{EAB57040-DD6D-41B5-AD72-47361A31FA61}"/>
    <dgm:cxn modelId="{97D66EA1-3AD4-442A-9D62-11D9D0F3161A}" type="presOf" srcId="{916711DF-7925-4F45-804B-80F2B8F218B0}" destId="{EE821243-45F3-450A-A3B4-F09A20AC514A}" srcOrd="0" destOrd="2" presId="urn:microsoft.com/office/officeart/2005/8/layout/hList6"/>
    <dgm:cxn modelId="{1070CEE3-E96B-4FD9-9A15-7B8D2FD1F292}" srcId="{32A5B593-9538-41B3-94A8-559C4DD3B5E0}" destId="{D761935F-7A17-413F-BAEC-B51343C268CA}" srcOrd="1" destOrd="0" parTransId="{B34B17B7-7BA5-41A4-90E1-D7E7E6CA063C}" sibTransId="{F1C2CF9E-83CB-4383-86F7-D7225AC2417B}"/>
    <dgm:cxn modelId="{73AD9997-2C47-4E99-8336-24ADE16E969E}" srcId="{E6E52D2F-BB0E-454F-8108-5311DE9FA2D9}" destId="{2DEE0C6C-F1A7-4888-B8E8-D184F564D664}" srcOrd="1" destOrd="0" parTransId="{C68FCBE2-9DD3-45BC-8452-C0C025ABB927}" sibTransId="{21B07445-DFF7-4DD5-A0ED-B49449F59762}"/>
    <dgm:cxn modelId="{514852D2-183F-4BB1-BC8F-9946C043DC00}" srcId="{D63B89D3-3FB1-4EC0-A48B-0D2A3221A271}" destId="{8A7275AC-42F9-4307-9274-897B30EC4253}" srcOrd="0" destOrd="0" parTransId="{EE722395-CB25-4CF3-A362-FBA8BEF98A3D}" sibTransId="{AA8B874D-4024-4F3C-8C76-876F6EF5F46B}"/>
    <dgm:cxn modelId="{B4F111B8-26B6-4E9B-A207-3B08CE34582B}" srcId="{5A7140F5-85D1-4A1E-8175-9633A533E3F1}" destId="{45EFABD7-C228-49B6-B251-5DB5B0E7508E}" srcOrd="2" destOrd="0" parTransId="{65CDAF68-C90C-41F0-8F01-666B56843D14}" sibTransId="{1C3F1E72-BE0B-4244-AA74-CFF363407E01}"/>
    <dgm:cxn modelId="{332FEB00-8B59-4788-8AF5-00C853750D3D}" type="presOf" srcId="{31AF28D1-DA60-41DB-B89E-57E995BA8C8A}" destId="{7A05DBAE-2277-4928-B153-50F4196CDBF1}" srcOrd="0" destOrd="1" presId="urn:microsoft.com/office/officeart/2005/8/layout/hList6"/>
    <dgm:cxn modelId="{F85EE6BD-A970-4989-AF39-04F970928B5B}" type="presOf" srcId="{C85EAF1C-5B0B-4107-9E78-D8AE8564A450}" destId="{7C900527-A436-4710-BA88-0295FCDB948B}" srcOrd="0" destOrd="2" presId="urn:microsoft.com/office/officeart/2005/8/layout/hList6"/>
    <dgm:cxn modelId="{C74725D7-1A71-47CD-9261-F164C5E8C28D}" srcId="{5A7140F5-85D1-4A1E-8175-9633A533E3F1}" destId="{C85EAF1C-5B0B-4107-9E78-D8AE8564A450}" srcOrd="1" destOrd="0" parTransId="{5CF73201-927B-4B81-80CD-6DFC4F3C5462}" sibTransId="{2BE69A6F-4BCB-4DB6-8B27-C8201CC15225}"/>
    <dgm:cxn modelId="{A2ED6857-6F9E-49C9-ABD4-18CCB8F265AE}" type="presOf" srcId="{7AA1CA31-B506-414D-966D-C2CF2E8F07C2}" destId="{EE821243-45F3-450A-A3B4-F09A20AC514A}" srcOrd="0" destOrd="3" presId="urn:microsoft.com/office/officeart/2005/8/layout/hList6"/>
    <dgm:cxn modelId="{01D04E19-B596-4441-BF77-DE899D190EED}" type="presOf" srcId="{E6E52D2F-BB0E-454F-8108-5311DE9FA2D9}" destId="{379E0CC4-6A33-4B20-9C03-595549561A18}" srcOrd="0" destOrd="0" presId="urn:microsoft.com/office/officeart/2005/8/layout/hList6"/>
    <dgm:cxn modelId="{C6736126-2DCB-49D4-8D43-FF133CF00C01}" srcId="{5A7140F5-85D1-4A1E-8175-9633A533E3F1}" destId="{A0358BF3-FE30-4A4E-ABD0-9DE2E845C18F}" srcOrd="0" destOrd="0" parTransId="{44A3D198-9FFD-4773-924D-93299E2FF2E9}" sibTransId="{4B31C1B4-AECB-4474-8D82-6C53856E161C}"/>
    <dgm:cxn modelId="{781449F4-50F9-45E4-9CD8-F1DED0EE0422}" type="presOf" srcId="{4F610670-EA3D-4324-A524-0BB6E012F85C}" destId="{39ABD87C-F782-48A1-BBCC-BA799A497029}" srcOrd="0" destOrd="2" presId="urn:microsoft.com/office/officeart/2005/8/layout/hList6"/>
    <dgm:cxn modelId="{223BEC58-D5D7-42EB-8C22-C0593D8C2D72}" srcId="{2DEE0C6C-F1A7-4888-B8E8-D184F564D664}" destId="{4F610670-EA3D-4324-A524-0BB6E012F85C}" srcOrd="1" destOrd="0" parTransId="{62DADEAF-FAE1-4A1B-836E-2314299FA74C}" sibTransId="{51896801-BC6D-4BA0-95C0-81D4468FF281}"/>
    <dgm:cxn modelId="{D42B1587-22E0-4E8B-A4E4-7C13597DAAC6}" type="presOf" srcId="{D63B89D3-3FB1-4EC0-A48B-0D2A3221A271}" destId="{EE821243-45F3-450A-A3B4-F09A20AC514A}" srcOrd="0" destOrd="0" presId="urn:microsoft.com/office/officeart/2005/8/layout/hList6"/>
    <dgm:cxn modelId="{97036733-AF06-4017-B456-EDFFC9B8D3F5}" srcId="{E6E52D2F-BB0E-454F-8108-5311DE9FA2D9}" destId="{D63B89D3-3FB1-4EC0-A48B-0D2A3221A271}" srcOrd="0" destOrd="0" parTransId="{54BD897A-7696-49FA-B0CE-23C489CD217E}" sibTransId="{AB84DD5D-BB6E-4EF3-9FFD-3D9691942D96}"/>
    <dgm:cxn modelId="{C96635B3-DA7D-40C4-988A-A7474C7FCFEF}" type="presOf" srcId="{B0D3473F-3CE0-42EB-A476-73A54DC66031}" destId="{7A05DBAE-2277-4928-B153-50F4196CDBF1}" srcOrd="0" destOrd="0" presId="urn:microsoft.com/office/officeart/2005/8/layout/hList6"/>
    <dgm:cxn modelId="{DFDBEFA9-7614-4115-8265-65B4493A3E79}" type="presOf" srcId="{5A7140F5-85D1-4A1E-8175-9633A533E3F1}" destId="{7C900527-A436-4710-BA88-0295FCDB948B}" srcOrd="0" destOrd="0" presId="urn:microsoft.com/office/officeart/2005/8/layout/hList6"/>
    <dgm:cxn modelId="{299B0E3B-2D5B-423A-B792-53D0F27732D5}" type="presOf" srcId="{A0358BF3-FE30-4A4E-ABD0-9DE2E845C18F}" destId="{7C900527-A436-4710-BA88-0295FCDB948B}" srcOrd="0" destOrd="1" presId="urn:microsoft.com/office/officeart/2005/8/layout/hList6"/>
    <dgm:cxn modelId="{D7776B14-94DD-41C1-BA9A-FC358E0DBBC1}" type="presOf" srcId="{8A7275AC-42F9-4307-9274-897B30EC4253}" destId="{EE821243-45F3-450A-A3B4-F09A20AC514A}" srcOrd="0" destOrd="1" presId="urn:microsoft.com/office/officeart/2005/8/layout/hList6"/>
    <dgm:cxn modelId="{10B29580-D439-4516-9E75-FB89F0C80C0F}" type="presOf" srcId="{6929CA8C-33EB-4E8C-8E09-05B3B8F8DB54}" destId="{39ABD87C-F782-48A1-BBCC-BA799A497029}" srcOrd="0" destOrd="1" presId="urn:microsoft.com/office/officeart/2005/8/layout/hList6"/>
    <dgm:cxn modelId="{1F9107F5-5871-4578-BE42-904AFD3D6B30}" srcId="{2DEE0C6C-F1A7-4888-B8E8-D184F564D664}" destId="{6929CA8C-33EB-4E8C-8E09-05B3B8F8DB54}" srcOrd="0" destOrd="0" parTransId="{CE199109-BB7F-4056-A58D-7DCE1F209A6E}" sibTransId="{B6481C02-10C5-41AB-B2DE-E6D6D2993B0F}"/>
    <dgm:cxn modelId="{5621B56E-4032-4337-9B1D-EDD95D458355}" type="presOf" srcId="{8A7FE448-1436-4E2B-9E98-B68B6C25B5AB}" destId="{AB214EAD-8328-472E-8EBF-51F3DEF5C0CE}" srcOrd="0" destOrd="1" presId="urn:microsoft.com/office/officeart/2005/8/layout/hList6"/>
    <dgm:cxn modelId="{6FA2D836-318E-4C84-9C80-971DE78094C2}" type="presParOf" srcId="{379E0CC4-6A33-4B20-9C03-595549561A18}" destId="{EE821243-45F3-450A-A3B4-F09A20AC514A}" srcOrd="0" destOrd="0" presId="urn:microsoft.com/office/officeart/2005/8/layout/hList6"/>
    <dgm:cxn modelId="{E559DF79-7668-4A2D-B43B-9F003E009A2C}" type="presParOf" srcId="{379E0CC4-6A33-4B20-9C03-595549561A18}" destId="{3A6B3867-CA31-4B70-BBE5-F18FF596F14F}" srcOrd="1" destOrd="0" presId="urn:microsoft.com/office/officeart/2005/8/layout/hList6"/>
    <dgm:cxn modelId="{A4AD9DCD-2B3B-4590-AD7E-0AEC8561A666}" type="presParOf" srcId="{379E0CC4-6A33-4B20-9C03-595549561A18}" destId="{39ABD87C-F782-48A1-BBCC-BA799A497029}" srcOrd="2" destOrd="0" presId="urn:microsoft.com/office/officeart/2005/8/layout/hList6"/>
    <dgm:cxn modelId="{7900C528-5623-4DF1-AF88-FECA9C1044C1}" type="presParOf" srcId="{379E0CC4-6A33-4B20-9C03-595549561A18}" destId="{FFE7FDDD-6709-4FF6-8724-16ED0935B365}" srcOrd="3" destOrd="0" presId="urn:microsoft.com/office/officeart/2005/8/layout/hList6"/>
    <dgm:cxn modelId="{5B98849A-A648-4CEF-ADE3-625A587DB58D}" type="presParOf" srcId="{379E0CC4-6A33-4B20-9C03-595549561A18}" destId="{7A05DBAE-2277-4928-B153-50F4196CDBF1}" srcOrd="4" destOrd="0" presId="urn:microsoft.com/office/officeart/2005/8/layout/hList6"/>
    <dgm:cxn modelId="{FEB2416E-73CC-4518-9C44-F57653D8A18F}" type="presParOf" srcId="{379E0CC4-6A33-4B20-9C03-595549561A18}" destId="{5BDC0C74-C6BD-45F0-ABD5-DE5F69C73C8A}" srcOrd="5" destOrd="0" presId="urn:microsoft.com/office/officeart/2005/8/layout/hList6"/>
    <dgm:cxn modelId="{C57E01FC-7407-4BB8-8CA1-4291153E71AC}" type="presParOf" srcId="{379E0CC4-6A33-4B20-9C03-595549561A18}" destId="{AB214EAD-8328-472E-8EBF-51F3DEF5C0CE}" srcOrd="6" destOrd="0" presId="urn:microsoft.com/office/officeart/2005/8/layout/hList6"/>
    <dgm:cxn modelId="{C7DE387C-B8DD-425C-A3C3-B9CE2FA1934B}" type="presParOf" srcId="{379E0CC4-6A33-4B20-9C03-595549561A18}" destId="{D06A5E9D-083E-4E15-9FEA-3B3BA3D93ADE}" srcOrd="7" destOrd="0" presId="urn:microsoft.com/office/officeart/2005/8/layout/hList6"/>
    <dgm:cxn modelId="{CA3A65F7-014B-4C25-ADB6-BA22D2894A05}" type="presParOf" srcId="{379E0CC4-6A33-4B20-9C03-595549561A18}" destId="{7C900527-A436-4710-BA88-0295FCDB948B}" srcOrd="8"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039126-04CB-4D79-B48C-C978C6A59875}" type="doc">
      <dgm:prSet loTypeId="urn:microsoft.com/office/officeart/2005/8/layout/orgChart1" loCatId="hierarchy" qsTypeId="urn:microsoft.com/office/officeart/2005/8/quickstyle/3d9" qsCatId="3D" csTypeId="urn:microsoft.com/office/officeart/2005/8/colors/colorful5" csCatId="colorful" phldr="1"/>
      <dgm:spPr/>
      <dgm:t>
        <a:bodyPr/>
        <a:lstStyle/>
        <a:p>
          <a:endParaRPr lang="en-US"/>
        </a:p>
      </dgm:t>
    </dgm:pt>
    <dgm:pt modelId="{8585A9C7-EDC7-419F-A6B0-239CD2EE45BC}">
      <dgm:prSet phldrT="[Text]"/>
      <dgm:spPr/>
      <dgm:t>
        <a:bodyPr/>
        <a:lstStyle/>
        <a:p>
          <a:r>
            <a:rPr lang="en-US" dirty="0" smtClean="0"/>
            <a:t>Proposal Familiarization</a:t>
          </a:r>
          <a:endParaRPr lang="en-US" dirty="0"/>
        </a:p>
      </dgm:t>
    </dgm:pt>
    <dgm:pt modelId="{428F7174-ECFB-491B-A324-9D592E682B49}" type="parTrans" cxnId="{A778A49F-8D5C-476A-B3EE-4AC58E1B62A2}">
      <dgm:prSet/>
      <dgm:spPr/>
      <dgm:t>
        <a:bodyPr/>
        <a:lstStyle/>
        <a:p>
          <a:endParaRPr lang="en-US"/>
        </a:p>
      </dgm:t>
    </dgm:pt>
    <dgm:pt modelId="{81BEDB63-FB1F-4BEA-9B68-94940D5DD881}" type="sibTrans" cxnId="{A778A49F-8D5C-476A-B3EE-4AC58E1B62A2}">
      <dgm:prSet/>
      <dgm:spPr/>
      <dgm:t>
        <a:bodyPr/>
        <a:lstStyle/>
        <a:p>
          <a:endParaRPr lang="en-US"/>
        </a:p>
      </dgm:t>
    </dgm:pt>
    <dgm:pt modelId="{823DC5E3-8692-4B7A-82DB-A3B70AB78499}">
      <dgm:prSet phldrT="[Text]"/>
      <dgm:spPr/>
      <dgm:t>
        <a:bodyPr/>
        <a:lstStyle/>
        <a:p>
          <a:r>
            <a:rPr lang="en-US" dirty="0" smtClean="0"/>
            <a:t>Define Objectives</a:t>
          </a:r>
          <a:endParaRPr lang="en-US" dirty="0"/>
        </a:p>
      </dgm:t>
    </dgm:pt>
    <dgm:pt modelId="{9FF35F4B-49B7-4D7D-A3A2-7316987F5B7E}" type="parTrans" cxnId="{8123BED0-BE9D-45B7-BE8E-BF38234CD100}">
      <dgm:prSet/>
      <dgm:spPr/>
      <dgm:t>
        <a:bodyPr/>
        <a:lstStyle/>
        <a:p>
          <a:endParaRPr lang="en-US"/>
        </a:p>
      </dgm:t>
    </dgm:pt>
    <dgm:pt modelId="{3781B011-A0C3-4187-9A09-3C3C6AF88D02}" type="sibTrans" cxnId="{8123BED0-BE9D-45B7-BE8E-BF38234CD100}">
      <dgm:prSet/>
      <dgm:spPr/>
      <dgm:t>
        <a:bodyPr/>
        <a:lstStyle/>
        <a:p>
          <a:endParaRPr lang="en-US"/>
        </a:p>
      </dgm:t>
    </dgm:pt>
    <dgm:pt modelId="{4063B1AF-97E1-438C-9BF7-E291A58B635E}">
      <dgm:prSet phldrT="[Text]"/>
      <dgm:spPr/>
      <dgm:t>
        <a:bodyPr/>
        <a:lstStyle/>
        <a:p>
          <a:r>
            <a:rPr lang="en-US" dirty="0" smtClean="0"/>
            <a:t>Identify Criteria</a:t>
          </a:r>
          <a:endParaRPr lang="en-US" dirty="0"/>
        </a:p>
      </dgm:t>
    </dgm:pt>
    <dgm:pt modelId="{6B0C387C-526D-4149-B891-C19FD0A822D0}" type="parTrans" cxnId="{C97E9FA1-975A-476E-AE88-319DB4C0FB4D}">
      <dgm:prSet/>
      <dgm:spPr/>
      <dgm:t>
        <a:bodyPr/>
        <a:lstStyle/>
        <a:p>
          <a:endParaRPr lang="en-US"/>
        </a:p>
      </dgm:t>
    </dgm:pt>
    <dgm:pt modelId="{329B77CB-9995-4C9E-8BC0-A68501EE0F2F}" type="sibTrans" cxnId="{C97E9FA1-975A-476E-AE88-319DB4C0FB4D}">
      <dgm:prSet/>
      <dgm:spPr/>
      <dgm:t>
        <a:bodyPr/>
        <a:lstStyle/>
        <a:p>
          <a:endParaRPr lang="en-US"/>
        </a:p>
      </dgm:t>
    </dgm:pt>
    <dgm:pt modelId="{54ECFA6A-CE6D-44EE-B1BD-38D5D70C4DB2}">
      <dgm:prSet phldrT="[Text]"/>
      <dgm:spPr/>
      <dgm:t>
        <a:bodyPr/>
        <a:lstStyle/>
        <a:p>
          <a:r>
            <a:rPr lang="en-US" dirty="0" smtClean="0"/>
            <a:t>Define Key Elements</a:t>
          </a:r>
          <a:endParaRPr lang="en-US" dirty="0"/>
        </a:p>
      </dgm:t>
    </dgm:pt>
    <dgm:pt modelId="{109E1294-5002-4EB3-96BA-21E31BBAEE2F}" type="parTrans" cxnId="{DA806FA7-EC29-436A-B4B3-DF39A69E0516}">
      <dgm:prSet/>
      <dgm:spPr/>
      <dgm:t>
        <a:bodyPr/>
        <a:lstStyle/>
        <a:p>
          <a:endParaRPr lang="en-US"/>
        </a:p>
      </dgm:t>
    </dgm:pt>
    <dgm:pt modelId="{95CE5C3A-C376-489A-AAD6-D1EB86BB4781}" type="sibTrans" cxnId="{DA806FA7-EC29-436A-B4B3-DF39A69E0516}">
      <dgm:prSet/>
      <dgm:spPr/>
      <dgm:t>
        <a:bodyPr/>
        <a:lstStyle/>
        <a:p>
          <a:endParaRPr lang="en-US"/>
        </a:p>
      </dgm:t>
    </dgm:pt>
    <dgm:pt modelId="{A0446EB3-3EC8-4ED6-8479-2BFB233770E5}" type="pres">
      <dgm:prSet presAssocID="{6E039126-04CB-4D79-B48C-C978C6A59875}" presName="hierChild1" presStyleCnt="0">
        <dgm:presLayoutVars>
          <dgm:orgChart val="1"/>
          <dgm:chPref val="1"/>
          <dgm:dir/>
          <dgm:animOne val="branch"/>
          <dgm:animLvl val="lvl"/>
          <dgm:resizeHandles/>
        </dgm:presLayoutVars>
      </dgm:prSet>
      <dgm:spPr/>
      <dgm:t>
        <a:bodyPr/>
        <a:lstStyle/>
        <a:p>
          <a:endParaRPr lang="en-US"/>
        </a:p>
      </dgm:t>
    </dgm:pt>
    <dgm:pt modelId="{17548D5E-8885-461F-9A13-A77FEB30E1C4}" type="pres">
      <dgm:prSet presAssocID="{8585A9C7-EDC7-419F-A6B0-239CD2EE45BC}" presName="hierRoot1" presStyleCnt="0">
        <dgm:presLayoutVars>
          <dgm:hierBranch val="init"/>
        </dgm:presLayoutVars>
      </dgm:prSet>
      <dgm:spPr/>
    </dgm:pt>
    <dgm:pt modelId="{11F2EE66-D18C-4314-868E-D36E96D4CE29}" type="pres">
      <dgm:prSet presAssocID="{8585A9C7-EDC7-419F-A6B0-239CD2EE45BC}" presName="rootComposite1" presStyleCnt="0"/>
      <dgm:spPr/>
    </dgm:pt>
    <dgm:pt modelId="{E6FDA995-69CE-4349-9546-E49FE1E6F3D4}" type="pres">
      <dgm:prSet presAssocID="{8585A9C7-EDC7-419F-A6B0-239CD2EE45BC}" presName="rootText1" presStyleLbl="node0" presStyleIdx="0" presStyleCnt="1" custLinFactNeighborX="1156" custLinFactNeighborY="-26073">
        <dgm:presLayoutVars>
          <dgm:chPref val="3"/>
        </dgm:presLayoutVars>
      </dgm:prSet>
      <dgm:spPr/>
      <dgm:t>
        <a:bodyPr/>
        <a:lstStyle/>
        <a:p>
          <a:endParaRPr lang="en-US"/>
        </a:p>
      </dgm:t>
    </dgm:pt>
    <dgm:pt modelId="{92C2BE08-D5D5-49AB-8E89-97087D9D1EFF}" type="pres">
      <dgm:prSet presAssocID="{8585A9C7-EDC7-419F-A6B0-239CD2EE45BC}" presName="rootConnector1" presStyleLbl="node1" presStyleIdx="0" presStyleCnt="0"/>
      <dgm:spPr/>
      <dgm:t>
        <a:bodyPr/>
        <a:lstStyle/>
        <a:p>
          <a:endParaRPr lang="en-US"/>
        </a:p>
      </dgm:t>
    </dgm:pt>
    <dgm:pt modelId="{2E7D1D5C-82BC-4445-9410-47C881E163DF}" type="pres">
      <dgm:prSet presAssocID="{8585A9C7-EDC7-419F-A6B0-239CD2EE45BC}" presName="hierChild2" presStyleCnt="0"/>
      <dgm:spPr/>
    </dgm:pt>
    <dgm:pt modelId="{7D0D1BF1-395C-437B-81F7-D7A493973573}" type="pres">
      <dgm:prSet presAssocID="{9FF35F4B-49B7-4D7D-A3A2-7316987F5B7E}" presName="Name37" presStyleLbl="parChTrans1D2" presStyleIdx="0" presStyleCnt="3"/>
      <dgm:spPr/>
      <dgm:t>
        <a:bodyPr/>
        <a:lstStyle/>
        <a:p>
          <a:endParaRPr lang="en-US"/>
        </a:p>
      </dgm:t>
    </dgm:pt>
    <dgm:pt modelId="{BBF8F917-9755-45AE-A4FB-770DDBC50498}" type="pres">
      <dgm:prSet presAssocID="{823DC5E3-8692-4B7A-82DB-A3B70AB78499}" presName="hierRoot2" presStyleCnt="0">
        <dgm:presLayoutVars>
          <dgm:hierBranch val="init"/>
        </dgm:presLayoutVars>
      </dgm:prSet>
      <dgm:spPr/>
    </dgm:pt>
    <dgm:pt modelId="{B025943F-8CB2-4402-8D79-FCA36D6345E6}" type="pres">
      <dgm:prSet presAssocID="{823DC5E3-8692-4B7A-82DB-A3B70AB78499}" presName="rootComposite" presStyleCnt="0"/>
      <dgm:spPr/>
    </dgm:pt>
    <dgm:pt modelId="{8AC8DA59-75FC-4A6B-AA44-AAE1891E1689}" type="pres">
      <dgm:prSet presAssocID="{823DC5E3-8692-4B7A-82DB-A3B70AB78499}" presName="rootText" presStyleLbl="node2" presStyleIdx="0" presStyleCnt="3">
        <dgm:presLayoutVars>
          <dgm:chPref val="3"/>
        </dgm:presLayoutVars>
      </dgm:prSet>
      <dgm:spPr/>
      <dgm:t>
        <a:bodyPr/>
        <a:lstStyle/>
        <a:p>
          <a:endParaRPr lang="en-US"/>
        </a:p>
      </dgm:t>
    </dgm:pt>
    <dgm:pt modelId="{D0FA291F-6312-4DCE-81B9-31291C50D498}" type="pres">
      <dgm:prSet presAssocID="{823DC5E3-8692-4B7A-82DB-A3B70AB78499}" presName="rootConnector" presStyleLbl="node2" presStyleIdx="0" presStyleCnt="3"/>
      <dgm:spPr/>
      <dgm:t>
        <a:bodyPr/>
        <a:lstStyle/>
        <a:p>
          <a:endParaRPr lang="en-US"/>
        </a:p>
      </dgm:t>
    </dgm:pt>
    <dgm:pt modelId="{8E9E216B-551A-4A77-9FA4-928A2708C29A}" type="pres">
      <dgm:prSet presAssocID="{823DC5E3-8692-4B7A-82DB-A3B70AB78499}" presName="hierChild4" presStyleCnt="0"/>
      <dgm:spPr/>
    </dgm:pt>
    <dgm:pt modelId="{BD519FB9-511C-44A6-9E83-92E9CFC87CA8}" type="pres">
      <dgm:prSet presAssocID="{823DC5E3-8692-4B7A-82DB-A3B70AB78499}" presName="hierChild5" presStyleCnt="0"/>
      <dgm:spPr/>
    </dgm:pt>
    <dgm:pt modelId="{5FB0E8F0-61BD-47F0-BBA2-63D544ED1FDC}" type="pres">
      <dgm:prSet presAssocID="{6B0C387C-526D-4149-B891-C19FD0A822D0}" presName="Name37" presStyleLbl="parChTrans1D2" presStyleIdx="1" presStyleCnt="3"/>
      <dgm:spPr/>
      <dgm:t>
        <a:bodyPr/>
        <a:lstStyle/>
        <a:p>
          <a:endParaRPr lang="en-US"/>
        </a:p>
      </dgm:t>
    </dgm:pt>
    <dgm:pt modelId="{014ECD2D-EB01-44B1-B657-824492BA1195}" type="pres">
      <dgm:prSet presAssocID="{4063B1AF-97E1-438C-9BF7-E291A58B635E}" presName="hierRoot2" presStyleCnt="0">
        <dgm:presLayoutVars>
          <dgm:hierBranch val="init"/>
        </dgm:presLayoutVars>
      </dgm:prSet>
      <dgm:spPr/>
    </dgm:pt>
    <dgm:pt modelId="{2604DA0B-5CE7-47D6-8C73-E30B312EAEB2}" type="pres">
      <dgm:prSet presAssocID="{4063B1AF-97E1-438C-9BF7-E291A58B635E}" presName="rootComposite" presStyleCnt="0"/>
      <dgm:spPr/>
    </dgm:pt>
    <dgm:pt modelId="{B4D4AFD8-D7F6-493A-A6E8-CC79D818E0D8}" type="pres">
      <dgm:prSet presAssocID="{4063B1AF-97E1-438C-9BF7-E291A58B635E}" presName="rootText" presStyleLbl="node2" presStyleIdx="1" presStyleCnt="3">
        <dgm:presLayoutVars>
          <dgm:chPref val="3"/>
        </dgm:presLayoutVars>
      </dgm:prSet>
      <dgm:spPr/>
      <dgm:t>
        <a:bodyPr/>
        <a:lstStyle/>
        <a:p>
          <a:endParaRPr lang="en-US"/>
        </a:p>
      </dgm:t>
    </dgm:pt>
    <dgm:pt modelId="{454EE454-3172-4051-AE7B-6F0D41951C72}" type="pres">
      <dgm:prSet presAssocID="{4063B1AF-97E1-438C-9BF7-E291A58B635E}" presName="rootConnector" presStyleLbl="node2" presStyleIdx="1" presStyleCnt="3"/>
      <dgm:spPr/>
      <dgm:t>
        <a:bodyPr/>
        <a:lstStyle/>
        <a:p>
          <a:endParaRPr lang="en-US"/>
        </a:p>
      </dgm:t>
    </dgm:pt>
    <dgm:pt modelId="{8FF25EF7-8180-47DD-87BD-787807CC318C}" type="pres">
      <dgm:prSet presAssocID="{4063B1AF-97E1-438C-9BF7-E291A58B635E}" presName="hierChild4" presStyleCnt="0"/>
      <dgm:spPr/>
    </dgm:pt>
    <dgm:pt modelId="{B5DD7F17-0F1B-4E5D-9CA8-1462C46D2281}" type="pres">
      <dgm:prSet presAssocID="{4063B1AF-97E1-438C-9BF7-E291A58B635E}" presName="hierChild5" presStyleCnt="0"/>
      <dgm:spPr/>
    </dgm:pt>
    <dgm:pt modelId="{5E3DBB1C-2489-4180-813F-B65518CCB134}" type="pres">
      <dgm:prSet presAssocID="{109E1294-5002-4EB3-96BA-21E31BBAEE2F}" presName="Name37" presStyleLbl="parChTrans1D2" presStyleIdx="2" presStyleCnt="3"/>
      <dgm:spPr/>
      <dgm:t>
        <a:bodyPr/>
        <a:lstStyle/>
        <a:p>
          <a:endParaRPr lang="en-US"/>
        </a:p>
      </dgm:t>
    </dgm:pt>
    <dgm:pt modelId="{8047C154-1EBA-4BEB-A469-2CCC35D9381B}" type="pres">
      <dgm:prSet presAssocID="{54ECFA6A-CE6D-44EE-B1BD-38D5D70C4DB2}" presName="hierRoot2" presStyleCnt="0">
        <dgm:presLayoutVars>
          <dgm:hierBranch val="init"/>
        </dgm:presLayoutVars>
      </dgm:prSet>
      <dgm:spPr/>
    </dgm:pt>
    <dgm:pt modelId="{6238D373-49EC-4C31-BF75-D48D88241573}" type="pres">
      <dgm:prSet presAssocID="{54ECFA6A-CE6D-44EE-B1BD-38D5D70C4DB2}" presName="rootComposite" presStyleCnt="0"/>
      <dgm:spPr/>
    </dgm:pt>
    <dgm:pt modelId="{E3CB608B-AA26-4A14-A4F6-9D44C2188107}" type="pres">
      <dgm:prSet presAssocID="{54ECFA6A-CE6D-44EE-B1BD-38D5D70C4DB2}" presName="rootText" presStyleLbl="node2" presStyleIdx="2" presStyleCnt="3">
        <dgm:presLayoutVars>
          <dgm:chPref val="3"/>
        </dgm:presLayoutVars>
      </dgm:prSet>
      <dgm:spPr/>
      <dgm:t>
        <a:bodyPr/>
        <a:lstStyle/>
        <a:p>
          <a:endParaRPr lang="en-US"/>
        </a:p>
      </dgm:t>
    </dgm:pt>
    <dgm:pt modelId="{69F42A03-8EB8-4EA8-82C7-D439F7373015}" type="pres">
      <dgm:prSet presAssocID="{54ECFA6A-CE6D-44EE-B1BD-38D5D70C4DB2}" presName="rootConnector" presStyleLbl="node2" presStyleIdx="2" presStyleCnt="3"/>
      <dgm:spPr/>
      <dgm:t>
        <a:bodyPr/>
        <a:lstStyle/>
        <a:p>
          <a:endParaRPr lang="en-US"/>
        </a:p>
      </dgm:t>
    </dgm:pt>
    <dgm:pt modelId="{413F432E-052A-4D9B-9467-4F353238B0F7}" type="pres">
      <dgm:prSet presAssocID="{54ECFA6A-CE6D-44EE-B1BD-38D5D70C4DB2}" presName="hierChild4" presStyleCnt="0"/>
      <dgm:spPr/>
    </dgm:pt>
    <dgm:pt modelId="{49A56D62-49C4-417E-B06E-4A24AD56E735}" type="pres">
      <dgm:prSet presAssocID="{54ECFA6A-CE6D-44EE-B1BD-38D5D70C4DB2}" presName="hierChild5" presStyleCnt="0"/>
      <dgm:spPr/>
    </dgm:pt>
    <dgm:pt modelId="{88471891-DF3C-4A8A-A8B9-DEAD56A455ED}" type="pres">
      <dgm:prSet presAssocID="{8585A9C7-EDC7-419F-A6B0-239CD2EE45BC}" presName="hierChild3" presStyleCnt="0"/>
      <dgm:spPr/>
    </dgm:pt>
  </dgm:ptLst>
  <dgm:cxnLst>
    <dgm:cxn modelId="{A11D3C78-D94F-4B84-9BA4-8A47E045E8E8}" type="presOf" srcId="{54ECFA6A-CE6D-44EE-B1BD-38D5D70C4DB2}" destId="{E3CB608B-AA26-4A14-A4F6-9D44C2188107}" srcOrd="0" destOrd="0" presId="urn:microsoft.com/office/officeart/2005/8/layout/orgChart1"/>
    <dgm:cxn modelId="{8123BED0-BE9D-45B7-BE8E-BF38234CD100}" srcId="{8585A9C7-EDC7-419F-A6B0-239CD2EE45BC}" destId="{823DC5E3-8692-4B7A-82DB-A3B70AB78499}" srcOrd="0" destOrd="0" parTransId="{9FF35F4B-49B7-4D7D-A3A2-7316987F5B7E}" sibTransId="{3781B011-A0C3-4187-9A09-3C3C6AF88D02}"/>
    <dgm:cxn modelId="{F22D7963-B2B4-4821-83DA-9E04628C3AFC}" type="presOf" srcId="{109E1294-5002-4EB3-96BA-21E31BBAEE2F}" destId="{5E3DBB1C-2489-4180-813F-B65518CCB134}" srcOrd="0" destOrd="0" presId="urn:microsoft.com/office/officeart/2005/8/layout/orgChart1"/>
    <dgm:cxn modelId="{59C51219-81D6-4035-97EB-02A5693B7895}" type="presOf" srcId="{6B0C387C-526D-4149-B891-C19FD0A822D0}" destId="{5FB0E8F0-61BD-47F0-BBA2-63D544ED1FDC}" srcOrd="0" destOrd="0" presId="urn:microsoft.com/office/officeart/2005/8/layout/orgChart1"/>
    <dgm:cxn modelId="{42825AE2-1AE4-4559-B38E-6C94E817F217}" type="presOf" srcId="{4063B1AF-97E1-438C-9BF7-E291A58B635E}" destId="{B4D4AFD8-D7F6-493A-A6E8-CC79D818E0D8}" srcOrd="0" destOrd="0" presId="urn:microsoft.com/office/officeart/2005/8/layout/orgChart1"/>
    <dgm:cxn modelId="{56789FDD-7004-4C07-A815-A689229FA232}" type="presOf" srcId="{6E039126-04CB-4D79-B48C-C978C6A59875}" destId="{A0446EB3-3EC8-4ED6-8479-2BFB233770E5}" srcOrd="0" destOrd="0" presId="urn:microsoft.com/office/officeart/2005/8/layout/orgChart1"/>
    <dgm:cxn modelId="{DA806FA7-EC29-436A-B4B3-DF39A69E0516}" srcId="{8585A9C7-EDC7-419F-A6B0-239CD2EE45BC}" destId="{54ECFA6A-CE6D-44EE-B1BD-38D5D70C4DB2}" srcOrd="2" destOrd="0" parTransId="{109E1294-5002-4EB3-96BA-21E31BBAEE2F}" sibTransId="{95CE5C3A-C376-489A-AAD6-D1EB86BB4781}"/>
    <dgm:cxn modelId="{60B77719-712A-498F-AA2F-DDF89D04E09C}" type="presOf" srcId="{823DC5E3-8692-4B7A-82DB-A3B70AB78499}" destId="{8AC8DA59-75FC-4A6B-AA44-AAE1891E1689}" srcOrd="0" destOrd="0" presId="urn:microsoft.com/office/officeart/2005/8/layout/orgChart1"/>
    <dgm:cxn modelId="{C97E9FA1-975A-476E-AE88-319DB4C0FB4D}" srcId="{8585A9C7-EDC7-419F-A6B0-239CD2EE45BC}" destId="{4063B1AF-97E1-438C-9BF7-E291A58B635E}" srcOrd="1" destOrd="0" parTransId="{6B0C387C-526D-4149-B891-C19FD0A822D0}" sibTransId="{329B77CB-9995-4C9E-8BC0-A68501EE0F2F}"/>
    <dgm:cxn modelId="{D3D630E0-F14B-49FB-802C-4B83675570A8}" type="presOf" srcId="{823DC5E3-8692-4B7A-82DB-A3B70AB78499}" destId="{D0FA291F-6312-4DCE-81B9-31291C50D498}" srcOrd="1" destOrd="0" presId="urn:microsoft.com/office/officeart/2005/8/layout/orgChart1"/>
    <dgm:cxn modelId="{B0BE0628-4C6A-45EA-B83E-85238C40764C}" type="presOf" srcId="{8585A9C7-EDC7-419F-A6B0-239CD2EE45BC}" destId="{E6FDA995-69CE-4349-9546-E49FE1E6F3D4}" srcOrd="0" destOrd="0" presId="urn:microsoft.com/office/officeart/2005/8/layout/orgChart1"/>
    <dgm:cxn modelId="{2702729C-EE42-4CBF-99A5-8AF69F4D9645}" type="presOf" srcId="{8585A9C7-EDC7-419F-A6B0-239CD2EE45BC}" destId="{92C2BE08-D5D5-49AB-8E89-97087D9D1EFF}" srcOrd="1" destOrd="0" presId="urn:microsoft.com/office/officeart/2005/8/layout/orgChart1"/>
    <dgm:cxn modelId="{A778A49F-8D5C-476A-B3EE-4AC58E1B62A2}" srcId="{6E039126-04CB-4D79-B48C-C978C6A59875}" destId="{8585A9C7-EDC7-419F-A6B0-239CD2EE45BC}" srcOrd="0" destOrd="0" parTransId="{428F7174-ECFB-491B-A324-9D592E682B49}" sibTransId="{81BEDB63-FB1F-4BEA-9B68-94940D5DD881}"/>
    <dgm:cxn modelId="{35692313-CE5D-4E72-92D6-06147253A17A}" type="presOf" srcId="{4063B1AF-97E1-438C-9BF7-E291A58B635E}" destId="{454EE454-3172-4051-AE7B-6F0D41951C72}" srcOrd="1" destOrd="0" presId="urn:microsoft.com/office/officeart/2005/8/layout/orgChart1"/>
    <dgm:cxn modelId="{6F6A79B6-07B6-4565-85E5-C4E70C8C73E3}" type="presOf" srcId="{9FF35F4B-49B7-4D7D-A3A2-7316987F5B7E}" destId="{7D0D1BF1-395C-437B-81F7-D7A493973573}" srcOrd="0" destOrd="0" presId="urn:microsoft.com/office/officeart/2005/8/layout/orgChart1"/>
    <dgm:cxn modelId="{353990F6-0E95-417F-A1E2-F8F9B72B960A}" type="presOf" srcId="{54ECFA6A-CE6D-44EE-B1BD-38D5D70C4DB2}" destId="{69F42A03-8EB8-4EA8-82C7-D439F7373015}" srcOrd="1" destOrd="0" presId="urn:microsoft.com/office/officeart/2005/8/layout/orgChart1"/>
    <dgm:cxn modelId="{AE67B667-24FD-4500-849B-AF5EB65C2A18}" type="presParOf" srcId="{A0446EB3-3EC8-4ED6-8479-2BFB233770E5}" destId="{17548D5E-8885-461F-9A13-A77FEB30E1C4}" srcOrd="0" destOrd="0" presId="urn:microsoft.com/office/officeart/2005/8/layout/orgChart1"/>
    <dgm:cxn modelId="{29306DC3-E2F2-41EA-8046-83E36FE5D5AB}" type="presParOf" srcId="{17548D5E-8885-461F-9A13-A77FEB30E1C4}" destId="{11F2EE66-D18C-4314-868E-D36E96D4CE29}" srcOrd="0" destOrd="0" presId="urn:microsoft.com/office/officeart/2005/8/layout/orgChart1"/>
    <dgm:cxn modelId="{9462EE17-247A-4BA7-BE49-DCEC5992E65A}" type="presParOf" srcId="{11F2EE66-D18C-4314-868E-D36E96D4CE29}" destId="{E6FDA995-69CE-4349-9546-E49FE1E6F3D4}" srcOrd="0" destOrd="0" presId="urn:microsoft.com/office/officeart/2005/8/layout/orgChart1"/>
    <dgm:cxn modelId="{01210B94-6186-48F1-9729-9DD6B4F3F502}" type="presParOf" srcId="{11F2EE66-D18C-4314-868E-D36E96D4CE29}" destId="{92C2BE08-D5D5-49AB-8E89-97087D9D1EFF}" srcOrd="1" destOrd="0" presId="urn:microsoft.com/office/officeart/2005/8/layout/orgChart1"/>
    <dgm:cxn modelId="{5A362055-870F-4417-A133-88C87C149E3A}" type="presParOf" srcId="{17548D5E-8885-461F-9A13-A77FEB30E1C4}" destId="{2E7D1D5C-82BC-4445-9410-47C881E163DF}" srcOrd="1" destOrd="0" presId="urn:microsoft.com/office/officeart/2005/8/layout/orgChart1"/>
    <dgm:cxn modelId="{198E1025-0B97-4205-9F23-E6E1C157AB33}" type="presParOf" srcId="{2E7D1D5C-82BC-4445-9410-47C881E163DF}" destId="{7D0D1BF1-395C-437B-81F7-D7A493973573}" srcOrd="0" destOrd="0" presId="urn:microsoft.com/office/officeart/2005/8/layout/orgChart1"/>
    <dgm:cxn modelId="{169124C7-281F-443B-8F00-2F4D31075E01}" type="presParOf" srcId="{2E7D1D5C-82BC-4445-9410-47C881E163DF}" destId="{BBF8F917-9755-45AE-A4FB-770DDBC50498}" srcOrd="1" destOrd="0" presId="urn:microsoft.com/office/officeart/2005/8/layout/orgChart1"/>
    <dgm:cxn modelId="{1400B73A-2FBB-4C98-86F4-6469AF6E8BC1}" type="presParOf" srcId="{BBF8F917-9755-45AE-A4FB-770DDBC50498}" destId="{B025943F-8CB2-4402-8D79-FCA36D6345E6}" srcOrd="0" destOrd="0" presId="urn:microsoft.com/office/officeart/2005/8/layout/orgChart1"/>
    <dgm:cxn modelId="{6C45CA72-60C6-4ADF-8037-81E1EBD2A72D}" type="presParOf" srcId="{B025943F-8CB2-4402-8D79-FCA36D6345E6}" destId="{8AC8DA59-75FC-4A6B-AA44-AAE1891E1689}" srcOrd="0" destOrd="0" presId="urn:microsoft.com/office/officeart/2005/8/layout/orgChart1"/>
    <dgm:cxn modelId="{2F59A467-0007-4D71-A9EC-4B4C4C1EE9F1}" type="presParOf" srcId="{B025943F-8CB2-4402-8D79-FCA36D6345E6}" destId="{D0FA291F-6312-4DCE-81B9-31291C50D498}" srcOrd="1" destOrd="0" presId="urn:microsoft.com/office/officeart/2005/8/layout/orgChart1"/>
    <dgm:cxn modelId="{F1AC65F3-3ED7-47DF-9099-976F3D1FFED1}" type="presParOf" srcId="{BBF8F917-9755-45AE-A4FB-770DDBC50498}" destId="{8E9E216B-551A-4A77-9FA4-928A2708C29A}" srcOrd="1" destOrd="0" presId="urn:microsoft.com/office/officeart/2005/8/layout/orgChart1"/>
    <dgm:cxn modelId="{029E874E-8365-4FB1-A2F5-96AA063FDF07}" type="presParOf" srcId="{BBF8F917-9755-45AE-A4FB-770DDBC50498}" destId="{BD519FB9-511C-44A6-9E83-92E9CFC87CA8}" srcOrd="2" destOrd="0" presId="urn:microsoft.com/office/officeart/2005/8/layout/orgChart1"/>
    <dgm:cxn modelId="{26943F13-7B1E-4789-A8D0-B1646B65396C}" type="presParOf" srcId="{2E7D1D5C-82BC-4445-9410-47C881E163DF}" destId="{5FB0E8F0-61BD-47F0-BBA2-63D544ED1FDC}" srcOrd="2" destOrd="0" presId="urn:microsoft.com/office/officeart/2005/8/layout/orgChart1"/>
    <dgm:cxn modelId="{67D375B8-DD8A-4ACE-B277-AD82FC5FF810}" type="presParOf" srcId="{2E7D1D5C-82BC-4445-9410-47C881E163DF}" destId="{014ECD2D-EB01-44B1-B657-824492BA1195}" srcOrd="3" destOrd="0" presId="urn:microsoft.com/office/officeart/2005/8/layout/orgChart1"/>
    <dgm:cxn modelId="{CA6712D8-8742-4430-9DA2-CC0CA030E66C}" type="presParOf" srcId="{014ECD2D-EB01-44B1-B657-824492BA1195}" destId="{2604DA0B-5CE7-47D6-8C73-E30B312EAEB2}" srcOrd="0" destOrd="0" presId="urn:microsoft.com/office/officeart/2005/8/layout/orgChart1"/>
    <dgm:cxn modelId="{A4DFDC53-E515-42A5-8625-A1D66C63195F}" type="presParOf" srcId="{2604DA0B-5CE7-47D6-8C73-E30B312EAEB2}" destId="{B4D4AFD8-D7F6-493A-A6E8-CC79D818E0D8}" srcOrd="0" destOrd="0" presId="urn:microsoft.com/office/officeart/2005/8/layout/orgChart1"/>
    <dgm:cxn modelId="{EF93A28A-2CCE-4FDE-A307-BDEAA30C34FD}" type="presParOf" srcId="{2604DA0B-5CE7-47D6-8C73-E30B312EAEB2}" destId="{454EE454-3172-4051-AE7B-6F0D41951C72}" srcOrd="1" destOrd="0" presId="urn:microsoft.com/office/officeart/2005/8/layout/orgChart1"/>
    <dgm:cxn modelId="{473FD51C-5FF1-4A9F-9C91-B379D0301A4A}" type="presParOf" srcId="{014ECD2D-EB01-44B1-B657-824492BA1195}" destId="{8FF25EF7-8180-47DD-87BD-787807CC318C}" srcOrd="1" destOrd="0" presId="urn:microsoft.com/office/officeart/2005/8/layout/orgChart1"/>
    <dgm:cxn modelId="{7B46CC56-090D-415A-ADEC-85BBE9AC6225}" type="presParOf" srcId="{014ECD2D-EB01-44B1-B657-824492BA1195}" destId="{B5DD7F17-0F1B-4E5D-9CA8-1462C46D2281}" srcOrd="2" destOrd="0" presId="urn:microsoft.com/office/officeart/2005/8/layout/orgChart1"/>
    <dgm:cxn modelId="{4BE24D15-7CCF-4F76-8AE3-72447578E3AE}" type="presParOf" srcId="{2E7D1D5C-82BC-4445-9410-47C881E163DF}" destId="{5E3DBB1C-2489-4180-813F-B65518CCB134}" srcOrd="4" destOrd="0" presId="urn:microsoft.com/office/officeart/2005/8/layout/orgChart1"/>
    <dgm:cxn modelId="{1C32C1BF-1017-4131-A043-C9A0A6AEB890}" type="presParOf" srcId="{2E7D1D5C-82BC-4445-9410-47C881E163DF}" destId="{8047C154-1EBA-4BEB-A469-2CCC35D9381B}" srcOrd="5" destOrd="0" presId="urn:microsoft.com/office/officeart/2005/8/layout/orgChart1"/>
    <dgm:cxn modelId="{891B3448-82C7-4B99-BAEA-D2502D7FC281}" type="presParOf" srcId="{8047C154-1EBA-4BEB-A469-2CCC35D9381B}" destId="{6238D373-49EC-4C31-BF75-D48D88241573}" srcOrd="0" destOrd="0" presId="urn:microsoft.com/office/officeart/2005/8/layout/orgChart1"/>
    <dgm:cxn modelId="{47309C7B-C150-4223-A249-7CA35E22EB79}" type="presParOf" srcId="{6238D373-49EC-4C31-BF75-D48D88241573}" destId="{E3CB608B-AA26-4A14-A4F6-9D44C2188107}" srcOrd="0" destOrd="0" presId="urn:microsoft.com/office/officeart/2005/8/layout/orgChart1"/>
    <dgm:cxn modelId="{40116303-3344-4693-BB30-117A841DE8FF}" type="presParOf" srcId="{6238D373-49EC-4C31-BF75-D48D88241573}" destId="{69F42A03-8EB8-4EA8-82C7-D439F7373015}" srcOrd="1" destOrd="0" presId="urn:microsoft.com/office/officeart/2005/8/layout/orgChart1"/>
    <dgm:cxn modelId="{792C700E-E2E5-483A-BD53-A70BAE1180FB}" type="presParOf" srcId="{8047C154-1EBA-4BEB-A469-2CCC35D9381B}" destId="{413F432E-052A-4D9B-9467-4F353238B0F7}" srcOrd="1" destOrd="0" presId="urn:microsoft.com/office/officeart/2005/8/layout/orgChart1"/>
    <dgm:cxn modelId="{C32E9758-05C8-4E01-8FAF-2C174A1374E0}" type="presParOf" srcId="{8047C154-1EBA-4BEB-A469-2CCC35D9381B}" destId="{49A56D62-49C4-417E-B06E-4A24AD56E735}" srcOrd="2" destOrd="0" presId="urn:microsoft.com/office/officeart/2005/8/layout/orgChart1"/>
    <dgm:cxn modelId="{C372F831-388A-4DDF-85FD-BC0494FDB9BA}" type="presParOf" srcId="{17548D5E-8885-461F-9A13-A77FEB30E1C4}" destId="{88471891-DF3C-4A8A-A8B9-DEAD56A455E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28145-157E-4ADE-97BE-D2BF00F5D36C}" type="doc">
      <dgm:prSet loTypeId="urn:microsoft.com/office/officeart/2005/8/layout/hierarchy4" loCatId="list" qsTypeId="urn:microsoft.com/office/officeart/2005/8/quickstyle/3d5" qsCatId="3D" csTypeId="urn:microsoft.com/office/officeart/2005/8/colors/colorful5" csCatId="colorful" phldr="1"/>
      <dgm:spPr/>
      <dgm:t>
        <a:bodyPr/>
        <a:lstStyle/>
        <a:p>
          <a:endParaRPr lang="en-US"/>
        </a:p>
      </dgm:t>
    </dgm:pt>
    <dgm:pt modelId="{3AA376C5-7516-4AE3-9EA3-078DB2243E86}">
      <dgm:prSet phldrT="[Text]" custT="1"/>
      <dgm:spPr/>
      <dgm:t>
        <a:bodyPr/>
        <a:lstStyle/>
        <a:p>
          <a:r>
            <a:rPr lang="en-US" sz="2000" b="1" dirty="0" smtClean="0"/>
            <a:t>Identify risks </a:t>
          </a:r>
        </a:p>
        <a:p>
          <a:r>
            <a:rPr lang="en-US" sz="2000" b="1" dirty="0" smtClean="0"/>
            <a:t>Checklists, similar projects, brainstorming</a:t>
          </a:r>
          <a:endParaRPr lang="en-US" sz="2000" b="1" dirty="0"/>
        </a:p>
      </dgm:t>
    </dgm:pt>
    <dgm:pt modelId="{7C0955A3-CCF6-44A0-92DC-954148A0F46D}" type="sibTrans" cxnId="{2E87E1FB-ABCA-488F-974B-0085D8869864}">
      <dgm:prSet/>
      <dgm:spPr/>
      <dgm:t>
        <a:bodyPr/>
        <a:lstStyle/>
        <a:p>
          <a:endParaRPr lang="en-US"/>
        </a:p>
      </dgm:t>
    </dgm:pt>
    <dgm:pt modelId="{4DE0D1D7-F09C-49B8-A109-5C90EA9FE7DE}" type="parTrans" cxnId="{2E87E1FB-ABCA-488F-974B-0085D8869864}">
      <dgm:prSet/>
      <dgm:spPr/>
      <dgm:t>
        <a:bodyPr/>
        <a:lstStyle/>
        <a:p>
          <a:endParaRPr lang="en-US"/>
        </a:p>
      </dgm:t>
    </dgm:pt>
    <dgm:pt modelId="{C867945D-24B2-4BA2-B356-75473EF12439}">
      <dgm:prSet/>
      <dgm:spPr/>
      <dgm:t>
        <a:bodyPr/>
        <a:lstStyle/>
        <a:p>
          <a:r>
            <a:rPr lang="en-US" dirty="0" smtClean="0"/>
            <a:t>Risk analysis</a:t>
          </a:r>
          <a:endParaRPr lang="en-US" dirty="0"/>
        </a:p>
      </dgm:t>
    </dgm:pt>
    <dgm:pt modelId="{8EF454E6-5D66-4950-8279-8153B0FF3BD2}" type="parTrans" cxnId="{ACBB7BE2-3CE1-42B2-BBA2-38B357443B33}">
      <dgm:prSet/>
      <dgm:spPr/>
      <dgm:t>
        <a:bodyPr/>
        <a:lstStyle/>
        <a:p>
          <a:endParaRPr lang="en-US"/>
        </a:p>
      </dgm:t>
    </dgm:pt>
    <dgm:pt modelId="{E809892A-F912-4C4F-8171-50ED5916E1D4}" type="sibTrans" cxnId="{ACBB7BE2-3CE1-42B2-BBA2-38B357443B33}">
      <dgm:prSet/>
      <dgm:spPr/>
      <dgm:t>
        <a:bodyPr/>
        <a:lstStyle/>
        <a:p>
          <a:endParaRPr lang="en-US"/>
        </a:p>
      </dgm:t>
    </dgm:pt>
    <dgm:pt modelId="{FA1F914E-52A1-4C2A-A7FF-216E2B412736}">
      <dgm:prSet custT="1"/>
      <dgm:spPr/>
      <dgm:t>
        <a:bodyPr/>
        <a:lstStyle/>
        <a:p>
          <a:r>
            <a:rPr lang="en-US" sz="2000" b="1" dirty="0" smtClean="0"/>
            <a:t>Assess likelihoods &amp; consequences</a:t>
          </a:r>
        </a:p>
        <a:p>
          <a:r>
            <a:rPr lang="en-US" sz="2000" b="1" dirty="0" smtClean="0"/>
            <a:t>Evaluation Determine risk factors</a:t>
          </a:r>
        </a:p>
        <a:p>
          <a:r>
            <a:rPr lang="en-US" sz="1600" b="1" dirty="0" smtClean="0"/>
            <a:t> </a:t>
          </a:r>
          <a:endParaRPr lang="en-US" sz="1600" b="1" dirty="0"/>
        </a:p>
      </dgm:t>
    </dgm:pt>
    <dgm:pt modelId="{178441F6-9F79-40F2-A6F2-2CA7EA891A86}" type="parTrans" cxnId="{A0DA7026-4B76-4585-BF92-9FBBF1C3A183}">
      <dgm:prSet/>
      <dgm:spPr/>
      <dgm:t>
        <a:bodyPr/>
        <a:lstStyle/>
        <a:p>
          <a:endParaRPr lang="en-US"/>
        </a:p>
      </dgm:t>
    </dgm:pt>
    <dgm:pt modelId="{52C691B2-0D42-46D3-B859-E970C97EED2C}" type="sibTrans" cxnId="{A0DA7026-4B76-4585-BF92-9FBBF1C3A183}">
      <dgm:prSet/>
      <dgm:spPr/>
      <dgm:t>
        <a:bodyPr/>
        <a:lstStyle/>
        <a:p>
          <a:endParaRPr lang="en-US"/>
        </a:p>
      </dgm:t>
    </dgm:pt>
    <dgm:pt modelId="{1283ED15-3618-462A-B833-9E60DFC41D53}">
      <dgm:prSet custT="1"/>
      <dgm:spPr/>
      <dgm:t>
        <a:bodyPr/>
        <a:lstStyle/>
        <a:p>
          <a:r>
            <a:rPr lang="en-US" sz="1800" b="1" dirty="0" smtClean="0"/>
            <a:t>Rank risks</a:t>
          </a:r>
        </a:p>
        <a:p>
          <a:r>
            <a:rPr lang="en-US" sz="1800" b="1" dirty="0" smtClean="0"/>
            <a:t>Identify major and moderate risks </a:t>
          </a:r>
          <a:br>
            <a:rPr lang="en-US" sz="1800" b="1" dirty="0" smtClean="0"/>
          </a:br>
          <a:r>
            <a:rPr lang="en-US" sz="1800" b="1" dirty="0" smtClean="0"/>
            <a:t>Major risks: Develop Risk Action Schedule </a:t>
          </a:r>
        </a:p>
        <a:p>
          <a:r>
            <a:rPr lang="en-US" sz="1800" b="1" dirty="0" smtClean="0"/>
            <a:t>Moderate risks: Specify management measures</a:t>
          </a:r>
        </a:p>
        <a:p>
          <a:r>
            <a:rPr lang="en-US" sz="1800" b="1" dirty="0" smtClean="0"/>
            <a:t>Screen minor risks</a:t>
          </a:r>
        </a:p>
        <a:p>
          <a:r>
            <a:rPr lang="en-US" sz="1800" b="1" dirty="0" smtClean="0"/>
            <a:t> Minor risks: Accept risk</a:t>
          </a:r>
        </a:p>
        <a:p>
          <a:endParaRPr lang="en-US" sz="1700" dirty="0"/>
        </a:p>
      </dgm:t>
    </dgm:pt>
    <dgm:pt modelId="{2F5C5B9B-F5E0-4A07-A583-F4CAB77C48A9}" type="parTrans" cxnId="{4B1E3D54-9252-4B81-80FE-E5B3EA5C5121}">
      <dgm:prSet/>
      <dgm:spPr/>
      <dgm:t>
        <a:bodyPr/>
        <a:lstStyle/>
        <a:p>
          <a:endParaRPr lang="en-US"/>
        </a:p>
      </dgm:t>
    </dgm:pt>
    <dgm:pt modelId="{5F23E9F0-C41A-4ACC-9B9D-9BF4014FC3CB}" type="sibTrans" cxnId="{4B1E3D54-9252-4B81-80FE-E5B3EA5C5121}">
      <dgm:prSet/>
      <dgm:spPr/>
      <dgm:t>
        <a:bodyPr/>
        <a:lstStyle/>
        <a:p>
          <a:endParaRPr lang="en-US"/>
        </a:p>
      </dgm:t>
    </dgm:pt>
    <dgm:pt modelId="{3F68E334-37C3-41D3-867E-877AB7FD1526}" type="pres">
      <dgm:prSet presAssocID="{B3C28145-157E-4ADE-97BE-D2BF00F5D36C}" presName="Name0" presStyleCnt="0">
        <dgm:presLayoutVars>
          <dgm:chPref val="1"/>
          <dgm:dir/>
          <dgm:animOne val="branch"/>
          <dgm:animLvl val="lvl"/>
          <dgm:resizeHandles/>
        </dgm:presLayoutVars>
      </dgm:prSet>
      <dgm:spPr/>
      <dgm:t>
        <a:bodyPr/>
        <a:lstStyle/>
        <a:p>
          <a:endParaRPr lang="en-US"/>
        </a:p>
      </dgm:t>
    </dgm:pt>
    <dgm:pt modelId="{3C54819C-04C3-4608-9F3F-0274A635AD16}" type="pres">
      <dgm:prSet presAssocID="{3AA376C5-7516-4AE3-9EA3-078DB2243E86}" presName="vertOne" presStyleCnt="0"/>
      <dgm:spPr/>
    </dgm:pt>
    <dgm:pt modelId="{50776621-DBD5-4B89-AF22-01EB397C7531}" type="pres">
      <dgm:prSet presAssocID="{3AA376C5-7516-4AE3-9EA3-078DB2243E86}" presName="txOne" presStyleLbl="node0" presStyleIdx="0" presStyleCnt="2" custScaleX="62983" custScaleY="84001" custLinFactNeighborX="53451" custLinFactNeighborY="-608">
        <dgm:presLayoutVars>
          <dgm:chPref val="3"/>
        </dgm:presLayoutVars>
      </dgm:prSet>
      <dgm:spPr/>
      <dgm:t>
        <a:bodyPr/>
        <a:lstStyle/>
        <a:p>
          <a:endParaRPr lang="en-US"/>
        </a:p>
      </dgm:t>
    </dgm:pt>
    <dgm:pt modelId="{A0E29F6B-791C-42E1-B66F-4ADE94DB0982}" type="pres">
      <dgm:prSet presAssocID="{3AA376C5-7516-4AE3-9EA3-078DB2243E86}" presName="parTransOne" presStyleCnt="0"/>
      <dgm:spPr/>
    </dgm:pt>
    <dgm:pt modelId="{5FEBE922-F2EA-4B9F-B5F0-61E7BC56811B}" type="pres">
      <dgm:prSet presAssocID="{3AA376C5-7516-4AE3-9EA3-078DB2243E86}" presName="horzOne" presStyleCnt="0"/>
      <dgm:spPr/>
    </dgm:pt>
    <dgm:pt modelId="{CEB526FC-86C7-48A0-A992-8EA6E92A1F6A}" type="pres">
      <dgm:prSet presAssocID="{FA1F914E-52A1-4C2A-A7FF-216E2B412736}" presName="vertTwo" presStyleCnt="0"/>
      <dgm:spPr/>
    </dgm:pt>
    <dgm:pt modelId="{0324566B-0233-442D-8124-2BE2AA524CC3}" type="pres">
      <dgm:prSet presAssocID="{FA1F914E-52A1-4C2A-A7FF-216E2B412736}" presName="txTwo" presStyleLbl="node2" presStyleIdx="0" presStyleCnt="2" custScaleX="1381668" custScaleY="153216" custLinFactX="1300000" custLinFactNeighborX="1392917" custLinFactNeighborY="10814">
        <dgm:presLayoutVars>
          <dgm:chPref val="3"/>
        </dgm:presLayoutVars>
      </dgm:prSet>
      <dgm:spPr/>
      <dgm:t>
        <a:bodyPr/>
        <a:lstStyle/>
        <a:p>
          <a:endParaRPr lang="en-US"/>
        </a:p>
      </dgm:t>
    </dgm:pt>
    <dgm:pt modelId="{28C36EA4-6E37-4E50-AD1A-AFEB83B5737B}" type="pres">
      <dgm:prSet presAssocID="{FA1F914E-52A1-4C2A-A7FF-216E2B412736}" presName="horzTwo" presStyleCnt="0"/>
      <dgm:spPr/>
    </dgm:pt>
    <dgm:pt modelId="{B3C31139-AA19-4EBF-92C8-62841A018836}" type="pres">
      <dgm:prSet presAssocID="{52C691B2-0D42-46D3-B859-E970C97EED2C}" presName="sibSpaceTwo" presStyleCnt="0"/>
      <dgm:spPr/>
    </dgm:pt>
    <dgm:pt modelId="{78761687-44DE-42C5-8D29-687FD7B3309D}" type="pres">
      <dgm:prSet presAssocID="{1283ED15-3618-462A-B833-9E60DFC41D53}" presName="vertTwo" presStyleCnt="0"/>
      <dgm:spPr/>
    </dgm:pt>
    <dgm:pt modelId="{39F79D45-AE26-4C82-9F90-8E3DF5620E77}" type="pres">
      <dgm:prSet presAssocID="{1283ED15-3618-462A-B833-9E60DFC41D53}" presName="txTwo" presStyleLbl="node2" presStyleIdx="1" presStyleCnt="2" custScaleX="2000000" custScaleY="163171" custLinFactX="-600000" custLinFactNeighborX="-639363" custLinFactNeighborY="14118">
        <dgm:presLayoutVars>
          <dgm:chPref val="3"/>
        </dgm:presLayoutVars>
      </dgm:prSet>
      <dgm:spPr/>
      <dgm:t>
        <a:bodyPr/>
        <a:lstStyle/>
        <a:p>
          <a:endParaRPr lang="en-US"/>
        </a:p>
      </dgm:t>
    </dgm:pt>
    <dgm:pt modelId="{7766B0AE-87F8-47EF-8CB5-030D6603259C}" type="pres">
      <dgm:prSet presAssocID="{1283ED15-3618-462A-B833-9E60DFC41D53}" presName="horzTwo" presStyleCnt="0"/>
      <dgm:spPr/>
    </dgm:pt>
    <dgm:pt modelId="{82267F77-1874-4D24-8773-6AEED1B7FEF8}" type="pres">
      <dgm:prSet presAssocID="{7C0955A3-CCF6-44A0-92DC-954148A0F46D}" presName="sibSpaceOne" presStyleCnt="0"/>
      <dgm:spPr/>
    </dgm:pt>
    <dgm:pt modelId="{BFCCCA08-93EE-471D-ADF3-42251C77A907}" type="pres">
      <dgm:prSet presAssocID="{C867945D-24B2-4BA2-B356-75473EF12439}" presName="vertOne" presStyleCnt="0"/>
      <dgm:spPr/>
    </dgm:pt>
    <dgm:pt modelId="{CC8ACECD-2238-4197-83C3-E096ACB02A05}" type="pres">
      <dgm:prSet presAssocID="{C867945D-24B2-4BA2-B356-75473EF12439}" presName="txOne" presStyleLbl="node0" presStyleIdx="1" presStyleCnt="2" custScaleX="741188" custScaleY="73829" custLinFactX="-1480980" custLinFactNeighborX="-1500000" custLinFactNeighborY="4209">
        <dgm:presLayoutVars>
          <dgm:chPref val="3"/>
        </dgm:presLayoutVars>
      </dgm:prSet>
      <dgm:spPr/>
      <dgm:t>
        <a:bodyPr/>
        <a:lstStyle/>
        <a:p>
          <a:endParaRPr lang="en-US"/>
        </a:p>
      </dgm:t>
    </dgm:pt>
    <dgm:pt modelId="{8567AD4B-2841-4390-8273-2E3EB595109F}" type="pres">
      <dgm:prSet presAssocID="{C867945D-24B2-4BA2-B356-75473EF12439}" presName="horzOne" presStyleCnt="0"/>
      <dgm:spPr/>
    </dgm:pt>
  </dgm:ptLst>
  <dgm:cxnLst>
    <dgm:cxn modelId="{B81A86D4-8179-4CC0-883F-D825CE14C5DE}" type="presOf" srcId="{B3C28145-157E-4ADE-97BE-D2BF00F5D36C}" destId="{3F68E334-37C3-41D3-867E-877AB7FD1526}" srcOrd="0" destOrd="0" presId="urn:microsoft.com/office/officeart/2005/8/layout/hierarchy4"/>
    <dgm:cxn modelId="{2E87E1FB-ABCA-488F-974B-0085D8869864}" srcId="{B3C28145-157E-4ADE-97BE-D2BF00F5D36C}" destId="{3AA376C5-7516-4AE3-9EA3-078DB2243E86}" srcOrd="0" destOrd="0" parTransId="{4DE0D1D7-F09C-49B8-A109-5C90EA9FE7DE}" sibTransId="{7C0955A3-CCF6-44A0-92DC-954148A0F46D}"/>
    <dgm:cxn modelId="{2A9E9D85-8A38-4DDB-8A48-8CAEA703D021}" type="presOf" srcId="{C867945D-24B2-4BA2-B356-75473EF12439}" destId="{CC8ACECD-2238-4197-83C3-E096ACB02A05}" srcOrd="0" destOrd="0" presId="urn:microsoft.com/office/officeart/2005/8/layout/hierarchy4"/>
    <dgm:cxn modelId="{4B1E3D54-9252-4B81-80FE-E5B3EA5C5121}" srcId="{3AA376C5-7516-4AE3-9EA3-078DB2243E86}" destId="{1283ED15-3618-462A-B833-9E60DFC41D53}" srcOrd="1" destOrd="0" parTransId="{2F5C5B9B-F5E0-4A07-A583-F4CAB77C48A9}" sibTransId="{5F23E9F0-C41A-4ACC-9B9D-9BF4014FC3CB}"/>
    <dgm:cxn modelId="{A0DA7026-4B76-4585-BF92-9FBBF1C3A183}" srcId="{3AA376C5-7516-4AE3-9EA3-078DB2243E86}" destId="{FA1F914E-52A1-4C2A-A7FF-216E2B412736}" srcOrd="0" destOrd="0" parTransId="{178441F6-9F79-40F2-A6F2-2CA7EA891A86}" sibTransId="{52C691B2-0D42-46D3-B859-E970C97EED2C}"/>
    <dgm:cxn modelId="{B3A8DA23-F9DA-4BDE-B53E-D9E68AA33B86}" type="presOf" srcId="{1283ED15-3618-462A-B833-9E60DFC41D53}" destId="{39F79D45-AE26-4C82-9F90-8E3DF5620E77}" srcOrd="0" destOrd="0" presId="urn:microsoft.com/office/officeart/2005/8/layout/hierarchy4"/>
    <dgm:cxn modelId="{FC7CF394-BB04-4357-AE8A-2C6F003F50E7}" type="presOf" srcId="{3AA376C5-7516-4AE3-9EA3-078DB2243E86}" destId="{50776621-DBD5-4B89-AF22-01EB397C7531}" srcOrd="0" destOrd="0" presId="urn:microsoft.com/office/officeart/2005/8/layout/hierarchy4"/>
    <dgm:cxn modelId="{ACBB7BE2-3CE1-42B2-BBA2-38B357443B33}" srcId="{B3C28145-157E-4ADE-97BE-D2BF00F5D36C}" destId="{C867945D-24B2-4BA2-B356-75473EF12439}" srcOrd="1" destOrd="0" parTransId="{8EF454E6-5D66-4950-8279-8153B0FF3BD2}" sibTransId="{E809892A-F912-4C4F-8171-50ED5916E1D4}"/>
    <dgm:cxn modelId="{2380C055-E55D-4644-8959-A131F7F13B7D}" type="presOf" srcId="{FA1F914E-52A1-4C2A-A7FF-216E2B412736}" destId="{0324566B-0233-442D-8124-2BE2AA524CC3}" srcOrd="0" destOrd="0" presId="urn:microsoft.com/office/officeart/2005/8/layout/hierarchy4"/>
    <dgm:cxn modelId="{73BAD947-2A63-41C9-B173-7B2FF15F6E4C}" type="presParOf" srcId="{3F68E334-37C3-41D3-867E-877AB7FD1526}" destId="{3C54819C-04C3-4608-9F3F-0274A635AD16}" srcOrd="0" destOrd="0" presId="urn:microsoft.com/office/officeart/2005/8/layout/hierarchy4"/>
    <dgm:cxn modelId="{07AF9459-AA51-45E7-B94E-0FCD030B2D92}" type="presParOf" srcId="{3C54819C-04C3-4608-9F3F-0274A635AD16}" destId="{50776621-DBD5-4B89-AF22-01EB397C7531}" srcOrd="0" destOrd="0" presId="urn:microsoft.com/office/officeart/2005/8/layout/hierarchy4"/>
    <dgm:cxn modelId="{2D24DF0D-F218-43E2-83FF-D6921E8D7B84}" type="presParOf" srcId="{3C54819C-04C3-4608-9F3F-0274A635AD16}" destId="{A0E29F6B-791C-42E1-B66F-4ADE94DB0982}" srcOrd="1" destOrd="0" presId="urn:microsoft.com/office/officeart/2005/8/layout/hierarchy4"/>
    <dgm:cxn modelId="{3F8B4243-AA84-486D-B5C3-1A01C7DBEC52}" type="presParOf" srcId="{3C54819C-04C3-4608-9F3F-0274A635AD16}" destId="{5FEBE922-F2EA-4B9F-B5F0-61E7BC56811B}" srcOrd="2" destOrd="0" presId="urn:microsoft.com/office/officeart/2005/8/layout/hierarchy4"/>
    <dgm:cxn modelId="{6AEA512E-E894-45AB-9486-6C3F3EAA26A6}" type="presParOf" srcId="{5FEBE922-F2EA-4B9F-B5F0-61E7BC56811B}" destId="{CEB526FC-86C7-48A0-A992-8EA6E92A1F6A}" srcOrd="0" destOrd="0" presId="urn:microsoft.com/office/officeart/2005/8/layout/hierarchy4"/>
    <dgm:cxn modelId="{E0465A68-CE20-4B0C-A320-C4E60D4D1BE5}" type="presParOf" srcId="{CEB526FC-86C7-48A0-A992-8EA6E92A1F6A}" destId="{0324566B-0233-442D-8124-2BE2AA524CC3}" srcOrd="0" destOrd="0" presId="urn:microsoft.com/office/officeart/2005/8/layout/hierarchy4"/>
    <dgm:cxn modelId="{FEC0B1C8-C207-4A0E-BEFC-16854518F474}" type="presParOf" srcId="{CEB526FC-86C7-48A0-A992-8EA6E92A1F6A}" destId="{28C36EA4-6E37-4E50-AD1A-AFEB83B5737B}" srcOrd="1" destOrd="0" presId="urn:microsoft.com/office/officeart/2005/8/layout/hierarchy4"/>
    <dgm:cxn modelId="{BBD896BF-6414-4FC3-AF27-AD02E13DBCA5}" type="presParOf" srcId="{5FEBE922-F2EA-4B9F-B5F0-61E7BC56811B}" destId="{B3C31139-AA19-4EBF-92C8-62841A018836}" srcOrd="1" destOrd="0" presId="urn:microsoft.com/office/officeart/2005/8/layout/hierarchy4"/>
    <dgm:cxn modelId="{09CF1B15-374B-4E8D-B112-BF13FAA6D87F}" type="presParOf" srcId="{5FEBE922-F2EA-4B9F-B5F0-61E7BC56811B}" destId="{78761687-44DE-42C5-8D29-687FD7B3309D}" srcOrd="2" destOrd="0" presId="urn:microsoft.com/office/officeart/2005/8/layout/hierarchy4"/>
    <dgm:cxn modelId="{38120F3E-EA6C-4821-9F49-C214B1407868}" type="presParOf" srcId="{78761687-44DE-42C5-8D29-687FD7B3309D}" destId="{39F79D45-AE26-4C82-9F90-8E3DF5620E77}" srcOrd="0" destOrd="0" presId="urn:microsoft.com/office/officeart/2005/8/layout/hierarchy4"/>
    <dgm:cxn modelId="{F0C59A0B-FA83-4437-AF9F-B6435057B93C}" type="presParOf" srcId="{78761687-44DE-42C5-8D29-687FD7B3309D}" destId="{7766B0AE-87F8-47EF-8CB5-030D6603259C}" srcOrd="1" destOrd="0" presId="urn:microsoft.com/office/officeart/2005/8/layout/hierarchy4"/>
    <dgm:cxn modelId="{BBDDC916-6DC2-4733-BDFD-023D2C0B288F}" type="presParOf" srcId="{3F68E334-37C3-41D3-867E-877AB7FD1526}" destId="{82267F77-1874-4D24-8773-6AEED1B7FEF8}" srcOrd="1" destOrd="0" presId="urn:microsoft.com/office/officeart/2005/8/layout/hierarchy4"/>
    <dgm:cxn modelId="{F22584B3-F2D3-43EA-926B-4CDF56B4A625}" type="presParOf" srcId="{3F68E334-37C3-41D3-867E-877AB7FD1526}" destId="{BFCCCA08-93EE-471D-ADF3-42251C77A907}" srcOrd="2" destOrd="0" presId="urn:microsoft.com/office/officeart/2005/8/layout/hierarchy4"/>
    <dgm:cxn modelId="{A3E99482-6587-462B-84B0-ED241B1CE0E5}" type="presParOf" srcId="{BFCCCA08-93EE-471D-ADF3-42251C77A907}" destId="{CC8ACECD-2238-4197-83C3-E096ACB02A05}" srcOrd="0" destOrd="0" presId="urn:microsoft.com/office/officeart/2005/8/layout/hierarchy4"/>
    <dgm:cxn modelId="{F61A4A93-C6B8-4536-ACEC-5C9E192610D3}" type="presParOf" srcId="{BFCCCA08-93EE-471D-ADF3-42251C77A907}" destId="{8567AD4B-2841-4390-8273-2E3EB595109F}"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576E5-88F0-4FFA-B293-B7512105AB26}" type="doc">
      <dgm:prSet loTypeId="urn:microsoft.com/office/officeart/2005/8/layout/hList1" loCatId="list" qsTypeId="urn:microsoft.com/office/officeart/2005/8/quickstyle/3d5" qsCatId="3D" csTypeId="urn:microsoft.com/office/officeart/2005/8/colors/colorful1" csCatId="colorful" phldr="1"/>
      <dgm:spPr/>
      <dgm:t>
        <a:bodyPr/>
        <a:lstStyle/>
        <a:p>
          <a:endParaRPr lang="en-US"/>
        </a:p>
      </dgm:t>
    </dgm:pt>
    <dgm:pt modelId="{9EDC0133-0E76-4D4F-B3C9-46D0E32D94C9}">
      <dgm:prSet phldrT="[Text]"/>
      <dgm:spPr>
        <a:solidFill>
          <a:srgbClr val="002060"/>
        </a:solidFill>
      </dgm:spPr>
      <dgm:t>
        <a:bodyPr/>
        <a:lstStyle/>
        <a:p>
          <a:r>
            <a:rPr lang="en-US" b="1" dirty="0" smtClean="0"/>
            <a:t>Response Planning</a:t>
          </a:r>
          <a:endParaRPr lang="en-US" b="1" dirty="0"/>
        </a:p>
      </dgm:t>
    </dgm:pt>
    <dgm:pt modelId="{A0200037-C4A8-41D2-8CE8-F62D8240F625}" type="parTrans" cxnId="{CC31890F-D762-41F5-8934-C6A747C76142}">
      <dgm:prSet/>
      <dgm:spPr/>
      <dgm:t>
        <a:bodyPr/>
        <a:lstStyle/>
        <a:p>
          <a:endParaRPr lang="en-US"/>
        </a:p>
      </dgm:t>
    </dgm:pt>
    <dgm:pt modelId="{9A880175-F237-4497-869F-BC88F8003774}" type="sibTrans" cxnId="{CC31890F-D762-41F5-8934-C6A747C76142}">
      <dgm:prSet/>
      <dgm:spPr/>
      <dgm:t>
        <a:bodyPr/>
        <a:lstStyle/>
        <a:p>
          <a:endParaRPr lang="en-US"/>
        </a:p>
      </dgm:t>
    </dgm:pt>
    <dgm:pt modelId="{64072ED2-33F8-4A53-B50A-F0F975144AD0}">
      <dgm:prSet phldrT="[Text]"/>
      <dgm:spPr/>
      <dgm:t>
        <a:bodyPr/>
        <a:lstStyle/>
        <a:p>
          <a:r>
            <a:rPr lang="en-US" b="1" dirty="0" smtClean="0"/>
            <a:t>Identify Feasible Responses</a:t>
          </a:r>
          <a:endParaRPr lang="en-US" b="1" dirty="0"/>
        </a:p>
      </dgm:t>
    </dgm:pt>
    <dgm:pt modelId="{D1E0ADC9-F2A9-4853-B520-895153CBE408}" type="parTrans" cxnId="{E181DF46-0C82-4A8C-AC8A-9FB33E42E0E9}">
      <dgm:prSet/>
      <dgm:spPr/>
      <dgm:t>
        <a:bodyPr/>
        <a:lstStyle/>
        <a:p>
          <a:endParaRPr lang="en-US"/>
        </a:p>
      </dgm:t>
    </dgm:pt>
    <dgm:pt modelId="{67FE3DAE-9BE1-4608-908B-AC9E5B3FDC11}" type="sibTrans" cxnId="{E181DF46-0C82-4A8C-AC8A-9FB33E42E0E9}">
      <dgm:prSet/>
      <dgm:spPr/>
      <dgm:t>
        <a:bodyPr/>
        <a:lstStyle/>
        <a:p>
          <a:endParaRPr lang="en-US"/>
        </a:p>
      </dgm:t>
    </dgm:pt>
    <dgm:pt modelId="{F90D3594-1B0C-41B6-8855-4C400C3F9FB2}">
      <dgm:prSet phldrT="[Text]" custT="1"/>
      <dgm:spPr/>
      <dgm:t>
        <a:bodyPr/>
        <a:lstStyle/>
        <a:p>
          <a:r>
            <a:rPr lang="en-US" sz="1600" b="1" dirty="0" smtClean="0"/>
            <a:t>Checklists,</a:t>
          </a:r>
          <a:endParaRPr lang="en-US" sz="1600" b="1" dirty="0"/>
        </a:p>
      </dgm:t>
    </dgm:pt>
    <dgm:pt modelId="{AC66D731-8292-4ED2-A59B-98614DB34A77}" type="parTrans" cxnId="{B61A9AC4-41B0-4F53-92B3-9BAB67B57DE8}">
      <dgm:prSet/>
      <dgm:spPr/>
      <dgm:t>
        <a:bodyPr/>
        <a:lstStyle/>
        <a:p>
          <a:endParaRPr lang="en-US"/>
        </a:p>
      </dgm:t>
    </dgm:pt>
    <dgm:pt modelId="{4F6F4CDE-760E-487F-81AF-F930290C4328}" type="sibTrans" cxnId="{B61A9AC4-41B0-4F53-92B3-9BAB67B57DE8}">
      <dgm:prSet/>
      <dgm:spPr/>
      <dgm:t>
        <a:bodyPr/>
        <a:lstStyle/>
        <a:p>
          <a:endParaRPr lang="en-US"/>
        </a:p>
      </dgm:t>
    </dgm:pt>
    <dgm:pt modelId="{C422A0B8-D03B-4DAD-807C-290DA03C775F}">
      <dgm:prSet phldrT="[Text]" custT="1"/>
      <dgm:spPr/>
      <dgm:t>
        <a:bodyPr/>
        <a:lstStyle/>
        <a:p>
          <a:r>
            <a:rPr lang="en-US" sz="1600" b="1" dirty="0" smtClean="0"/>
            <a:t> Projects, data,</a:t>
          </a:r>
          <a:endParaRPr lang="en-US" sz="1600" b="1" dirty="0"/>
        </a:p>
      </dgm:t>
    </dgm:pt>
    <dgm:pt modelId="{2420102A-7B8B-49E8-A7DA-586C7B852F45}" type="parTrans" cxnId="{EF83875D-DBA7-4302-B63B-62DD0715FE5F}">
      <dgm:prSet/>
      <dgm:spPr/>
      <dgm:t>
        <a:bodyPr/>
        <a:lstStyle/>
        <a:p>
          <a:endParaRPr lang="en-US"/>
        </a:p>
      </dgm:t>
    </dgm:pt>
    <dgm:pt modelId="{A0BE72F7-8380-47BD-B9C9-45061638EC6C}" type="sibTrans" cxnId="{EF83875D-DBA7-4302-B63B-62DD0715FE5F}">
      <dgm:prSet/>
      <dgm:spPr/>
      <dgm:t>
        <a:bodyPr/>
        <a:lstStyle/>
        <a:p>
          <a:endParaRPr lang="en-US"/>
        </a:p>
      </dgm:t>
    </dgm:pt>
    <dgm:pt modelId="{B3AC81BD-654E-4C97-BB08-422E9DD01C20}">
      <dgm:prSet phldrT="[Text]" custT="1"/>
      <dgm:spPr/>
      <dgm:t>
        <a:bodyPr/>
        <a:lstStyle/>
        <a:p>
          <a:r>
            <a:rPr lang="en-US" sz="1600" b="1" dirty="0" smtClean="0"/>
            <a:t>Evaluation </a:t>
          </a:r>
          <a:endParaRPr lang="en-US" sz="1600" b="1" dirty="0"/>
        </a:p>
      </dgm:t>
    </dgm:pt>
    <dgm:pt modelId="{6841FD65-8537-4B8C-AA08-BDA677B398AE}" type="parTrans" cxnId="{443750A7-0406-4DF7-85CE-268929978005}">
      <dgm:prSet/>
      <dgm:spPr/>
      <dgm:t>
        <a:bodyPr/>
        <a:lstStyle/>
        <a:p>
          <a:endParaRPr lang="en-US"/>
        </a:p>
      </dgm:t>
    </dgm:pt>
    <dgm:pt modelId="{C57347B9-58ED-49BD-83CF-0F1C3CFA6F6F}" type="sibTrans" cxnId="{443750A7-0406-4DF7-85CE-268929978005}">
      <dgm:prSet/>
      <dgm:spPr/>
      <dgm:t>
        <a:bodyPr/>
        <a:lstStyle/>
        <a:p>
          <a:endParaRPr lang="en-US"/>
        </a:p>
      </dgm:t>
    </dgm:pt>
    <dgm:pt modelId="{B91441EF-B7DE-480C-B268-2B9ACFFF8C53}">
      <dgm:prSet phldrT="[Text]" custT="1"/>
      <dgm:spPr/>
      <dgm:t>
        <a:bodyPr/>
        <a:lstStyle/>
        <a:p>
          <a:r>
            <a:rPr lang="en-US" sz="1600" b="1" dirty="0" smtClean="0"/>
            <a:t> Brainstorming, </a:t>
          </a:r>
          <a:endParaRPr lang="en-US" sz="1600" b="1" dirty="0"/>
        </a:p>
      </dgm:t>
    </dgm:pt>
    <dgm:pt modelId="{9618EDC7-FD4C-4695-8CF0-367A0E7AAB36}" type="parTrans" cxnId="{4251F301-9284-4446-86EA-06684D3EAACE}">
      <dgm:prSet/>
      <dgm:spPr/>
      <dgm:t>
        <a:bodyPr/>
        <a:lstStyle/>
        <a:p>
          <a:endParaRPr lang="en-US"/>
        </a:p>
      </dgm:t>
    </dgm:pt>
    <dgm:pt modelId="{05353CBA-4124-4831-9AAD-C8B137F7F158}" type="sibTrans" cxnId="{4251F301-9284-4446-86EA-06684D3EAACE}">
      <dgm:prSet/>
      <dgm:spPr/>
      <dgm:t>
        <a:bodyPr/>
        <a:lstStyle/>
        <a:p>
          <a:endParaRPr lang="en-US"/>
        </a:p>
      </dgm:t>
    </dgm:pt>
    <dgm:pt modelId="{C2616917-EB09-4DB1-AC16-77B933B33AAF}">
      <dgm:prSet/>
      <dgm:spPr/>
      <dgm:t>
        <a:bodyPr/>
        <a:lstStyle/>
        <a:p>
          <a:r>
            <a:rPr lang="en-US" b="1" dirty="0" smtClean="0"/>
            <a:t>Select the best response </a:t>
          </a:r>
          <a:endParaRPr lang="en-US" b="1" dirty="0"/>
        </a:p>
      </dgm:t>
    </dgm:pt>
    <dgm:pt modelId="{A2E4DFF4-6BA0-400C-A3D4-B0296353174D}" type="parTrans" cxnId="{332A4D24-BE02-4195-9FE4-468CD81D1B85}">
      <dgm:prSet/>
      <dgm:spPr/>
      <dgm:t>
        <a:bodyPr/>
        <a:lstStyle/>
        <a:p>
          <a:endParaRPr lang="en-US"/>
        </a:p>
      </dgm:t>
    </dgm:pt>
    <dgm:pt modelId="{7D1908FE-6606-4249-99C7-9235346CB13F}" type="sibTrans" cxnId="{332A4D24-BE02-4195-9FE4-468CD81D1B85}">
      <dgm:prSet/>
      <dgm:spPr/>
      <dgm:t>
        <a:bodyPr/>
        <a:lstStyle/>
        <a:p>
          <a:endParaRPr lang="en-US"/>
        </a:p>
      </dgm:t>
    </dgm:pt>
    <dgm:pt modelId="{286ADA12-F539-4033-AAD8-D1CC83AFD95F}">
      <dgm:prSet custT="1"/>
      <dgm:spPr/>
      <dgm:t>
        <a:bodyPr/>
        <a:lstStyle/>
        <a:p>
          <a:r>
            <a:rPr lang="en-US" sz="1600" b="1" dirty="0" smtClean="0"/>
            <a:t>Evaluation</a:t>
          </a:r>
          <a:r>
            <a:rPr lang="en-US" sz="2500" b="1" dirty="0" smtClean="0"/>
            <a:t> </a:t>
          </a:r>
          <a:endParaRPr lang="en-US" sz="2500" b="1" dirty="0"/>
        </a:p>
      </dgm:t>
    </dgm:pt>
    <dgm:pt modelId="{2CA01D0A-9887-454D-82A6-FCF0F54CCBAE}" type="parTrans" cxnId="{A5FB0177-155F-4004-9DB5-79E3B899A577}">
      <dgm:prSet/>
      <dgm:spPr/>
      <dgm:t>
        <a:bodyPr/>
        <a:lstStyle/>
        <a:p>
          <a:endParaRPr lang="en-US"/>
        </a:p>
      </dgm:t>
    </dgm:pt>
    <dgm:pt modelId="{CC361E29-F5B8-4EA6-B71E-64559617B2C1}" type="sibTrans" cxnId="{A5FB0177-155F-4004-9DB5-79E3B899A577}">
      <dgm:prSet/>
      <dgm:spPr/>
      <dgm:t>
        <a:bodyPr/>
        <a:lstStyle/>
        <a:p>
          <a:endParaRPr lang="en-US"/>
        </a:p>
      </dgm:t>
    </dgm:pt>
    <dgm:pt modelId="{6DB0018A-A98E-429F-9B4B-22149682D369}">
      <dgm:prSet phldrT="[Text]" custT="1"/>
      <dgm:spPr/>
      <dgm:t>
        <a:bodyPr/>
        <a:lstStyle/>
        <a:p>
          <a:endParaRPr lang="en-US" sz="1600" dirty="0"/>
        </a:p>
      </dgm:t>
    </dgm:pt>
    <dgm:pt modelId="{F829D990-5175-4B4B-82EE-FA2502F95DC0}" type="parTrans" cxnId="{2D906FCF-AD70-484D-A61E-01090AFF7B94}">
      <dgm:prSet/>
      <dgm:spPr/>
      <dgm:t>
        <a:bodyPr/>
        <a:lstStyle/>
        <a:p>
          <a:endParaRPr lang="en-US"/>
        </a:p>
      </dgm:t>
    </dgm:pt>
    <dgm:pt modelId="{C24C8553-71F8-43F9-B888-5B9071B27551}" type="sibTrans" cxnId="{2D906FCF-AD70-484D-A61E-01090AFF7B94}">
      <dgm:prSet/>
      <dgm:spPr/>
      <dgm:t>
        <a:bodyPr/>
        <a:lstStyle/>
        <a:p>
          <a:endParaRPr lang="en-US"/>
        </a:p>
      </dgm:t>
    </dgm:pt>
    <dgm:pt modelId="{5FCC3F56-1AD9-4B8D-8176-B9219FCDBD36}">
      <dgm:prSet/>
      <dgm:spPr/>
      <dgm:t>
        <a:bodyPr/>
        <a:lstStyle/>
        <a:p>
          <a:r>
            <a:rPr lang="en-US" b="1" dirty="0" smtClean="0"/>
            <a:t>Develop</a:t>
          </a:r>
          <a:endParaRPr lang="en-US" b="1" dirty="0"/>
        </a:p>
      </dgm:t>
    </dgm:pt>
    <dgm:pt modelId="{9A8A562A-1975-459F-8770-09E7BAED72C9}" type="parTrans" cxnId="{3643E05F-1D7F-4188-AF88-CBF430BF554D}">
      <dgm:prSet/>
      <dgm:spPr/>
      <dgm:t>
        <a:bodyPr/>
        <a:lstStyle/>
        <a:p>
          <a:endParaRPr lang="en-US"/>
        </a:p>
      </dgm:t>
    </dgm:pt>
    <dgm:pt modelId="{494BC830-AAEA-47F4-AB62-CCA0ABB80167}" type="sibTrans" cxnId="{3643E05F-1D7F-4188-AF88-CBF430BF554D}">
      <dgm:prSet/>
      <dgm:spPr/>
      <dgm:t>
        <a:bodyPr/>
        <a:lstStyle/>
        <a:p>
          <a:endParaRPr lang="en-US"/>
        </a:p>
      </dgm:t>
    </dgm:pt>
    <dgm:pt modelId="{A87A7436-352D-4C35-924B-6168A47EFA75}">
      <dgm:prSet custT="1"/>
      <dgm:spPr/>
      <dgm:t>
        <a:bodyPr/>
        <a:lstStyle/>
        <a:p>
          <a:r>
            <a:rPr lang="en-US" sz="1600" b="1" dirty="0" smtClean="0"/>
            <a:t>For major risks </a:t>
          </a:r>
          <a:br>
            <a:rPr lang="en-US" sz="1600" b="1" dirty="0" smtClean="0"/>
          </a:br>
          <a:r>
            <a:rPr lang="en-US" sz="1600" b="1" dirty="0" smtClean="0"/>
            <a:t>" Management measures </a:t>
          </a:r>
          <a:endParaRPr lang="en-US" sz="1600" b="1" dirty="0"/>
        </a:p>
      </dgm:t>
    </dgm:pt>
    <dgm:pt modelId="{1E984FD6-117E-4028-A2B7-F9910C63CFFE}" type="sibTrans" cxnId="{4927943E-48A2-4F8C-BB69-8019A023BEBD}">
      <dgm:prSet/>
      <dgm:spPr/>
      <dgm:t>
        <a:bodyPr/>
        <a:lstStyle/>
        <a:p>
          <a:endParaRPr lang="en-US"/>
        </a:p>
      </dgm:t>
    </dgm:pt>
    <dgm:pt modelId="{FA1C69F3-F542-4054-BC97-1DC2F581A232}" type="parTrans" cxnId="{4927943E-48A2-4F8C-BB69-8019A023BEBD}">
      <dgm:prSet/>
      <dgm:spPr/>
      <dgm:t>
        <a:bodyPr/>
        <a:lstStyle/>
        <a:p>
          <a:endParaRPr lang="en-US"/>
        </a:p>
      </dgm:t>
    </dgm:pt>
    <dgm:pt modelId="{8E82D8A1-BC5C-4043-A92D-73C14B74E08C}">
      <dgm:prSet custT="1"/>
      <dgm:spPr/>
      <dgm:t>
        <a:bodyPr/>
        <a:lstStyle/>
        <a:p>
          <a:r>
            <a:rPr lang="en-US" sz="1600" b="1" dirty="0" smtClean="0"/>
            <a:t>Risk Action Schedules </a:t>
          </a:r>
          <a:endParaRPr lang="en-US" sz="1600" b="1" dirty="0"/>
        </a:p>
      </dgm:t>
    </dgm:pt>
    <dgm:pt modelId="{1C864218-480D-4499-807A-33A16C6ED1C1}" type="sibTrans" cxnId="{C9A5AAA7-0B86-47C4-869C-D020001F1859}">
      <dgm:prSet/>
      <dgm:spPr/>
      <dgm:t>
        <a:bodyPr/>
        <a:lstStyle/>
        <a:p>
          <a:endParaRPr lang="en-US"/>
        </a:p>
      </dgm:t>
    </dgm:pt>
    <dgm:pt modelId="{F3725AF2-9E48-4D54-BA4E-5FCFEA18400D}" type="parTrans" cxnId="{C9A5AAA7-0B86-47C4-869C-D020001F1859}">
      <dgm:prSet/>
      <dgm:spPr/>
      <dgm:t>
        <a:bodyPr/>
        <a:lstStyle/>
        <a:p>
          <a:endParaRPr lang="en-US"/>
        </a:p>
      </dgm:t>
    </dgm:pt>
    <dgm:pt modelId="{A4729BE8-AD16-4206-AE31-E7D9855FD4AA}">
      <dgm:prSet custT="1"/>
      <dgm:spPr/>
      <dgm:t>
        <a:bodyPr/>
        <a:lstStyle/>
        <a:p>
          <a:r>
            <a:rPr lang="en-US" sz="1400" b="1" dirty="0" smtClean="0"/>
            <a:t>For moderate r risks </a:t>
          </a:r>
          <a:endParaRPr lang="en-US" sz="1400" b="1" dirty="0"/>
        </a:p>
      </dgm:t>
    </dgm:pt>
    <dgm:pt modelId="{DDA3FAB9-9AB3-49B4-AE6B-BD70C4E20ED3}" type="parTrans" cxnId="{7EC3BEBE-C93E-476E-B3C8-BF41780ABCAD}">
      <dgm:prSet/>
      <dgm:spPr/>
      <dgm:t>
        <a:bodyPr/>
        <a:lstStyle/>
        <a:p>
          <a:endParaRPr lang="en-US"/>
        </a:p>
      </dgm:t>
    </dgm:pt>
    <dgm:pt modelId="{FBDC57A6-A635-42FF-824C-85CB5CEFCC57}" type="sibTrans" cxnId="{7EC3BEBE-C93E-476E-B3C8-BF41780ABCAD}">
      <dgm:prSet/>
      <dgm:spPr/>
      <dgm:t>
        <a:bodyPr/>
        <a:lstStyle/>
        <a:p>
          <a:endParaRPr lang="en-US"/>
        </a:p>
      </dgm:t>
    </dgm:pt>
    <dgm:pt modelId="{F527DD69-9354-4D74-88D9-50A310C5FCD5}">
      <dgm:prSet custT="1"/>
      <dgm:spPr/>
      <dgm:t>
        <a:bodyPr/>
        <a:lstStyle/>
        <a:p>
          <a:r>
            <a:rPr lang="en-US" sz="1400" b="1" dirty="0" smtClean="0"/>
            <a:t>Allocate responsibilities and resources </a:t>
          </a:r>
          <a:endParaRPr lang="en-US" sz="1400" b="1" dirty="0"/>
        </a:p>
      </dgm:t>
    </dgm:pt>
    <dgm:pt modelId="{B81FE900-3FF7-4A1E-9907-5BE9C71D3589}" type="parTrans" cxnId="{5AAB1BFA-84FB-4289-A81E-8731B2535E18}">
      <dgm:prSet/>
      <dgm:spPr/>
      <dgm:t>
        <a:bodyPr/>
        <a:lstStyle/>
        <a:p>
          <a:endParaRPr lang="en-US"/>
        </a:p>
      </dgm:t>
    </dgm:pt>
    <dgm:pt modelId="{5B780C5D-FBF8-47D9-A0A4-52A14DE4A0F9}" type="sibTrans" cxnId="{5AAB1BFA-84FB-4289-A81E-8731B2535E18}">
      <dgm:prSet/>
      <dgm:spPr/>
      <dgm:t>
        <a:bodyPr/>
        <a:lstStyle/>
        <a:p>
          <a:endParaRPr lang="en-US"/>
        </a:p>
      </dgm:t>
    </dgm:pt>
    <dgm:pt modelId="{16FFCF07-E6D2-42CD-903C-2640911722A1}" type="pres">
      <dgm:prSet presAssocID="{C04576E5-88F0-4FFA-B293-B7512105AB26}" presName="Name0" presStyleCnt="0">
        <dgm:presLayoutVars>
          <dgm:dir/>
          <dgm:animLvl val="lvl"/>
          <dgm:resizeHandles val="exact"/>
        </dgm:presLayoutVars>
      </dgm:prSet>
      <dgm:spPr/>
      <dgm:t>
        <a:bodyPr/>
        <a:lstStyle/>
        <a:p>
          <a:endParaRPr lang="en-US"/>
        </a:p>
      </dgm:t>
    </dgm:pt>
    <dgm:pt modelId="{2CDAFD05-4C27-47C1-A157-23C891148FAB}" type="pres">
      <dgm:prSet presAssocID="{9EDC0133-0E76-4D4F-B3C9-46D0E32D94C9}" presName="composite" presStyleCnt="0"/>
      <dgm:spPr/>
    </dgm:pt>
    <dgm:pt modelId="{300C00D1-616C-4A22-B73C-C74B54C46166}" type="pres">
      <dgm:prSet presAssocID="{9EDC0133-0E76-4D4F-B3C9-46D0E32D94C9}" presName="parTx" presStyleLbl="alignNode1" presStyleIdx="0" presStyleCnt="4">
        <dgm:presLayoutVars>
          <dgm:chMax val="0"/>
          <dgm:chPref val="0"/>
          <dgm:bulletEnabled val="1"/>
        </dgm:presLayoutVars>
      </dgm:prSet>
      <dgm:spPr/>
      <dgm:t>
        <a:bodyPr/>
        <a:lstStyle/>
        <a:p>
          <a:endParaRPr lang="en-US"/>
        </a:p>
      </dgm:t>
    </dgm:pt>
    <dgm:pt modelId="{0372E3E0-0FF3-4B09-8725-C0FD53A54CCC}" type="pres">
      <dgm:prSet presAssocID="{9EDC0133-0E76-4D4F-B3C9-46D0E32D94C9}" presName="desTx" presStyleLbl="alignAccFollowNode1" presStyleIdx="0" presStyleCnt="4" custLinFactNeighborX="-166" custLinFactNeighborY="2640">
        <dgm:presLayoutVars>
          <dgm:bulletEnabled val="1"/>
        </dgm:presLayoutVars>
      </dgm:prSet>
      <dgm:spPr/>
      <dgm:t>
        <a:bodyPr/>
        <a:lstStyle/>
        <a:p>
          <a:endParaRPr lang="en-US"/>
        </a:p>
      </dgm:t>
    </dgm:pt>
    <dgm:pt modelId="{E608025E-881B-41F5-9520-EF6A6336D60F}" type="pres">
      <dgm:prSet presAssocID="{9A880175-F237-4497-869F-BC88F8003774}" presName="space" presStyleCnt="0"/>
      <dgm:spPr/>
    </dgm:pt>
    <dgm:pt modelId="{DED85C70-A75B-40F8-B3F6-6E4EC665323C}" type="pres">
      <dgm:prSet presAssocID="{5FCC3F56-1AD9-4B8D-8176-B9219FCDBD36}" presName="composite" presStyleCnt="0"/>
      <dgm:spPr/>
    </dgm:pt>
    <dgm:pt modelId="{A3A3DE30-4B32-4013-94C5-F56A450630DF}" type="pres">
      <dgm:prSet presAssocID="{5FCC3F56-1AD9-4B8D-8176-B9219FCDBD36}" presName="parTx" presStyleLbl="alignNode1" presStyleIdx="1" presStyleCnt="4" custLinFactX="100000" custLinFactNeighborX="107854" custLinFactNeighborY="3048">
        <dgm:presLayoutVars>
          <dgm:chMax val="0"/>
          <dgm:chPref val="0"/>
          <dgm:bulletEnabled val="1"/>
        </dgm:presLayoutVars>
      </dgm:prSet>
      <dgm:spPr/>
      <dgm:t>
        <a:bodyPr/>
        <a:lstStyle/>
        <a:p>
          <a:endParaRPr lang="en-US"/>
        </a:p>
      </dgm:t>
    </dgm:pt>
    <dgm:pt modelId="{1BF63BB8-D0C1-4B24-BA4F-FEFF4A681DD7}" type="pres">
      <dgm:prSet presAssocID="{5FCC3F56-1AD9-4B8D-8176-B9219FCDBD36}" presName="desTx" presStyleLbl="alignAccFollowNode1" presStyleIdx="1" presStyleCnt="4" custLinFactX="100000" custLinFactNeighborX="107854" custLinFactNeighborY="2640">
        <dgm:presLayoutVars>
          <dgm:bulletEnabled val="1"/>
        </dgm:presLayoutVars>
      </dgm:prSet>
      <dgm:spPr/>
      <dgm:t>
        <a:bodyPr/>
        <a:lstStyle/>
        <a:p>
          <a:endParaRPr lang="en-US"/>
        </a:p>
      </dgm:t>
    </dgm:pt>
    <dgm:pt modelId="{8D368345-5FF2-47B7-A8CC-DE6807C66B8B}" type="pres">
      <dgm:prSet presAssocID="{494BC830-AAEA-47F4-AB62-CCA0ABB80167}" presName="space" presStyleCnt="0"/>
      <dgm:spPr/>
    </dgm:pt>
    <dgm:pt modelId="{A6409882-D338-4225-8054-673985DC6C36}" type="pres">
      <dgm:prSet presAssocID="{64072ED2-33F8-4A53-B50A-F0F975144AD0}" presName="composite" presStyleCnt="0"/>
      <dgm:spPr/>
    </dgm:pt>
    <dgm:pt modelId="{5D8D23F7-0BA5-45D9-AF33-68755AEE9C9C}" type="pres">
      <dgm:prSet presAssocID="{64072ED2-33F8-4A53-B50A-F0F975144AD0}" presName="parTx" presStyleLbl="alignNode1" presStyleIdx="2" presStyleCnt="4" custLinFactX="-22597" custLinFactNeighborX="-100000" custLinFactNeighborY="804">
        <dgm:presLayoutVars>
          <dgm:chMax val="0"/>
          <dgm:chPref val="0"/>
          <dgm:bulletEnabled val="1"/>
        </dgm:presLayoutVars>
      </dgm:prSet>
      <dgm:spPr/>
      <dgm:t>
        <a:bodyPr/>
        <a:lstStyle/>
        <a:p>
          <a:endParaRPr lang="en-US"/>
        </a:p>
      </dgm:t>
    </dgm:pt>
    <dgm:pt modelId="{40136721-78FC-410E-8AFE-6E260B281E8C}" type="pres">
      <dgm:prSet presAssocID="{64072ED2-33F8-4A53-B50A-F0F975144AD0}" presName="desTx" presStyleLbl="alignAccFollowNode1" presStyleIdx="2" presStyleCnt="4" custLinFactX="-22597" custLinFactNeighborX="-100000" custLinFactNeighborY="1982">
        <dgm:presLayoutVars>
          <dgm:bulletEnabled val="1"/>
        </dgm:presLayoutVars>
      </dgm:prSet>
      <dgm:spPr/>
      <dgm:t>
        <a:bodyPr/>
        <a:lstStyle/>
        <a:p>
          <a:endParaRPr lang="en-US"/>
        </a:p>
      </dgm:t>
    </dgm:pt>
    <dgm:pt modelId="{F4FD1074-5CAA-436D-A247-45611C31996D}" type="pres">
      <dgm:prSet presAssocID="{67FE3DAE-9BE1-4608-908B-AC9E5B3FDC11}" presName="space" presStyleCnt="0"/>
      <dgm:spPr/>
    </dgm:pt>
    <dgm:pt modelId="{07096978-14CC-4717-A808-F45F120BC6DE}" type="pres">
      <dgm:prSet presAssocID="{C2616917-EB09-4DB1-AC16-77B933B33AAF}" presName="composite" presStyleCnt="0"/>
      <dgm:spPr/>
    </dgm:pt>
    <dgm:pt modelId="{BD1B6C2B-FD8B-497E-93E0-DB4C8037F9E2}" type="pres">
      <dgm:prSet presAssocID="{C2616917-EB09-4DB1-AC16-77B933B33AAF}" presName="parTx" presStyleLbl="alignNode1" presStyleIdx="3" presStyleCnt="4" custLinFactX="-27193" custLinFactNeighborX="-100000" custLinFactNeighborY="804">
        <dgm:presLayoutVars>
          <dgm:chMax val="0"/>
          <dgm:chPref val="0"/>
          <dgm:bulletEnabled val="1"/>
        </dgm:presLayoutVars>
      </dgm:prSet>
      <dgm:spPr/>
      <dgm:t>
        <a:bodyPr/>
        <a:lstStyle/>
        <a:p>
          <a:endParaRPr lang="en-US"/>
        </a:p>
      </dgm:t>
    </dgm:pt>
    <dgm:pt modelId="{97EBBA66-541E-4660-AD05-3BF63B526333}" type="pres">
      <dgm:prSet presAssocID="{C2616917-EB09-4DB1-AC16-77B933B33AAF}" presName="desTx" presStyleLbl="alignAccFollowNode1" presStyleIdx="3" presStyleCnt="4" custLinFactX="-27193" custLinFactNeighborX="-100000" custLinFactNeighborY="1982">
        <dgm:presLayoutVars>
          <dgm:bulletEnabled val="1"/>
        </dgm:presLayoutVars>
      </dgm:prSet>
      <dgm:spPr/>
      <dgm:t>
        <a:bodyPr/>
        <a:lstStyle/>
        <a:p>
          <a:endParaRPr lang="en-US"/>
        </a:p>
      </dgm:t>
    </dgm:pt>
  </dgm:ptLst>
  <dgm:cxnLst>
    <dgm:cxn modelId="{5AAB1BFA-84FB-4289-A81E-8731B2535E18}" srcId="{5FCC3F56-1AD9-4B8D-8176-B9219FCDBD36}" destId="{F527DD69-9354-4D74-88D9-50A310C5FCD5}" srcOrd="3" destOrd="0" parTransId="{B81FE900-3FF7-4A1E-9907-5BE9C71D3589}" sibTransId="{5B780C5D-FBF8-47D9-A0A4-52A14DE4A0F9}"/>
    <dgm:cxn modelId="{2D906FCF-AD70-484D-A61E-01090AFF7B94}" srcId="{64072ED2-33F8-4A53-B50A-F0F975144AD0}" destId="{6DB0018A-A98E-429F-9B4B-22149682D369}" srcOrd="4" destOrd="0" parTransId="{F829D990-5175-4B4B-82EE-FA2502F95DC0}" sibTransId="{C24C8553-71F8-43F9-B888-5B9071B27551}"/>
    <dgm:cxn modelId="{FCB1C483-2C01-40F9-805C-AA9AA148BE4F}" type="presOf" srcId="{286ADA12-F539-4033-AAD8-D1CC83AFD95F}" destId="{97EBBA66-541E-4660-AD05-3BF63B526333}" srcOrd="0" destOrd="0" presId="urn:microsoft.com/office/officeart/2005/8/layout/hList1"/>
    <dgm:cxn modelId="{443750A7-0406-4DF7-85CE-268929978005}" srcId="{64072ED2-33F8-4A53-B50A-F0F975144AD0}" destId="{B3AC81BD-654E-4C97-BB08-422E9DD01C20}" srcOrd="3" destOrd="0" parTransId="{6841FD65-8537-4B8C-AA08-BDA677B398AE}" sibTransId="{C57347B9-58ED-49BD-83CF-0F1C3CFA6F6F}"/>
    <dgm:cxn modelId="{5E73C328-7681-468A-9041-4FAA195DD556}" type="presOf" srcId="{9EDC0133-0E76-4D4F-B3C9-46D0E32D94C9}" destId="{300C00D1-616C-4A22-B73C-C74B54C46166}" srcOrd="0" destOrd="0" presId="urn:microsoft.com/office/officeart/2005/8/layout/hList1"/>
    <dgm:cxn modelId="{E2E5A13D-5B4D-427A-A7FF-35335C34A63B}" type="presOf" srcId="{C2616917-EB09-4DB1-AC16-77B933B33AAF}" destId="{BD1B6C2B-FD8B-497E-93E0-DB4C8037F9E2}" srcOrd="0" destOrd="0" presId="urn:microsoft.com/office/officeart/2005/8/layout/hList1"/>
    <dgm:cxn modelId="{EF83875D-DBA7-4302-B63B-62DD0715FE5F}" srcId="{64072ED2-33F8-4A53-B50A-F0F975144AD0}" destId="{C422A0B8-D03B-4DAD-807C-290DA03C775F}" srcOrd="1" destOrd="0" parTransId="{2420102A-7B8B-49E8-A7DA-586C7B852F45}" sibTransId="{A0BE72F7-8380-47BD-B9C9-45061638EC6C}"/>
    <dgm:cxn modelId="{B4395498-280F-4F0A-BFBF-4392F81704AC}" type="presOf" srcId="{64072ED2-33F8-4A53-B50A-F0F975144AD0}" destId="{5D8D23F7-0BA5-45D9-AF33-68755AEE9C9C}" srcOrd="0" destOrd="0" presId="urn:microsoft.com/office/officeart/2005/8/layout/hList1"/>
    <dgm:cxn modelId="{94671242-AF1C-48E1-A22E-466E81884C90}" type="presOf" srcId="{F90D3594-1B0C-41B6-8855-4C400C3F9FB2}" destId="{40136721-78FC-410E-8AFE-6E260B281E8C}" srcOrd="0" destOrd="0" presId="urn:microsoft.com/office/officeart/2005/8/layout/hList1"/>
    <dgm:cxn modelId="{C9A5AAA7-0B86-47C4-869C-D020001F1859}" srcId="{5FCC3F56-1AD9-4B8D-8176-B9219FCDBD36}" destId="{8E82D8A1-BC5C-4043-A92D-73C14B74E08C}" srcOrd="0" destOrd="0" parTransId="{F3725AF2-9E48-4D54-BA4E-5FCFEA18400D}" sibTransId="{1C864218-480D-4499-807A-33A16C6ED1C1}"/>
    <dgm:cxn modelId="{56509D67-0C84-41FF-83A9-2B3D8DF536B5}" type="presOf" srcId="{5FCC3F56-1AD9-4B8D-8176-B9219FCDBD36}" destId="{A3A3DE30-4B32-4013-94C5-F56A450630DF}" srcOrd="0" destOrd="0" presId="urn:microsoft.com/office/officeart/2005/8/layout/hList1"/>
    <dgm:cxn modelId="{7EC3BEBE-C93E-476E-B3C8-BF41780ABCAD}" srcId="{5FCC3F56-1AD9-4B8D-8176-B9219FCDBD36}" destId="{A4729BE8-AD16-4206-AE31-E7D9855FD4AA}" srcOrd="2" destOrd="0" parTransId="{DDA3FAB9-9AB3-49B4-AE6B-BD70C4E20ED3}" sibTransId="{FBDC57A6-A635-42FF-824C-85CB5CEFCC57}"/>
    <dgm:cxn modelId="{AB000812-9DE1-4E3C-9200-D939EB78979A}" type="presOf" srcId="{C04576E5-88F0-4FFA-B293-B7512105AB26}" destId="{16FFCF07-E6D2-42CD-903C-2640911722A1}" srcOrd="0" destOrd="0" presId="urn:microsoft.com/office/officeart/2005/8/layout/hList1"/>
    <dgm:cxn modelId="{164E7060-34F8-4196-B3CE-78C6A648C384}" type="presOf" srcId="{A87A7436-352D-4C35-924B-6168A47EFA75}" destId="{1BF63BB8-D0C1-4B24-BA4F-FEFF4A681DD7}" srcOrd="0" destOrd="1" presId="urn:microsoft.com/office/officeart/2005/8/layout/hList1"/>
    <dgm:cxn modelId="{4251F301-9284-4446-86EA-06684D3EAACE}" srcId="{64072ED2-33F8-4A53-B50A-F0F975144AD0}" destId="{B91441EF-B7DE-480C-B268-2B9ACFFF8C53}" srcOrd="2" destOrd="0" parTransId="{9618EDC7-FD4C-4695-8CF0-367A0E7AAB36}" sibTransId="{05353CBA-4124-4831-9AAD-C8B137F7F158}"/>
    <dgm:cxn modelId="{332A4D24-BE02-4195-9FE4-468CD81D1B85}" srcId="{C04576E5-88F0-4FFA-B293-B7512105AB26}" destId="{C2616917-EB09-4DB1-AC16-77B933B33AAF}" srcOrd="3" destOrd="0" parTransId="{A2E4DFF4-6BA0-400C-A3D4-B0296353174D}" sibTransId="{7D1908FE-6606-4249-99C7-9235346CB13F}"/>
    <dgm:cxn modelId="{3F467D52-F50D-4C10-B117-D9F345BABCBB}" type="presOf" srcId="{8E82D8A1-BC5C-4043-A92D-73C14B74E08C}" destId="{1BF63BB8-D0C1-4B24-BA4F-FEFF4A681DD7}" srcOrd="0" destOrd="0" presId="urn:microsoft.com/office/officeart/2005/8/layout/hList1"/>
    <dgm:cxn modelId="{82011B29-0B6B-41EE-AC65-7DB24A6F41A5}" type="presOf" srcId="{B3AC81BD-654E-4C97-BB08-422E9DD01C20}" destId="{40136721-78FC-410E-8AFE-6E260B281E8C}" srcOrd="0" destOrd="3" presId="urn:microsoft.com/office/officeart/2005/8/layout/hList1"/>
    <dgm:cxn modelId="{B61A9AC4-41B0-4F53-92B3-9BAB67B57DE8}" srcId="{64072ED2-33F8-4A53-B50A-F0F975144AD0}" destId="{F90D3594-1B0C-41B6-8855-4C400C3F9FB2}" srcOrd="0" destOrd="0" parTransId="{AC66D731-8292-4ED2-A59B-98614DB34A77}" sibTransId="{4F6F4CDE-760E-487F-81AF-F930290C4328}"/>
    <dgm:cxn modelId="{1354DE2D-C32D-48BF-A5F8-911C89A9A984}" type="presOf" srcId="{F527DD69-9354-4D74-88D9-50A310C5FCD5}" destId="{1BF63BB8-D0C1-4B24-BA4F-FEFF4A681DD7}" srcOrd="0" destOrd="3" presId="urn:microsoft.com/office/officeart/2005/8/layout/hList1"/>
    <dgm:cxn modelId="{E4BE2620-DBA8-4715-8705-C47A000EACA1}" type="presOf" srcId="{A4729BE8-AD16-4206-AE31-E7D9855FD4AA}" destId="{1BF63BB8-D0C1-4B24-BA4F-FEFF4A681DD7}" srcOrd="0" destOrd="2" presId="urn:microsoft.com/office/officeart/2005/8/layout/hList1"/>
    <dgm:cxn modelId="{3643E05F-1D7F-4188-AF88-CBF430BF554D}" srcId="{C04576E5-88F0-4FFA-B293-B7512105AB26}" destId="{5FCC3F56-1AD9-4B8D-8176-B9219FCDBD36}" srcOrd="1" destOrd="0" parTransId="{9A8A562A-1975-459F-8770-09E7BAED72C9}" sibTransId="{494BC830-AAEA-47F4-AB62-CCA0ABB80167}"/>
    <dgm:cxn modelId="{E181DF46-0C82-4A8C-AC8A-9FB33E42E0E9}" srcId="{C04576E5-88F0-4FFA-B293-B7512105AB26}" destId="{64072ED2-33F8-4A53-B50A-F0F975144AD0}" srcOrd="2" destOrd="0" parTransId="{D1E0ADC9-F2A9-4853-B520-895153CBE408}" sibTransId="{67FE3DAE-9BE1-4608-908B-AC9E5B3FDC11}"/>
    <dgm:cxn modelId="{32D1CE18-1D2A-4769-8F9D-B4A6289481B3}" type="presOf" srcId="{B91441EF-B7DE-480C-B268-2B9ACFFF8C53}" destId="{40136721-78FC-410E-8AFE-6E260B281E8C}" srcOrd="0" destOrd="2" presId="urn:microsoft.com/office/officeart/2005/8/layout/hList1"/>
    <dgm:cxn modelId="{7AEA88EC-2146-4BC7-B2DD-26F363BDFA0F}" type="presOf" srcId="{C422A0B8-D03B-4DAD-807C-290DA03C775F}" destId="{40136721-78FC-410E-8AFE-6E260B281E8C}" srcOrd="0" destOrd="1" presId="urn:microsoft.com/office/officeart/2005/8/layout/hList1"/>
    <dgm:cxn modelId="{CC31890F-D762-41F5-8934-C6A747C76142}" srcId="{C04576E5-88F0-4FFA-B293-B7512105AB26}" destId="{9EDC0133-0E76-4D4F-B3C9-46D0E32D94C9}" srcOrd="0" destOrd="0" parTransId="{A0200037-C4A8-41D2-8CE8-F62D8240F625}" sibTransId="{9A880175-F237-4497-869F-BC88F8003774}"/>
    <dgm:cxn modelId="{69AE084B-CCD7-44EA-8FCA-02A054626E75}" type="presOf" srcId="{6DB0018A-A98E-429F-9B4B-22149682D369}" destId="{40136721-78FC-410E-8AFE-6E260B281E8C}" srcOrd="0" destOrd="4" presId="urn:microsoft.com/office/officeart/2005/8/layout/hList1"/>
    <dgm:cxn modelId="{A5FB0177-155F-4004-9DB5-79E3B899A577}" srcId="{C2616917-EB09-4DB1-AC16-77B933B33AAF}" destId="{286ADA12-F539-4033-AAD8-D1CC83AFD95F}" srcOrd="0" destOrd="0" parTransId="{2CA01D0A-9887-454D-82A6-FCF0F54CCBAE}" sibTransId="{CC361E29-F5B8-4EA6-B71E-64559617B2C1}"/>
    <dgm:cxn modelId="{4927943E-48A2-4F8C-BB69-8019A023BEBD}" srcId="{5FCC3F56-1AD9-4B8D-8176-B9219FCDBD36}" destId="{A87A7436-352D-4C35-924B-6168A47EFA75}" srcOrd="1" destOrd="0" parTransId="{FA1C69F3-F542-4054-BC97-1DC2F581A232}" sibTransId="{1E984FD6-117E-4028-A2B7-F9910C63CFFE}"/>
    <dgm:cxn modelId="{FA5775B1-699C-42F8-B1DF-5921B9658722}" type="presParOf" srcId="{16FFCF07-E6D2-42CD-903C-2640911722A1}" destId="{2CDAFD05-4C27-47C1-A157-23C891148FAB}" srcOrd="0" destOrd="0" presId="urn:microsoft.com/office/officeart/2005/8/layout/hList1"/>
    <dgm:cxn modelId="{07F61A1C-4E27-494A-8B37-5CB682EEF167}" type="presParOf" srcId="{2CDAFD05-4C27-47C1-A157-23C891148FAB}" destId="{300C00D1-616C-4A22-B73C-C74B54C46166}" srcOrd="0" destOrd="0" presId="urn:microsoft.com/office/officeart/2005/8/layout/hList1"/>
    <dgm:cxn modelId="{FD0D190B-0268-482F-ACFA-E4006D193803}" type="presParOf" srcId="{2CDAFD05-4C27-47C1-A157-23C891148FAB}" destId="{0372E3E0-0FF3-4B09-8725-C0FD53A54CCC}" srcOrd="1" destOrd="0" presId="urn:microsoft.com/office/officeart/2005/8/layout/hList1"/>
    <dgm:cxn modelId="{70578455-4A78-41FD-8250-2D6A7274E6EE}" type="presParOf" srcId="{16FFCF07-E6D2-42CD-903C-2640911722A1}" destId="{E608025E-881B-41F5-9520-EF6A6336D60F}" srcOrd="1" destOrd="0" presId="urn:microsoft.com/office/officeart/2005/8/layout/hList1"/>
    <dgm:cxn modelId="{2886BAF2-032A-4631-8D4F-AC2923F476E4}" type="presParOf" srcId="{16FFCF07-E6D2-42CD-903C-2640911722A1}" destId="{DED85C70-A75B-40F8-B3F6-6E4EC665323C}" srcOrd="2" destOrd="0" presId="urn:microsoft.com/office/officeart/2005/8/layout/hList1"/>
    <dgm:cxn modelId="{57EE1643-EE02-4F96-A834-743CDFEE1952}" type="presParOf" srcId="{DED85C70-A75B-40F8-B3F6-6E4EC665323C}" destId="{A3A3DE30-4B32-4013-94C5-F56A450630DF}" srcOrd="0" destOrd="0" presId="urn:microsoft.com/office/officeart/2005/8/layout/hList1"/>
    <dgm:cxn modelId="{F05F4E64-0846-407E-9186-DC6C2BA68ACD}" type="presParOf" srcId="{DED85C70-A75B-40F8-B3F6-6E4EC665323C}" destId="{1BF63BB8-D0C1-4B24-BA4F-FEFF4A681DD7}" srcOrd="1" destOrd="0" presId="urn:microsoft.com/office/officeart/2005/8/layout/hList1"/>
    <dgm:cxn modelId="{BA25D539-F6B2-4E25-B92E-A96A79859AE3}" type="presParOf" srcId="{16FFCF07-E6D2-42CD-903C-2640911722A1}" destId="{8D368345-5FF2-47B7-A8CC-DE6807C66B8B}" srcOrd="3" destOrd="0" presId="urn:microsoft.com/office/officeart/2005/8/layout/hList1"/>
    <dgm:cxn modelId="{5369C88C-8D53-4295-AEDA-5AC8DE63CEA3}" type="presParOf" srcId="{16FFCF07-E6D2-42CD-903C-2640911722A1}" destId="{A6409882-D338-4225-8054-673985DC6C36}" srcOrd="4" destOrd="0" presId="urn:microsoft.com/office/officeart/2005/8/layout/hList1"/>
    <dgm:cxn modelId="{45D0AFA7-5CD1-4116-9FDA-6316091740BA}" type="presParOf" srcId="{A6409882-D338-4225-8054-673985DC6C36}" destId="{5D8D23F7-0BA5-45D9-AF33-68755AEE9C9C}" srcOrd="0" destOrd="0" presId="urn:microsoft.com/office/officeart/2005/8/layout/hList1"/>
    <dgm:cxn modelId="{AE3D10AD-C591-46FF-8E31-254730317E1A}" type="presParOf" srcId="{A6409882-D338-4225-8054-673985DC6C36}" destId="{40136721-78FC-410E-8AFE-6E260B281E8C}" srcOrd="1" destOrd="0" presId="urn:microsoft.com/office/officeart/2005/8/layout/hList1"/>
    <dgm:cxn modelId="{0456B683-073D-4FDA-BAA1-F8D65B05FD35}" type="presParOf" srcId="{16FFCF07-E6D2-42CD-903C-2640911722A1}" destId="{F4FD1074-5CAA-436D-A247-45611C31996D}" srcOrd="5" destOrd="0" presId="urn:microsoft.com/office/officeart/2005/8/layout/hList1"/>
    <dgm:cxn modelId="{7CBE45FB-5648-42D2-95A9-FDC6923EF245}" type="presParOf" srcId="{16FFCF07-E6D2-42CD-903C-2640911722A1}" destId="{07096978-14CC-4717-A808-F45F120BC6DE}" srcOrd="6" destOrd="0" presId="urn:microsoft.com/office/officeart/2005/8/layout/hList1"/>
    <dgm:cxn modelId="{9811815C-55CC-408E-B8E5-336EFA5C609D}" type="presParOf" srcId="{07096978-14CC-4717-A808-F45F120BC6DE}" destId="{BD1B6C2B-FD8B-497E-93E0-DB4C8037F9E2}" srcOrd="0" destOrd="0" presId="urn:microsoft.com/office/officeart/2005/8/layout/hList1"/>
    <dgm:cxn modelId="{EB74D90D-010D-41ED-A2A8-3C86FA7B333A}" type="presParOf" srcId="{07096978-14CC-4717-A808-F45F120BC6DE}" destId="{97EBBA66-541E-4660-AD05-3BF63B52633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14A027-9EBA-4C39-B50B-8475095F3AB4}" type="doc">
      <dgm:prSet loTypeId="urn:microsoft.com/office/officeart/2005/8/layout/pyramid2" loCatId="list" qsTypeId="urn:microsoft.com/office/officeart/2005/8/quickstyle/3d5" qsCatId="3D" csTypeId="urn:microsoft.com/office/officeart/2005/8/colors/colorful2" csCatId="colorful" phldr="1"/>
      <dgm:spPr/>
    </dgm:pt>
    <dgm:pt modelId="{EBA39899-B988-4009-BC24-6F038F78E3AD}">
      <dgm:prSet phldrT="[Text]" custT="1"/>
      <dgm:spPr/>
      <dgm:t>
        <a:bodyPr/>
        <a:lstStyle/>
        <a:p>
          <a:r>
            <a:rPr lang="en-US" sz="3600" dirty="0" smtClean="0"/>
            <a:t>REPORTING</a:t>
          </a:r>
          <a:endParaRPr lang="en-US" sz="3600" dirty="0"/>
        </a:p>
      </dgm:t>
    </dgm:pt>
    <dgm:pt modelId="{5168C9AF-7D5E-4E4F-A5D6-9A2098A95E7C}" type="parTrans" cxnId="{7995D8A6-0F1B-4267-B573-68C346FA17F4}">
      <dgm:prSet/>
      <dgm:spPr/>
      <dgm:t>
        <a:bodyPr/>
        <a:lstStyle/>
        <a:p>
          <a:endParaRPr lang="en-US" sz="1600"/>
        </a:p>
      </dgm:t>
    </dgm:pt>
    <dgm:pt modelId="{3B31AA52-797C-49DD-8A41-E41D50D3946B}" type="sibTrans" cxnId="{7995D8A6-0F1B-4267-B573-68C346FA17F4}">
      <dgm:prSet/>
      <dgm:spPr/>
      <dgm:t>
        <a:bodyPr/>
        <a:lstStyle/>
        <a:p>
          <a:endParaRPr lang="en-US" sz="1600"/>
        </a:p>
      </dgm:t>
    </dgm:pt>
    <dgm:pt modelId="{81BE5776-26F5-4253-8C18-C30CEB238984}" type="pres">
      <dgm:prSet presAssocID="{CF14A027-9EBA-4C39-B50B-8475095F3AB4}" presName="compositeShape" presStyleCnt="0">
        <dgm:presLayoutVars>
          <dgm:dir/>
          <dgm:resizeHandles/>
        </dgm:presLayoutVars>
      </dgm:prSet>
      <dgm:spPr/>
    </dgm:pt>
    <dgm:pt modelId="{5BAD8A2B-F71C-4411-A673-8503950D3AD6}" type="pres">
      <dgm:prSet presAssocID="{CF14A027-9EBA-4C39-B50B-8475095F3AB4}" presName="pyramid" presStyleLbl="node1" presStyleIdx="0" presStyleCnt="1" custLinFactNeighborX="50712" custLinFactNeighborY="-323"/>
      <dgm:spPr>
        <a:solidFill>
          <a:srgbClr val="00B050"/>
        </a:solidFill>
      </dgm:spPr>
    </dgm:pt>
    <dgm:pt modelId="{092945DC-E177-4A73-8CC1-FF39B912D408}" type="pres">
      <dgm:prSet presAssocID="{CF14A027-9EBA-4C39-B50B-8475095F3AB4}" presName="theList" presStyleCnt="0"/>
      <dgm:spPr/>
    </dgm:pt>
    <dgm:pt modelId="{8DD4E8FF-C35F-4366-84C6-0F53EA45355B}" type="pres">
      <dgm:prSet presAssocID="{EBA39899-B988-4009-BC24-6F038F78E3AD}" presName="aNode" presStyleLbl="fgAcc1" presStyleIdx="0" presStyleCnt="1" custLinFactNeighborX="52008" custLinFactNeighborY="-20792">
        <dgm:presLayoutVars>
          <dgm:bulletEnabled val="1"/>
        </dgm:presLayoutVars>
      </dgm:prSet>
      <dgm:spPr/>
      <dgm:t>
        <a:bodyPr/>
        <a:lstStyle/>
        <a:p>
          <a:endParaRPr lang="en-US"/>
        </a:p>
      </dgm:t>
    </dgm:pt>
    <dgm:pt modelId="{7E776163-485C-4BCA-9241-C7E7368429EF}" type="pres">
      <dgm:prSet presAssocID="{EBA39899-B988-4009-BC24-6F038F78E3AD}" presName="aSpace" presStyleCnt="0"/>
      <dgm:spPr/>
    </dgm:pt>
  </dgm:ptLst>
  <dgm:cxnLst>
    <dgm:cxn modelId="{7995D8A6-0F1B-4267-B573-68C346FA17F4}" srcId="{CF14A027-9EBA-4C39-B50B-8475095F3AB4}" destId="{EBA39899-B988-4009-BC24-6F038F78E3AD}" srcOrd="0" destOrd="0" parTransId="{5168C9AF-7D5E-4E4F-A5D6-9A2098A95E7C}" sibTransId="{3B31AA52-797C-49DD-8A41-E41D50D3946B}"/>
    <dgm:cxn modelId="{DBB741C9-ACB2-4ADC-A598-C73C690D41E6}" type="presOf" srcId="{CF14A027-9EBA-4C39-B50B-8475095F3AB4}" destId="{81BE5776-26F5-4253-8C18-C30CEB238984}" srcOrd="0" destOrd="0" presId="urn:microsoft.com/office/officeart/2005/8/layout/pyramid2"/>
    <dgm:cxn modelId="{A6008C0D-15EB-499A-A7F7-7B19C2715DF0}" type="presOf" srcId="{EBA39899-B988-4009-BC24-6F038F78E3AD}" destId="{8DD4E8FF-C35F-4366-84C6-0F53EA45355B}" srcOrd="0" destOrd="0" presId="urn:microsoft.com/office/officeart/2005/8/layout/pyramid2"/>
    <dgm:cxn modelId="{6275B9A9-05AC-45A9-8397-44949386446A}" type="presParOf" srcId="{81BE5776-26F5-4253-8C18-C30CEB238984}" destId="{5BAD8A2B-F71C-4411-A673-8503950D3AD6}" srcOrd="0" destOrd="0" presId="urn:microsoft.com/office/officeart/2005/8/layout/pyramid2"/>
    <dgm:cxn modelId="{1D2B1A1C-D678-46DE-9B92-385DD8775DD2}" type="presParOf" srcId="{81BE5776-26F5-4253-8C18-C30CEB238984}" destId="{092945DC-E177-4A73-8CC1-FF39B912D408}" srcOrd="1" destOrd="0" presId="urn:microsoft.com/office/officeart/2005/8/layout/pyramid2"/>
    <dgm:cxn modelId="{20E2ED12-370D-4F16-9849-386826EEA132}" type="presParOf" srcId="{092945DC-E177-4A73-8CC1-FF39B912D408}" destId="{8DD4E8FF-C35F-4366-84C6-0F53EA45355B}" srcOrd="0" destOrd="0" presId="urn:microsoft.com/office/officeart/2005/8/layout/pyramid2"/>
    <dgm:cxn modelId="{B5A9CCD9-5BB2-4E9F-9578-CE31717CB3B8}" type="presParOf" srcId="{092945DC-E177-4A73-8CC1-FF39B912D408}" destId="{7E776163-485C-4BCA-9241-C7E7368429EF}"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20A986-1081-4E34-8468-D691F57CBE49}" type="doc">
      <dgm:prSet loTypeId="urn:microsoft.com/office/officeart/2005/8/layout/target3" loCatId="list" qsTypeId="urn:microsoft.com/office/officeart/2005/8/quickstyle/3d9" qsCatId="3D" csTypeId="urn:microsoft.com/office/officeart/2005/8/colors/colorful5" csCatId="colorful" phldr="1"/>
      <dgm:spPr/>
      <dgm:t>
        <a:bodyPr/>
        <a:lstStyle/>
        <a:p>
          <a:endParaRPr lang="en-US"/>
        </a:p>
      </dgm:t>
    </dgm:pt>
    <dgm:pt modelId="{49F934F9-F092-4ABA-855C-0381800DBFD5}">
      <dgm:prSet phldrT="[Text]"/>
      <dgm:spPr/>
      <dgm:t>
        <a:bodyPr/>
        <a:lstStyle/>
        <a:p>
          <a:r>
            <a:rPr lang="en-US" dirty="0" smtClean="0"/>
            <a:t>IMPLEMENTATION</a:t>
          </a:r>
          <a:endParaRPr lang="en-US" dirty="0"/>
        </a:p>
      </dgm:t>
    </dgm:pt>
    <dgm:pt modelId="{A1727CDF-113D-4E41-9AF6-53B2EA28D81B}" type="parTrans" cxnId="{BF98FDC9-15C4-4885-AFC3-F0E6DB2999CC}">
      <dgm:prSet/>
      <dgm:spPr/>
      <dgm:t>
        <a:bodyPr/>
        <a:lstStyle/>
        <a:p>
          <a:endParaRPr lang="en-US"/>
        </a:p>
      </dgm:t>
    </dgm:pt>
    <dgm:pt modelId="{78A2465F-D9BC-4647-A96E-E771CFFA7759}" type="sibTrans" cxnId="{BF98FDC9-15C4-4885-AFC3-F0E6DB2999CC}">
      <dgm:prSet/>
      <dgm:spPr/>
      <dgm:t>
        <a:bodyPr/>
        <a:lstStyle/>
        <a:p>
          <a:endParaRPr lang="en-US"/>
        </a:p>
      </dgm:t>
    </dgm:pt>
    <dgm:pt modelId="{504336C2-98CC-4188-9C9B-0C15503883DA}" type="pres">
      <dgm:prSet presAssocID="{3920A986-1081-4E34-8468-D691F57CBE49}" presName="Name0" presStyleCnt="0">
        <dgm:presLayoutVars>
          <dgm:chMax val="7"/>
          <dgm:dir/>
          <dgm:animLvl val="lvl"/>
          <dgm:resizeHandles val="exact"/>
        </dgm:presLayoutVars>
      </dgm:prSet>
      <dgm:spPr/>
      <dgm:t>
        <a:bodyPr/>
        <a:lstStyle/>
        <a:p>
          <a:endParaRPr lang="en-US"/>
        </a:p>
      </dgm:t>
    </dgm:pt>
    <dgm:pt modelId="{601074AF-11C2-4207-87D3-FCC7CA74E3CB}" type="pres">
      <dgm:prSet presAssocID="{49F934F9-F092-4ABA-855C-0381800DBFD5}" presName="circle1" presStyleLbl="node1" presStyleIdx="0" presStyleCnt="1"/>
      <dgm:spPr>
        <a:solidFill>
          <a:srgbClr val="FFFF00"/>
        </a:solidFill>
      </dgm:spPr>
    </dgm:pt>
    <dgm:pt modelId="{24AD3A61-881B-415E-B30C-F3E2EC28C346}" type="pres">
      <dgm:prSet presAssocID="{49F934F9-F092-4ABA-855C-0381800DBFD5}" presName="space" presStyleCnt="0"/>
      <dgm:spPr/>
    </dgm:pt>
    <dgm:pt modelId="{D26BB5C7-B4E5-490D-974A-973AF71F7E5C}" type="pres">
      <dgm:prSet presAssocID="{49F934F9-F092-4ABA-855C-0381800DBFD5}" presName="rect1" presStyleLbl="alignAcc1" presStyleIdx="0" presStyleCnt="1" custLinFactNeighborX="1336" custLinFactNeighborY="-3394"/>
      <dgm:spPr/>
      <dgm:t>
        <a:bodyPr/>
        <a:lstStyle/>
        <a:p>
          <a:endParaRPr lang="en-US"/>
        </a:p>
      </dgm:t>
    </dgm:pt>
    <dgm:pt modelId="{27F0AB08-9D7F-43A0-9853-71336F3D3460}" type="pres">
      <dgm:prSet presAssocID="{49F934F9-F092-4ABA-855C-0381800DBFD5}" presName="rect1ParTxNoCh" presStyleLbl="alignAcc1" presStyleIdx="0" presStyleCnt="1">
        <dgm:presLayoutVars>
          <dgm:chMax val="1"/>
          <dgm:bulletEnabled val="1"/>
        </dgm:presLayoutVars>
      </dgm:prSet>
      <dgm:spPr/>
      <dgm:t>
        <a:bodyPr/>
        <a:lstStyle/>
        <a:p>
          <a:endParaRPr lang="en-US"/>
        </a:p>
      </dgm:t>
    </dgm:pt>
  </dgm:ptLst>
  <dgm:cxnLst>
    <dgm:cxn modelId="{BF98FDC9-15C4-4885-AFC3-F0E6DB2999CC}" srcId="{3920A986-1081-4E34-8468-D691F57CBE49}" destId="{49F934F9-F092-4ABA-855C-0381800DBFD5}" srcOrd="0" destOrd="0" parTransId="{A1727CDF-113D-4E41-9AF6-53B2EA28D81B}" sibTransId="{78A2465F-D9BC-4647-A96E-E771CFFA7759}"/>
    <dgm:cxn modelId="{1BE6A748-29A0-4D25-B15D-A9B8CC495A0B}" type="presOf" srcId="{3920A986-1081-4E34-8468-D691F57CBE49}" destId="{504336C2-98CC-4188-9C9B-0C15503883DA}" srcOrd="0" destOrd="0" presId="urn:microsoft.com/office/officeart/2005/8/layout/target3"/>
    <dgm:cxn modelId="{710CDB9C-77C0-4260-9BFE-C81198D04DCD}" type="presOf" srcId="{49F934F9-F092-4ABA-855C-0381800DBFD5}" destId="{D26BB5C7-B4E5-490D-974A-973AF71F7E5C}" srcOrd="0" destOrd="0" presId="urn:microsoft.com/office/officeart/2005/8/layout/target3"/>
    <dgm:cxn modelId="{2DECA432-C201-49DB-A67A-1FAA6D33E372}" type="presOf" srcId="{49F934F9-F092-4ABA-855C-0381800DBFD5}" destId="{27F0AB08-9D7F-43A0-9853-71336F3D3460}" srcOrd="1" destOrd="0" presId="urn:microsoft.com/office/officeart/2005/8/layout/target3"/>
    <dgm:cxn modelId="{A09C14EF-4837-4249-8986-90E759929CB9}" type="presParOf" srcId="{504336C2-98CC-4188-9C9B-0C15503883DA}" destId="{601074AF-11C2-4207-87D3-FCC7CA74E3CB}" srcOrd="0" destOrd="0" presId="urn:microsoft.com/office/officeart/2005/8/layout/target3"/>
    <dgm:cxn modelId="{97B9B6D9-9CD9-4371-B64C-BD1AA8CDB049}" type="presParOf" srcId="{504336C2-98CC-4188-9C9B-0C15503883DA}" destId="{24AD3A61-881B-415E-B30C-F3E2EC28C346}" srcOrd="1" destOrd="0" presId="urn:microsoft.com/office/officeart/2005/8/layout/target3"/>
    <dgm:cxn modelId="{DCAA1AA4-7A36-4C69-B61E-763B0D121FE8}" type="presParOf" srcId="{504336C2-98CC-4188-9C9B-0C15503883DA}" destId="{D26BB5C7-B4E5-490D-974A-973AF71F7E5C}" srcOrd="2" destOrd="0" presId="urn:microsoft.com/office/officeart/2005/8/layout/target3"/>
    <dgm:cxn modelId="{8B9CFC29-7DFF-406E-8F63-20FDC537A965}" type="presParOf" srcId="{504336C2-98CC-4188-9C9B-0C15503883DA}" destId="{27F0AB08-9D7F-43A0-9853-71336F3D3460}"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821243-45F3-450A-A3B4-F09A20AC514A}">
      <dsp:nvSpPr>
        <dsp:cNvPr id="0" name=""/>
        <dsp:cNvSpPr/>
      </dsp:nvSpPr>
      <dsp:spPr>
        <a:xfrm rot="16200000">
          <a:off x="-1106900" y="1108822"/>
          <a:ext cx="4046530" cy="1828885"/>
        </a:xfrm>
        <a:prstGeom prst="flowChartManualOperation">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kern="1200" dirty="0" smtClean="0"/>
            <a:t>Proposal</a:t>
          </a:r>
        </a:p>
        <a:p>
          <a:pPr lvl="0" algn="l" defTabSz="800100">
            <a:lnSpc>
              <a:spcPct val="90000"/>
            </a:lnSpc>
            <a:spcBef>
              <a:spcPct val="0"/>
            </a:spcBef>
            <a:spcAft>
              <a:spcPct val="35000"/>
            </a:spcAft>
          </a:pPr>
          <a:r>
            <a:rPr lang="en-US" sz="1800" kern="1200" dirty="0" smtClean="0"/>
            <a:t>familiarization</a:t>
          </a:r>
          <a:endParaRPr lang="en-US" sz="1800" kern="1200" dirty="0"/>
        </a:p>
        <a:p>
          <a:pPr marL="114300" lvl="1" indent="-114300" algn="l" defTabSz="622300">
            <a:lnSpc>
              <a:spcPct val="90000"/>
            </a:lnSpc>
            <a:spcBef>
              <a:spcPct val="0"/>
            </a:spcBef>
            <a:spcAft>
              <a:spcPct val="15000"/>
            </a:spcAft>
            <a:buChar char="••"/>
          </a:pPr>
          <a:r>
            <a:rPr lang="en-US" sz="1400" kern="1200" dirty="0" smtClean="0"/>
            <a:t>Define  objectives</a:t>
          </a:r>
          <a:endParaRPr lang="en-US" sz="1400" kern="1200" dirty="0"/>
        </a:p>
        <a:p>
          <a:pPr marL="114300" lvl="1" indent="-114300" algn="l" defTabSz="622300">
            <a:lnSpc>
              <a:spcPct val="90000"/>
            </a:lnSpc>
            <a:spcBef>
              <a:spcPct val="0"/>
            </a:spcBef>
            <a:spcAft>
              <a:spcPct val="15000"/>
            </a:spcAft>
            <a:buChar char="••"/>
          </a:pPr>
          <a:r>
            <a:rPr lang="en-US" sz="1400" kern="1200" dirty="0" smtClean="0"/>
            <a:t>Identify criteria</a:t>
          </a:r>
          <a:endParaRPr lang="en-US" sz="1400" kern="1200" dirty="0"/>
        </a:p>
        <a:p>
          <a:pPr marL="114300" lvl="1" indent="-114300" algn="l" defTabSz="622300">
            <a:lnSpc>
              <a:spcPct val="90000"/>
            </a:lnSpc>
            <a:spcBef>
              <a:spcPct val="0"/>
            </a:spcBef>
            <a:spcAft>
              <a:spcPct val="15000"/>
            </a:spcAft>
            <a:buChar char="••"/>
          </a:pPr>
          <a:r>
            <a:rPr lang="en-US" sz="1400" kern="1200" dirty="0" smtClean="0"/>
            <a:t>Define key elements</a:t>
          </a:r>
          <a:endParaRPr lang="en-US" sz="1400" kern="1200" dirty="0"/>
        </a:p>
      </dsp:txBody>
      <dsp:txXfrm rot="16200000">
        <a:off x="-1106900" y="1108822"/>
        <a:ext cx="4046530" cy="1828885"/>
      </dsp:txXfrm>
    </dsp:sp>
    <dsp:sp modelId="{39ABD87C-F782-48A1-BBCC-BA799A497029}">
      <dsp:nvSpPr>
        <dsp:cNvPr id="0" name=""/>
        <dsp:cNvSpPr/>
      </dsp:nvSpPr>
      <dsp:spPr>
        <a:xfrm rot="16200000">
          <a:off x="703696" y="1244000"/>
          <a:ext cx="4046530" cy="1558528"/>
        </a:xfrm>
        <a:prstGeom prst="flowChartManualOperation">
          <a:avLst/>
        </a:prstGeom>
        <a:gradFill rotWithShape="0">
          <a:gsLst>
            <a:gs pos="0">
              <a:schemeClr val="accent5">
                <a:hueOff val="2970924"/>
                <a:satOff val="-15130"/>
                <a:lumOff val="2794"/>
                <a:alphaOff val="0"/>
                <a:tint val="92000"/>
                <a:satMod val="170000"/>
              </a:schemeClr>
            </a:gs>
            <a:gs pos="15000">
              <a:schemeClr val="accent5">
                <a:hueOff val="2970924"/>
                <a:satOff val="-15130"/>
                <a:lumOff val="2794"/>
                <a:alphaOff val="0"/>
                <a:tint val="92000"/>
                <a:shade val="99000"/>
                <a:satMod val="170000"/>
              </a:schemeClr>
            </a:gs>
            <a:gs pos="62000">
              <a:schemeClr val="accent5">
                <a:hueOff val="2970924"/>
                <a:satOff val="-15130"/>
                <a:lumOff val="2794"/>
                <a:alphaOff val="0"/>
                <a:tint val="96000"/>
                <a:shade val="80000"/>
                <a:satMod val="170000"/>
              </a:schemeClr>
            </a:gs>
            <a:gs pos="97000">
              <a:schemeClr val="accent5">
                <a:hueOff val="2970924"/>
                <a:satOff val="-15130"/>
                <a:lumOff val="2794"/>
                <a:alphaOff val="0"/>
                <a:tint val="98000"/>
                <a:shade val="63000"/>
                <a:satMod val="170000"/>
              </a:schemeClr>
            </a:gs>
            <a:gs pos="100000">
              <a:schemeClr val="accent5">
                <a:hueOff val="2970924"/>
                <a:satOff val="-15130"/>
                <a:lumOff val="279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kern="1200" dirty="0" smtClean="0"/>
            <a:t>Risk Analysis</a:t>
          </a:r>
          <a:endParaRPr lang="en-US" sz="1800" kern="1200" dirty="0"/>
        </a:p>
        <a:p>
          <a:pPr marL="114300" lvl="1" indent="-114300" algn="l" defTabSz="622300">
            <a:lnSpc>
              <a:spcPct val="90000"/>
            </a:lnSpc>
            <a:spcBef>
              <a:spcPct val="0"/>
            </a:spcBef>
            <a:spcAft>
              <a:spcPct val="15000"/>
            </a:spcAft>
            <a:buChar char="••"/>
          </a:pPr>
          <a:r>
            <a:rPr lang="en-US" sz="1400" kern="1200" dirty="0" smtClean="0"/>
            <a:t>Identify Risk</a:t>
          </a:r>
          <a:endParaRPr lang="en-US" sz="1400" kern="1200" dirty="0"/>
        </a:p>
        <a:p>
          <a:pPr marL="171450" lvl="1" indent="-171450" algn="l" defTabSz="711200">
            <a:lnSpc>
              <a:spcPct val="90000"/>
            </a:lnSpc>
            <a:spcBef>
              <a:spcPct val="0"/>
            </a:spcBef>
            <a:spcAft>
              <a:spcPct val="15000"/>
            </a:spcAft>
            <a:buChar char="••"/>
          </a:pPr>
          <a:r>
            <a:rPr lang="en-US" sz="1600" kern="1200" dirty="0" smtClean="0"/>
            <a:t>Asses risk</a:t>
          </a:r>
          <a:endParaRPr lang="en-US" sz="1800" kern="1200" dirty="0"/>
        </a:p>
        <a:p>
          <a:pPr marL="171450" lvl="1" indent="-171450" algn="l" defTabSz="711200">
            <a:lnSpc>
              <a:spcPct val="90000"/>
            </a:lnSpc>
            <a:spcBef>
              <a:spcPct val="0"/>
            </a:spcBef>
            <a:spcAft>
              <a:spcPct val="15000"/>
            </a:spcAft>
            <a:buChar char="••"/>
          </a:pPr>
          <a:r>
            <a:rPr lang="en-US" sz="1600" kern="1200" dirty="0" smtClean="0"/>
            <a:t>Rank Risk</a:t>
          </a:r>
          <a:endParaRPr lang="en-US" sz="1600" kern="1200" dirty="0"/>
        </a:p>
        <a:p>
          <a:pPr marL="171450" lvl="1" indent="-171450" algn="l" defTabSz="711200">
            <a:lnSpc>
              <a:spcPct val="90000"/>
            </a:lnSpc>
            <a:spcBef>
              <a:spcPct val="0"/>
            </a:spcBef>
            <a:spcAft>
              <a:spcPct val="15000"/>
            </a:spcAft>
            <a:buChar char="••"/>
          </a:pPr>
          <a:r>
            <a:rPr lang="en-US" sz="1600" kern="1200" dirty="0" smtClean="0"/>
            <a:t>Screen minor risk</a:t>
          </a:r>
          <a:endParaRPr lang="en-US" sz="1600" kern="1200" dirty="0"/>
        </a:p>
      </dsp:txBody>
      <dsp:txXfrm rot="16200000">
        <a:off x="703696" y="1244000"/>
        <a:ext cx="4046530" cy="1558528"/>
      </dsp:txXfrm>
    </dsp:sp>
    <dsp:sp modelId="{7A05DBAE-2277-4928-B153-50F4196CDBF1}">
      <dsp:nvSpPr>
        <dsp:cNvPr id="0" name=""/>
        <dsp:cNvSpPr/>
      </dsp:nvSpPr>
      <dsp:spPr>
        <a:xfrm rot="16200000">
          <a:off x="2379113" y="1244000"/>
          <a:ext cx="4046530" cy="1558528"/>
        </a:xfrm>
        <a:prstGeom prst="flowChartManualOperation">
          <a:avLst/>
        </a:prstGeom>
        <a:gradFill rotWithShape="0">
          <a:gsLst>
            <a:gs pos="0">
              <a:schemeClr val="accent5">
                <a:hueOff val="5941847"/>
                <a:satOff val="-30260"/>
                <a:lumOff val="5588"/>
                <a:alphaOff val="0"/>
                <a:tint val="92000"/>
                <a:satMod val="170000"/>
              </a:schemeClr>
            </a:gs>
            <a:gs pos="15000">
              <a:schemeClr val="accent5">
                <a:hueOff val="5941847"/>
                <a:satOff val="-30260"/>
                <a:lumOff val="5588"/>
                <a:alphaOff val="0"/>
                <a:tint val="92000"/>
                <a:shade val="99000"/>
                <a:satMod val="170000"/>
              </a:schemeClr>
            </a:gs>
            <a:gs pos="62000">
              <a:schemeClr val="accent5">
                <a:hueOff val="5941847"/>
                <a:satOff val="-30260"/>
                <a:lumOff val="5588"/>
                <a:alphaOff val="0"/>
                <a:tint val="96000"/>
                <a:shade val="80000"/>
                <a:satMod val="170000"/>
              </a:schemeClr>
            </a:gs>
            <a:gs pos="97000">
              <a:schemeClr val="accent5">
                <a:hueOff val="5941847"/>
                <a:satOff val="-30260"/>
                <a:lumOff val="5588"/>
                <a:alphaOff val="0"/>
                <a:tint val="98000"/>
                <a:shade val="63000"/>
                <a:satMod val="170000"/>
              </a:schemeClr>
            </a:gs>
            <a:gs pos="100000">
              <a:schemeClr val="accent5">
                <a:hueOff val="5941847"/>
                <a:satOff val="-30260"/>
                <a:lumOff val="55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2869" bIns="0" numCol="1" spcCol="1270" anchor="t" anchorCtr="0">
          <a:noAutofit/>
        </a:bodyPr>
        <a:lstStyle/>
        <a:p>
          <a:pPr lvl="0" algn="l" defTabSz="844550">
            <a:lnSpc>
              <a:spcPct val="90000"/>
            </a:lnSpc>
            <a:spcBef>
              <a:spcPct val="0"/>
            </a:spcBef>
            <a:spcAft>
              <a:spcPct val="35000"/>
            </a:spcAft>
          </a:pPr>
          <a:r>
            <a:rPr lang="en-US" sz="1900" kern="1200" dirty="0" smtClean="0"/>
            <a:t>Response planning</a:t>
          </a:r>
          <a:endParaRPr lang="en-US" sz="1900" kern="1200" dirty="0"/>
        </a:p>
        <a:p>
          <a:pPr marL="114300" lvl="1" indent="-114300" algn="l" defTabSz="666750">
            <a:lnSpc>
              <a:spcPct val="90000"/>
            </a:lnSpc>
            <a:spcBef>
              <a:spcPct val="0"/>
            </a:spcBef>
            <a:spcAft>
              <a:spcPct val="15000"/>
            </a:spcAft>
            <a:buChar char="••"/>
          </a:pPr>
          <a:r>
            <a:rPr lang="en-US" sz="1500" kern="1200" dirty="0" smtClean="0"/>
            <a:t>Identify responses</a:t>
          </a:r>
          <a:endParaRPr lang="en-US" sz="1500" kern="1200" dirty="0"/>
        </a:p>
        <a:p>
          <a:pPr marL="114300" lvl="1" indent="-114300" algn="l" defTabSz="666750">
            <a:lnSpc>
              <a:spcPct val="90000"/>
            </a:lnSpc>
            <a:spcBef>
              <a:spcPct val="0"/>
            </a:spcBef>
            <a:spcAft>
              <a:spcPct val="15000"/>
            </a:spcAft>
            <a:buChar char="••"/>
          </a:pPr>
          <a:r>
            <a:rPr lang="en-US" sz="1500" kern="1200" dirty="0" smtClean="0"/>
            <a:t>Select best responses</a:t>
          </a:r>
          <a:endParaRPr lang="en-US" sz="1500" kern="1200" dirty="0"/>
        </a:p>
        <a:p>
          <a:pPr marL="114300" lvl="1" indent="-114300" algn="l" defTabSz="666750">
            <a:lnSpc>
              <a:spcPct val="90000"/>
            </a:lnSpc>
            <a:spcBef>
              <a:spcPct val="0"/>
            </a:spcBef>
            <a:spcAft>
              <a:spcPct val="15000"/>
            </a:spcAft>
            <a:buChar char="••"/>
          </a:pPr>
          <a:r>
            <a:rPr lang="en-US" sz="1500" kern="1200" dirty="0" smtClean="0"/>
            <a:t>Develop action and management</a:t>
          </a:r>
          <a:endParaRPr lang="en-US" sz="1500" kern="1200" dirty="0"/>
        </a:p>
      </dsp:txBody>
      <dsp:txXfrm rot="16200000">
        <a:off x="2379113" y="1244000"/>
        <a:ext cx="4046530" cy="1558528"/>
      </dsp:txXfrm>
    </dsp:sp>
    <dsp:sp modelId="{AB214EAD-8328-472E-8EBF-51F3DEF5C0CE}">
      <dsp:nvSpPr>
        <dsp:cNvPr id="0" name=""/>
        <dsp:cNvSpPr/>
      </dsp:nvSpPr>
      <dsp:spPr>
        <a:xfrm rot="16200000">
          <a:off x="4054531" y="1244000"/>
          <a:ext cx="4046530" cy="1558528"/>
        </a:xfrm>
        <a:prstGeom prst="flowChartManualOperation">
          <a:avLst/>
        </a:prstGeom>
        <a:solidFill>
          <a:srgbClr val="002060"/>
        </a:soli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2869" bIns="0" numCol="1" spcCol="1270" anchor="t" anchorCtr="0">
          <a:noAutofit/>
        </a:bodyPr>
        <a:lstStyle/>
        <a:p>
          <a:pPr lvl="0" algn="l" defTabSz="844550">
            <a:lnSpc>
              <a:spcPct val="90000"/>
            </a:lnSpc>
            <a:spcBef>
              <a:spcPct val="0"/>
            </a:spcBef>
            <a:spcAft>
              <a:spcPct val="35000"/>
            </a:spcAft>
          </a:pPr>
          <a:r>
            <a:rPr lang="en-US" sz="1900" kern="1200" dirty="0" smtClean="0"/>
            <a:t>Reporting</a:t>
          </a:r>
          <a:endParaRPr lang="en-US" sz="1900" kern="1200" dirty="0"/>
        </a:p>
        <a:p>
          <a:pPr marL="114300" lvl="1" indent="-114300" algn="l" defTabSz="666750">
            <a:lnSpc>
              <a:spcPct val="90000"/>
            </a:lnSpc>
            <a:spcBef>
              <a:spcPct val="0"/>
            </a:spcBef>
            <a:spcAft>
              <a:spcPct val="15000"/>
            </a:spcAft>
            <a:buChar char="••"/>
          </a:pPr>
          <a:r>
            <a:rPr lang="en-US" sz="1500" kern="1200" dirty="0" smtClean="0"/>
            <a:t>Collate schedule &amp; management measures</a:t>
          </a:r>
          <a:endParaRPr lang="en-US" sz="1500" kern="1200" dirty="0"/>
        </a:p>
        <a:p>
          <a:pPr marL="114300" lvl="1" indent="-114300" algn="l" defTabSz="666750">
            <a:lnSpc>
              <a:spcPct val="90000"/>
            </a:lnSpc>
            <a:spcBef>
              <a:spcPct val="0"/>
            </a:spcBef>
            <a:spcAft>
              <a:spcPct val="15000"/>
            </a:spcAft>
            <a:buChar char="••"/>
          </a:pPr>
          <a:r>
            <a:rPr lang="en-US" sz="1500" kern="1200" dirty="0" smtClean="0"/>
            <a:t>Or</a:t>
          </a:r>
          <a:endParaRPr lang="en-US" sz="1500" kern="1200" dirty="0"/>
        </a:p>
        <a:p>
          <a:pPr marL="114300" lvl="1" indent="-114300" algn="l" defTabSz="666750">
            <a:lnSpc>
              <a:spcPct val="90000"/>
            </a:lnSpc>
            <a:spcBef>
              <a:spcPct val="0"/>
            </a:spcBef>
            <a:spcAft>
              <a:spcPct val="15000"/>
            </a:spcAft>
            <a:buChar char="••"/>
          </a:pPr>
          <a:r>
            <a:rPr lang="en-US" sz="1500" kern="1200" dirty="0" smtClean="0"/>
            <a:t>Write risk management plan</a:t>
          </a:r>
          <a:endParaRPr lang="en-US" sz="1500" kern="1200" dirty="0"/>
        </a:p>
      </dsp:txBody>
      <dsp:txXfrm rot="16200000">
        <a:off x="4054531" y="1244000"/>
        <a:ext cx="4046530" cy="1558528"/>
      </dsp:txXfrm>
    </dsp:sp>
    <dsp:sp modelId="{7C900527-A436-4710-BA88-0295FCDB948B}">
      <dsp:nvSpPr>
        <dsp:cNvPr id="0" name=""/>
        <dsp:cNvSpPr/>
      </dsp:nvSpPr>
      <dsp:spPr>
        <a:xfrm rot="16200000">
          <a:off x="5729949" y="1244000"/>
          <a:ext cx="4046530" cy="1558528"/>
        </a:xfrm>
        <a:prstGeom prst="flowChartManualOperation">
          <a:avLst/>
        </a:prstGeom>
        <a:gradFill rotWithShape="0">
          <a:gsLst>
            <a:gs pos="0">
              <a:schemeClr val="accent5">
                <a:hueOff val="11883694"/>
                <a:satOff val="-60520"/>
                <a:lumOff val="11175"/>
                <a:alphaOff val="0"/>
                <a:tint val="92000"/>
                <a:satMod val="170000"/>
              </a:schemeClr>
            </a:gs>
            <a:gs pos="15000">
              <a:schemeClr val="accent5">
                <a:hueOff val="11883694"/>
                <a:satOff val="-60520"/>
                <a:lumOff val="11175"/>
                <a:alphaOff val="0"/>
                <a:tint val="92000"/>
                <a:shade val="99000"/>
                <a:satMod val="170000"/>
              </a:schemeClr>
            </a:gs>
            <a:gs pos="62000">
              <a:schemeClr val="accent5">
                <a:hueOff val="11883694"/>
                <a:satOff val="-60520"/>
                <a:lumOff val="11175"/>
                <a:alphaOff val="0"/>
                <a:tint val="96000"/>
                <a:shade val="80000"/>
                <a:satMod val="170000"/>
              </a:schemeClr>
            </a:gs>
            <a:gs pos="97000">
              <a:schemeClr val="accent5">
                <a:hueOff val="11883694"/>
                <a:satOff val="-60520"/>
                <a:lumOff val="11175"/>
                <a:alphaOff val="0"/>
                <a:tint val="98000"/>
                <a:shade val="63000"/>
                <a:satMod val="170000"/>
              </a:schemeClr>
            </a:gs>
            <a:gs pos="100000">
              <a:schemeClr val="accent5">
                <a:hueOff val="11883694"/>
                <a:satOff val="-60520"/>
                <a:lumOff val="111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2869" bIns="0" numCol="1" spcCol="1270" anchor="t" anchorCtr="0">
          <a:noAutofit/>
        </a:bodyPr>
        <a:lstStyle/>
        <a:p>
          <a:pPr lvl="0" algn="l" defTabSz="844550">
            <a:lnSpc>
              <a:spcPct val="90000"/>
            </a:lnSpc>
            <a:spcBef>
              <a:spcPct val="0"/>
            </a:spcBef>
            <a:spcAft>
              <a:spcPct val="35000"/>
            </a:spcAft>
          </a:pPr>
          <a:r>
            <a:rPr lang="en-US" sz="1900" kern="1200" dirty="0" smtClean="0"/>
            <a:t>Implementing</a:t>
          </a:r>
          <a:endParaRPr lang="en-US" sz="1900" kern="1200" dirty="0"/>
        </a:p>
        <a:p>
          <a:pPr marL="114300" lvl="1" indent="-114300" algn="l" defTabSz="666750">
            <a:lnSpc>
              <a:spcPct val="90000"/>
            </a:lnSpc>
            <a:spcBef>
              <a:spcPct val="0"/>
            </a:spcBef>
            <a:spcAft>
              <a:spcPct val="15000"/>
            </a:spcAft>
            <a:buChar char="••"/>
          </a:pPr>
          <a:r>
            <a:rPr lang="en-US" sz="1500" kern="1200" dirty="0" smtClean="0"/>
            <a:t>Effect schedules,</a:t>
          </a:r>
          <a:endParaRPr lang="en-US" sz="1500" kern="1200" dirty="0"/>
        </a:p>
        <a:p>
          <a:pPr marL="114300" lvl="1" indent="-114300" algn="l" defTabSz="666750">
            <a:lnSpc>
              <a:spcPct val="90000"/>
            </a:lnSpc>
            <a:spcBef>
              <a:spcPct val="0"/>
            </a:spcBef>
            <a:spcAft>
              <a:spcPct val="15000"/>
            </a:spcAft>
            <a:buChar char="••"/>
          </a:pPr>
          <a:r>
            <a:rPr lang="en-US" sz="1500" kern="1200" dirty="0" smtClean="0"/>
            <a:t>Measures or plan</a:t>
          </a:r>
          <a:endParaRPr lang="en-US" sz="1500" kern="1200" dirty="0"/>
        </a:p>
        <a:p>
          <a:pPr marL="114300" lvl="1" indent="-114300" algn="l" defTabSz="666750">
            <a:lnSpc>
              <a:spcPct val="90000"/>
            </a:lnSpc>
            <a:spcBef>
              <a:spcPct val="0"/>
            </a:spcBef>
            <a:spcAft>
              <a:spcPct val="15000"/>
            </a:spcAft>
            <a:buChar char="••"/>
          </a:pPr>
          <a:r>
            <a:rPr lang="en-US" sz="1500" kern="1200" dirty="0" smtClean="0"/>
            <a:t>Monitor review &amp; evaluate</a:t>
          </a:r>
          <a:endParaRPr lang="en-US" sz="1500" kern="1200" dirty="0"/>
        </a:p>
      </dsp:txBody>
      <dsp:txXfrm rot="16200000">
        <a:off x="5729949" y="1244000"/>
        <a:ext cx="4046530" cy="15585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3DBB1C-2489-4180-813F-B65518CCB134}">
      <dsp:nvSpPr>
        <dsp:cNvPr id="0" name=""/>
        <dsp:cNvSpPr/>
      </dsp:nvSpPr>
      <dsp:spPr>
        <a:xfrm>
          <a:off x="4602903" y="2101292"/>
          <a:ext cx="3203819" cy="909906"/>
        </a:xfrm>
        <a:custGeom>
          <a:avLst/>
          <a:gdLst/>
          <a:ahLst/>
          <a:cxnLst/>
          <a:rect l="0" t="0" r="0" b="0"/>
          <a:pathLst>
            <a:path>
              <a:moveTo>
                <a:pt x="0" y="0"/>
              </a:moveTo>
              <a:lnTo>
                <a:pt x="0" y="629207"/>
              </a:lnTo>
              <a:lnTo>
                <a:pt x="3203819" y="629207"/>
              </a:lnTo>
              <a:lnTo>
                <a:pt x="3203819" y="909906"/>
              </a:lnTo>
            </a:path>
          </a:pathLst>
        </a:custGeom>
        <a:noFill/>
        <a:ln w="25400"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5FB0E8F0-61BD-47F0-BBA2-63D544ED1FDC}">
      <dsp:nvSpPr>
        <dsp:cNvPr id="0" name=""/>
        <dsp:cNvSpPr/>
      </dsp:nvSpPr>
      <dsp:spPr>
        <a:xfrm>
          <a:off x="4526280" y="2101292"/>
          <a:ext cx="91440" cy="909906"/>
        </a:xfrm>
        <a:custGeom>
          <a:avLst/>
          <a:gdLst/>
          <a:ahLst/>
          <a:cxnLst/>
          <a:rect l="0" t="0" r="0" b="0"/>
          <a:pathLst>
            <a:path>
              <a:moveTo>
                <a:pt x="76623" y="0"/>
              </a:moveTo>
              <a:lnTo>
                <a:pt x="76623" y="629207"/>
              </a:lnTo>
              <a:lnTo>
                <a:pt x="45720" y="629207"/>
              </a:lnTo>
              <a:lnTo>
                <a:pt x="45720" y="909906"/>
              </a:lnTo>
            </a:path>
          </a:pathLst>
        </a:custGeom>
        <a:noFill/>
        <a:ln w="25400"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7D0D1BF1-395C-437B-81F7-D7A493973573}">
      <dsp:nvSpPr>
        <dsp:cNvPr id="0" name=""/>
        <dsp:cNvSpPr/>
      </dsp:nvSpPr>
      <dsp:spPr>
        <a:xfrm>
          <a:off x="1337276" y="2101292"/>
          <a:ext cx="3265627" cy="909906"/>
        </a:xfrm>
        <a:custGeom>
          <a:avLst/>
          <a:gdLst/>
          <a:ahLst/>
          <a:cxnLst/>
          <a:rect l="0" t="0" r="0" b="0"/>
          <a:pathLst>
            <a:path>
              <a:moveTo>
                <a:pt x="3265627" y="0"/>
              </a:moveTo>
              <a:lnTo>
                <a:pt x="3265627" y="629207"/>
              </a:lnTo>
              <a:lnTo>
                <a:pt x="0" y="629207"/>
              </a:lnTo>
              <a:lnTo>
                <a:pt x="0" y="909906"/>
              </a:lnTo>
            </a:path>
          </a:pathLst>
        </a:custGeom>
        <a:noFill/>
        <a:ln w="25400" cap="flat" cmpd="sng" algn="ctr">
          <a:solidFill>
            <a:schemeClr val="accent6">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E6FDA995-69CE-4349-9546-E49FE1E6F3D4}">
      <dsp:nvSpPr>
        <dsp:cNvPr id="0" name=""/>
        <dsp:cNvSpPr/>
      </dsp:nvSpPr>
      <dsp:spPr>
        <a:xfrm>
          <a:off x="3266241" y="764630"/>
          <a:ext cx="2673325" cy="1336662"/>
        </a:xfrm>
        <a:prstGeom prst="rect">
          <a:avLst/>
        </a:prstGeom>
        <a:solidFill>
          <a:schemeClr val="accent4">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sp3d extrusionH="28000" prstMaterial="matte"/>
        </a:bodyPr>
        <a:lstStyle/>
        <a:p>
          <a:pPr lvl="0" algn="ctr" defTabSz="1555750">
            <a:lnSpc>
              <a:spcPct val="90000"/>
            </a:lnSpc>
            <a:spcBef>
              <a:spcPct val="0"/>
            </a:spcBef>
            <a:spcAft>
              <a:spcPct val="35000"/>
            </a:spcAft>
          </a:pPr>
          <a:r>
            <a:rPr lang="en-US" sz="3500" kern="1200" dirty="0" smtClean="0"/>
            <a:t>Proposal Familiarization</a:t>
          </a:r>
          <a:endParaRPr lang="en-US" sz="3500" kern="1200" dirty="0"/>
        </a:p>
      </dsp:txBody>
      <dsp:txXfrm>
        <a:off x="3266241" y="764630"/>
        <a:ext cx="2673325" cy="1336662"/>
      </dsp:txXfrm>
    </dsp:sp>
    <dsp:sp modelId="{8AC8DA59-75FC-4A6B-AA44-AAE1891E1689}">
      <dsp:nvSpPr>
        <dsp:cNvPr id="0" name=""/>
        <dsp:cNvSpPr/>
      </dsp:nvSpPr>
      <dsp:spPr>
        <a:xfrm>
          <a:off x="613" y="3011199"/>
          <a:ext cx="2673325" cy="1336662"/>
        </a:xfrm>
        <a:prstGeom prst="rect">
          <a:avLst/>
        </a:prstGeom>
        <a:solidFill>
          <a:schemeClr val="accent6">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sp3d extrusionH="28000" prstMaterial="matte"/>
        </a:bodyPr>
        <a:lstStyle/>
        <a:p>
          <a:pPr lvl="0" algn="ctr" defTabSz="1555750">
            <a:lnSpc>
              <a:spcPct val="90000"/>
            </a:lnSpc>
            <a:spcBef>
              <a:spcPct val="0"/>
            </a:spcBef>
            <a:spcAft>
              <a:spcPct val="35000"/>
            </a:spcAft>
          </a:pPr>
          <a:r>
            <a:rPr lang="en-US" sz="3500" kern="1200" dirty="0" smtClean="0"/>
            <a:t>Define Objectives</a:t>
          </a:r>
          <a:endParaRPr lang="en-US" sz="3500" kern="1200" dirty="0"/>
        </a:p>
      </dsp:txBody>
      <dsp:txXfrm>
        <a:off x="613" y="3011199"/>
        <a:ext cx="2673325" cy="1336662"/>
      </dsp:txXfrm>
    </dsp:sp>
    <dsp:sp modelId="{B4D4AFD8-D7F6-493A-A6E8-CC79D818E0D8}">
      <dsp:nvSpPr>
        <dsp:cNvPr id="0" name=""/>
        <dsp:cNvSpPr/>
      </dsp:nvSpPr>
      <dsp:spPr>
        <a:xfrm>
          <a:off x="3235337" y="3011199"/>
          <a:ext cx="2673325" cy="1336662"/>
        </a:xfrm>
        <a:prstGeom prst="rect">
          <a:avLst/>
        </a:prstGeom>
        <a:solidFill>
          <a:schemeClr val="accent6">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sp3d extrusionH="28000" prstMaterial="matte"/>
        </a:bodyPr>
        <a:lstStyle/>
        <a:p>
          <a:pPr lvl="0" algn="ctr" defTabSz="1555750">
            <a:lnSpc>
              <a:spcPct val="90000"/>
            </a:lnSpc>
            <a:spcBef>
              <a:spcPct val="0"/>
            </a:spcBef>
            <a:spcAft>
              <a:spcPct val="35000"/>
            </a:spcAft>
          </a:pPr>
          <a:r>
            <a:rPr lang="en-US" sz="3500" kern="1200" dirty="0" smtClean="0"/>
            <a:t>Identify Criteria</a:t>
          </a:r>
          <a:endParaRPr lang="en-US" sz="3500" kern="1200" dirty="0"/>
        </a:p>
      </dsp:txBody>
      <dsp:txXfrm>
        <a:off x="3235337" y="3011199"/>
        <a:ext cx="2673325" cy="1336662"/>
      </dsp:txXfrm>
    </dsp:sp>
    <dsp:sp modelId="{E3CB608B-AA26-4A14-A4F6-9D44C2188107}">
      <dsp:nvSpPr>
        <dsp:cNvPr id="0" name=""/>
        <dsp:cNvSpPr/>
      </dsp:nvSpPr>
      <dsp:spPr>
        <a:xfrm>
          <a:off x="6470060" y="3011199"/>
          <a:ext cx="2673325" cy="1336662"/>
        </a:xfrm>
        <a:prstGeom prst="rect">
          <a:avLst/>
        </a:prstGeom>
        <a:solidFill>
          <a:schemeClr val="accent6">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sp3d extrusionH="28000" prstMaterial="matte"/>
        </a:bodyPr>
        <a:lstStyle/>
        <a:p>
          <a:pPr lvl="0" algn="ctr" defTabSz="1555750">
            <a:lnSpc>
              <a:spcPct val="90000"/>
            </a:lnSpc>
            <a:spcBef>
              <a:spcPct val="0"/>
            </a:spcBef>
            <a:spcAft>
              <a:spcPct val="35000"/>
            </a:spcAft>
          </a:pPr>
          <a:r>
            <a:rPr lang="en-US" sz="3500" kern="1200" dirty="0" smtClean="0"/>
            <a:t>Define Key Elements</a:t>
          </a:r>
          <a:endParaRPr lang="en-US" sz="3500" kern="1200" dirty="0"/>
        </a:p>
      </dsp:txBody>
      <dsp:txXfrm>
        <a:off x="6470060" y="3011199"/>
        <a:ext cx="2673325" cy="13366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776621-DBD5-4B89-AF22-01EB397C7531}">
      <dsp:nvSpPr>
        <dsp:cNvPr id="0" name=""/>
        <dsp:cNvSpPr/>
      </dsp:nvSpPr>
      <dsp:spPr>
        <a:xfrm>
          <a:off x="3638948" y="0"/>
          <a:ext cx="3860401" cy="1575215"/>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Identify risks </a:t>
          </a:r>
        </a:p>
        <a:p>
          <a:pPr lvl="0" algn="ctr" defTabSz="889000">
            <a:lnSpc>
              <a:spcPct val="90000"/>
            </a:lnSpc>
            <a:spcBef>
              <a:spcPct val="0"/>
            </a:spcBef>
            <a:spcAft>
              <a:spcPct val="35000"/>
            </a:spcAft>
          </a:pPr>
          <a:r>
            <a:rPr lang="en-US" sz="2000" b="1" kern="1200" dirty="0" smtClean="0"/>
            <a:t>Checklists, similar projects, brainstorming</a:t>
          </a:r>
          <a:endParaRPr lang="en-US" sz="2000" b="1" kern="1200" dirty="0"/>
        </a:p>
      </dsp:txBody>
      <dsp:txXfrm>
        <a:off x="3638948" y="0"/>
        <a:ext cx="3860401" cy="1575215"/>
      </dsp:txXfrm>
    </dsp:sp>
    <dsp:sp modelId="{0324566B-0233-442D-8124-2BE2AA524CC3}">
      <dsp:nvSpPr>
        <dsp:cNvPr id="0" name=""/>
        <dsp:cNvSpPr/>
      </dsp:nvSpPr>
      <dsp:spPr>
        <a:xfrm>
          <a:off x="4865125" y="1927440"/>
          <a:ext cx="2493192" cy="2873159"/>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Assess likelihoods &amp; consequences</a:t>
          </a:r>
        </a:p>
        <a:p>
          <a:pPr lvl="0" algn="ctr" defTabSz="889000">
            <a:lnSpc>
              <a:spcPct val="90000"/>
            </a:lnSpc>
            <a:spcBef>
              <a:spcPct val="0"/>
            </a:spcBef>
            <a:spcAft>
              <a:spcPct val="35000"/>
            </a:spcAft>
          </a:pPr>
          <a:r>
            <a:rPr lang="en-US" sz="2000" b="1" kern="1200" dirty="0" smtClean="0"/>
            <a:t>Evaluation Determine risk factors</a:t>
          </a:r>
        </a:p>
        <a:p>
          <a:pPr lvl="0" algn="ctr" defTabSz="889000">
            <a:lnSpc>
              <a:spcPct val="90000"/>
            </a:lnSpc>
            <a:spcBef>
              <a:spcPct val="0"/>
            </a:spcBef>
            <a:spcAft>
              <a:spcPct val="35000"/>
            </a:spcAft>
          </a:pPr>
          <a:r>
            <a:rPr lang="en-US" sz="1600" b="1" kern="1200" dirty="0" smtClean="0"/>
            <a:t> </a:t>
          </a:r>
          <a:endParaRPr lang="en-US" sz="1600" b="1" kern="1200" dirty="0"/>
        </a:p>
      </dsp:txBody>
      <dsp:txXfrm>
        <a:off x="4865125" y="1927440"/>
        <a:ext cx="2493192" cy="2873159"/>
      </dsp:txXfrm>
    </dsp:sp>
    <dsp:sp modelId="{39F79D45-AE26-4C82-9F90-8E3DF5620E77}">
      <dsp:nvSpPr>
        <dsp:cNvPr id="0" name=""/>
        <dsp:cNvSpPr/>
      </dsp:nvSpPr>
      <dsp:spPr>
        <a:xfrm>
          <a:off x="277753" y="1740761"/>
          <a:ext cx="3608960" cy="3059838"/>
        </a:xfrm>
        <a:prstGeom prst="roundRect">
          <a:avLst>
            <a:gd name="adj" fmla="val 10000"/>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Rank risks</a:t>
          </a:r>
        </a:p>
        <a:p>
          <a:pPr lvl="0" algn="ctr" defTabSz="800100">
            <a:lnSpc>
              <a:spcPct val="90000"/>
            </a:lnSpc>
            <a:spcBef>
              <a:spcPct val="0"/>
            </a:spcBef>
            <a:spcAft>
              <a:spcPct val="35000"/>
            </a:spcAft>
          </a:pPr>
          <a:r>
            <a:rPr lang="en-US" sz="1800" b="1" kern="1200" dirty="0" smtClean="0"/>
            <a:t>Identify major and moderate risks </a:t>
          </a:r>
          <a:br>
            <a:rPr lang="en-US" sz="1800" b="1" kern="1200" dirty="0" smtClean="0"/>
          </a:br>
          <a:r>
            <a:rPr lang="en-US" sz="1800" b="1" kern="1200" dirty="0" smtClean="0"/>
            <a:t>Major risks: Develop Risk Action Schedule </a:t>
          </a:r>
        </a:p>
        <a:p>
          <a:pPr lvl="0" algn="ctr" defTabSz="800100">
            <a:lnSpc>
              <a:spcPct val="90000"/>
            </a:lnSpc>
            <a:spcBef>
              <a:spcPct val="0"/>
            </a:spcBef>
            <a:spcAft>
              <a:spcPct val="35000"/>
            </a:spcAft>
          </a:pPr>
          <a:r>
            <a:rPr lang="en-US" sz="1800" b="1" kern="1200" dirty="0" smtClean="0"/>
            <a:t>Moderate risks: Specify management measures</a:t>
          </a:r>
        </a:p>
        <a:p>
          <a:pPr lvl="0" algn="ctr" defTabSz="800100">
            <a:lnSpc>
              <a:spcPct val="90000"/>
            </a:lnSpc>
            <a:spcBef>
              <a:spcPct val="0"/>
            </a:spcBef>
            <a:spcAft>
              <a:spcPct val="35000"/>
            </a:spcAft>
          </a:pPr>
          <a:r>
            <a:rPr lang="en-US" sz="1800" b="1" kern="1200" dirty="0" smtClean="0"/>
            <a:t>Screen minor risks</a:t>
          </a:r>
        </a:p>
        <a:p>
          <a:pPr lvl="0" algn="ctr" defTabSz="800100">
            <a:lnSpc>
              <a:spcPct val="90000"/>
            </a:lnSpc>
            <a:spcBef>
              <a:spcPct val="0"/>
            </a:spcBef>
            <a:spcAft>
              <a:spcPct val="35000"/>
            </a:spcAft>
          </a:pPr>
          <a:r>
            <a:rPr lang="en-US" sz="1800" b="1" kern="1200" dirty="0" smtClean="0"/>
            <a:t> Minor risks: Accept risk</a:t>
          </a:r>
        </a:p>
        <a:p>
          <a:pPr lvl="0" algn="ctr" defTabSz="800100">
            <a:lnSpc>
              <a:spcPct val="90000"/>
            </a:lnSpc>
            <a:spcBef>
              <a:spcPct val="0"/>
            </a:spcBef>
            <a:spcAft>
              <a:spcPct val="35000"/>
            </a:spcAft>
          </a:pPr>
          <a:endParaRPr lang="en-US" sz="1700" kern="1200" dirty="0"/>
        </a:p>
      </dsp:txBody>
      <dsp:txXfrm>
        <a:off x="277753" y="1740761"/>
        <a:ext cx="3608960" cy="3059838"/>
      </dsp:txXfrm>
    </dsp:sp>
    <dsp:sp modelId="{CC8ACECD-2238-4197-83C3-E096ACB02A05}">
      <dsp:nvSpPr>
        <dsp:cNvPr id="0" name=""/>
        <dsp:cNvSpPr/>
      </dsp:nvSpPr>
      <dsp:spPr>
        <a:xfrm>
          <a:off x="763824" y="79677"/>
          <a:ext cx="1340075" cy="1384466"/>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Risk analysis</a:t>
          </a:r>
          <a:endParaRPr lang="en-US" sz="2700" kern="1200" dirty="0"/>
        </a:p>
      </dsp:txBody>
      <dsp:txXfrm>
        <a:off x="763824" y="79677"/>
        <a:ext cx="1340075" cy="138446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0C00D1-616C-4A22-B73C-C74B54C46166}">
      <dsp:nvSpPr>
        <dsp:cNvPr id="0" name=""/>
        <dsp:cNvSpPr/>
      </dsp:nvSpPr>
      <dsp:spPr>
        <a:xfrm>
          <a:off x="3094" y="819992"/>
          <a:ext cx="1860500" cy="558218"/>
        </a:xfrm>
        <a:prstGeom prst="rect">
          <a:avLst/>
        </a:prstGeom>
        <a:solidFill>
          <a:srgbClr val="002060"/>
        </a:solidFill>
        <a:ln w="9525" cap="flat" cmpd="sng" algn="ctr">
          <a:solidFill>
            <a:schemeClr val="accent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Response Planning</a:t>
          </a:r>
          <a:endParaRPr lang="en-US" sz="1600" b="1" kern="1200" dirty="0"/>
        </a:p>
      </dsp:txBody>
      <dsp:txXfrm>
        <a:off x="3094" y="819992"/>
        <a:ext cx="1860500" cy="558218"/>
      </dsp:txXfrm>
    </dsp:sp>
    <dsp:sp modelId="{0372E3E0-0FF3-4B09-8725-C0FD53A54CCC}">
      <dsp:nvSpPr>
        <dsp:cNvPr id="0" name=""/>
        <dsp:cNvSpPr/>
      </dsp:nvSpPr>
      <dsp:spPr>
        <a:xfrm>
          <a:off x="5" y="1439663"/>
          <a:ext cx="1860500" cy="2327760"/>
        </a:xfrm>
        <a:prstGeom prst="rect">
          <a:avLst/>
        </a:prstGeom>
        <a:solidFill>
          <a:schemeClr val="accent2">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sp>
    <dsp:sp modelId="{A3A3DE30-4B32-4013-94C5-F56A450630DF}">
      <dsp:nvSpPr>
        <dsp:cNvPr id="0" name=""/>
        <dsp:cNvSpPr/>
      </dsp:nvSpPr>
      <dsp:spPr>
        <a:xfrm>
          <a:off x="5991189" y="837006"/>
          <a:ext cx="1860500" cy="558218"/>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Develop</a:t>
          </a:r>
          <a:endParaRPr lang="en-US" sz="1600" b="1" kern="1200" dirty="0"/>
        </a:p>
      </dsp:txBody>
      <dsp:txXfrm>
        <a:off x="5991189" y="837006"/>
        <a:ext cx="1860500" cy="558218"/>
      </dsp:txXfrm>
    </dsp:sp>
    <dsp:sp modelId="{1BF63BB8-D0C1-4B24-BA4F-FEFF4A681DD7}">
      <dsp:nvSpPr>
        <dsp:cNvPr id="0" name=""/>
        <dsp:cNvSpPr/>
      </dsp:nvSpPr>
      <dsp:spPr>
        <a:xfrm>
          <a:off x="5991189" y="1439663"/>
          <a:ext cx="1860500" cy="2327760"/>
        </a:xfrm>
        <a:prstGeom prst="rect">
          <a:avLst/>
        </a:prstGeom>
        <a:solidFill>
          <a:schemeClr val="accent3">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Risk Action Schedules </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For major risks </a:t>
          </a:r>
          <a:br>
            <a:rPr lang="en-US" sz="1600" b="1" kern="1200" dirty="0" smtClean="0"/>
          </a:br>
          <a:r>
            <a:rPr lang="en-US" sz="1600" b="1" kern="1200" dirty="0" smtClean="0"/>
            <a:t>" Management measures </a:t>
          </a:r>
          <a:endParaRPr lang="en-US" sz="1600" b="1" kern="1200" dirty="0"/>
        </a:p>
        <a:p>
          <a:pPr marL="114300" lvl="1" indent="-114300" algn="l" defTabSz="622300">
            <a:lnSpc>
              <a:spcPct val="90000"/>
            </a:lnSpc>
            <a:spcBef>
              <a:spcPct val="0"/>
            </a:spcBef>
            <a:spcAft>
              <a:spcPct val="15000"/>
            </a:spcAft>
            <a:buChar char="••"/>
          </a:pPr>
          <a:r>
            <a:rPr lang="en-US" sz="1400" b="1" kern="1200" dirty="0" smtClean="0"/>
            <a:t>For moderate r risks </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Allocate responsibilities and resources </a:t>
          </a:r>
          <a:endParaRPr lang="en-US" sz="1400" b="1" kern="1200" dirty="0"/>
        </a:p>
      </dsp:txBody>
      <dsp:txXfrm>
        <a:off x="5991189" y="1439663"/>
        <a:ext cx="1860500" cy="2327760"/>
      </dsp:txXfrm>
    </dsp:sp>
    <dsp:sp modelId="{5D8D23F7-0BA5-45D9-AF33-68755AEE9C9C}">
      <dsp:nvSpPr>
        <dsp:cNvPr id="0" name=""/>
        <dsp:cNvSpPr/>
      </dsp:nvSpPr>
      <dsp:spPr>
        <a:xfrm>
          <a:off x="1964117" y="824480"/>
          <a:ext cx="1860500" cy="558218"/>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Identify Feasible Responses</a:t>
          </a:r>
          <a:endParaRPr lang="en-US" sz="1600" b="1" kern="1200" dirty="0"/>
        </a:p>
      </dsp:txBody>
      <dsp:txXfrm>
        <a:off x="1964117" y="824480"/>
        <a:ext cx="1860500" cy="558218"/>
      </dsp:txXfrm>
    </dsp:sp>
    <dsp:sp modelId="{40136721-78FC-410E-8AFE-6E260B281E8C}">
      <dsp:nvSpPr>
        <dsp:cNvPr id="0" name=""/>
        <dsp:cNvSpPr/>
      </dsp:nvSpPr>
      <dsp:spPr>
        <a:xfrm>
          <a:off x="1964117" y="1424347"/>
          <a:ext cx="1860500" cy="2327760"/>
        </a:xfrm>
        <a:prstGeom prst="rect">
          <a:avLst/>
        </a:prstGeom>
        <a:solidFill>
          <a:schemeClr val="accent4">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Checklists,</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 Projects, data,</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 Brainstorming, </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Evaluation </a:t>
          </a:r>
          <a:endParaRPr lang="en-US" sz="1600" b="1" kern="1200" dirty="0"/>
        </a:p>
        <a:p>
          <a:pPr marL="171450" lvl="1" indent="-171450" algn="l" defTabSz="711200">
            <a:lnSpc>
              <a:spcPct val="90000"/>
            </a:lnSpc>
            <a:spcBef>
              <a:spcPct val="0"/>
            </a:spcBef>
            <a:spcAft>
              <a:spcPct val="15000"/>
            </a:spcAft>
            <a:buChar char="••"/>
          </a:pPr>
          <a:endParaRPr lang="en-US" sz="1600" kern="1200" dirty="0"/>
        </a:p>
      </dsp:txBody>
      <dsp:txXfrm>
        <a:off x="1964117" y="1424347"/>
        <a:ext cx="1860500" cy="2327760"/>
      </dsp:txXfrm>
    </dsp:sp>
    <dsp:sp modelId="{BD1B6C2B-FD8B-497E-93E0-DB4C8037F9E2}">
      <dsp:nvSpPr>
        <dsp:cNvPr id="0" name=""/>
        <dsp:cNvSpPr/>
      </dsp:nvSpPr>
      <dsp:spPr>
        <a:xfrm>
          <a:off x="3999579" y="824480"/>
          <a:ext cx="1860500" cy="558218"/>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Select the best response </a:t>
          </a:r>
          <a:endParaRPr lang="en-US" sz="1600" b="1" kern="1200" dirty="0"/>
        </a:p>
      </dsp:txBody>
      <dsp:txXfrm>
        <a:off x="3999579" y="824480"/>
        <a:ext cx="1860500" cy="558218"/>
      </dsp:txXfrm>
    </dsp:sp>
    <dsp:sp modelId="{97EBBA66-541E-4660-AD05-3BF63B526333}">
      <dsp:nvSpPr>
        <dsp:cNvPr id="0" name=""/>
        <dsp:cNvSpPr/>
      </dsp:nvSpPr>
      <dsp:spPr>
        <a:xfrm>
          <a:off x="3999579" y="1424347"/>
          <a:ext cx="1860500" cy="2327760"/>
        </a:xfrm>
        <a:prstGeom prst="rect">
          <a:avLst/>
        </a:prstGeom>
        <a:solidFill>
          <a:schemeClr val="accent5">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Evaluation</a:t>
          </a:r>
          <a:r>
            <a:rPr lang="en-US" sz="2500" b="1" kern="1200" dirty="0" smtClean="0"/>
            <a:t> </a:t>
          </a:r>
          <a:endParaRPr lang="en-US" sz="2500" b="1" kern="1200" dirty="0"/>
        </a:p>
      </dsp:txBody>
      <dsp:txXfrm>
        <a:off x="3999579" y="1424347"/>
        <a:ext cx="1860500" cy="23277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AD8A2B-F71C-4411-A673-8503950D3AD6}">
      <dsp:nvSpPr>
        <dsp:cNvPr id="0" name=""/>
        <dsp:cNvSpPr/>
      </dsp:nvSpPr>
      <dsp:spPr>
        <a:xfrm>
          <a:off x="2698750" y="0"/>
          <a:ext cx="4800600" cy="4800600"/>
        </a:xfrm>
        <a:prstGeom prst="triangle">
          <a:avLst/>
        </a:prstGeom>
        <a:solidFill>
          <a:srgbClr val="00B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DD4E8FF-C35F-4366-84C6-0F53EA45355B}">
      <dsp:nvSpPr>
        <dsp:cNvPr id="0" name=""/>
        <dsp:cNvSpPr/>
      </dsp:nvSpPr>
      <dsp:spPr>
        <a:xfrm>
          <a:off x="4378959" y="391826"/>
          <a:ext cx="3120390" cy="341292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REPORTING</a:t>
          </a:r>
          <a:endParaRPr lang="en-US" sz="3600" kern="1200" dirty="0"/>
        </a:p>
      </dsp:txBody>
      <dsp:txXfrm>
        <a:off x="4378959" y="391826"/>
        <a:ext cx="3120390" cy="341292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1074AF-11C2-4207-87D3-FCC7CA74E3CB}">
      <dsp:nvSpPr>
        <dsp:cNvPr id="0" name=""/>
        <dsp:cNvSpPr/>
      </dsp:nvSpPr>
      <dsp:spPr>
        <a:xfrm>
          <a:off x="0" y="0"/>
          <a:ext cx="4525963" cy="4525963"/>
        </a:xfrm>
        <a:prstGeom prst="pie">
          <a:avLst>
            <a:gd name="adj1" fmla="val 5400000"/>
            <a:gd name="adj2" fmla="val 16200000"/>
          </a:avLst>
        </a:prstGeom>
        <a:solidFill>
          <a:srgbClr val="FFFF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D26BB5C7-B4E5-490D-974A-973AF71F7E5C}">
      <dsp:nvSpPr>
        <dsp:cNvPr id="0" name=""/>
        <dsp:cNvSpPr/>
      </dsp:nvSpPr>
      <dsp:spPr>
        <a:xfrm>
          <a:off x="2262981" y="0"/>
          <a:ext cx="5966618" cy="4525963"/>
        </a:xfrm>
        <a:prstGeom prst="rect">
          <a:avLst/>
        </a:prstGeom>
        <a:solidFill>
          <a:schemeClr val="lt1">
            <a:alpha val="9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IMPLEMENTATION</a:t>
          </a:r>
          <a:endParaRPr lang="en-US" sz="5200" kern="1200" dirty="0"/>
        </a:p>
      </dsp:txBody>
      <dsp:txXfrm>
        <a:off x="2262981" y="0"/>
        <a:ext cx="5966618" cy="452596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293D1-0995-4D82-8B14-930F64804F74}" type="datetimeFigureOut">
              <a:rPr lang="en-US" smtClean="0"/>
              <a:pPr/>
              <a:t>3/6/2012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E2179-BC15-47E4-88E7-969598DC20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AE2179-BC15-47E4-88E7-969598DC208E}"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AE2179-BC15-47E4-88E7-969598DC208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6972EE3-084A-412B-A09A-B975A38A519D}" type="datetime1">
              <a:rPr lang="en-US" smtClean="0"/>
              <a:pPr/>
              <a:t>3/6/2012</a:t>
            </a:fld>
            <a:endParaRPr lang="en-US"/>
          </a:p>
        </p:txBody>
      </p:sp>
      <p:sp>
        <p:nvSpPr>
          <p:cNvPr id="20" name="Footer Placeholder 19"/>
          <p:cNvSpPr>
            <a:spLocks noGrp="1"/>
          </p:cNvSpPr>
          <p:nvPr>
            <p:ph type="ftr" sz="quarter" idx="11"/>
          </p:nvPr>
        </p:nvSpPr>
        <p:spPr/>
        <p:txBody>
          <a:bodyPr/>
          <a:lstStyle>
            <a:extLst/>
          </a:lstStyle>
          <a:p>
            <a:r>
              <a:rPr lang="en-US" smtClean="0"/>
              <a:t>mza</a:t>
            </a:r>
            <a:endParaRPr lang="en-US"/>
          </a:p>
        </p:txBody>
      </p:sp>
      <p:sp>
        <p:nvSpPr>
          <p:cNvPr id="10" name="Slide Number Placeholder 9"/>
          <p:cNvSpPr>
            <a:spLocks noGrp="1"/>
          </p:cNvSpPr>
          <p:nvPr>
            <p:ph type="sldNum" sz="quarter" idx="12"/>
          </p:nvPr>
        </p:nvSpPr>
        <p:spPr/>
        <p:txBody>
          <a:bodyPr/>
          <a:lstStyle>
            <a:extLst/>
          </a:lstStyle>
          <a:p>
            <a:fld id="{17F490EF-6B1C-4BBB-941D-E636256399A5}"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AEBFA3-E1E5-4FEF-99D8-424F5C888D4C}" type="datetime1">
              <a:rPr lang="en-US" smtClean="0"/>
              <a:pPr/>
              <a:t>3/6/2012</a:t>
            </a:fld>
            <a:endParaRPr lang="en-US"/>
          </a:p>
        </p:txBody>
      </p:sp>
      <p:sp>
        <p:nvSpPr>
          <p:cNvPr id="5" name="Footer Placeholder 4"/>
          <p:cNvSpPr>
            <a:spLocks noGrp="1"/>
          </p:cNvSpPr>
          <p:nvPr>
            <p:ph type="ftr" sz="quarter" idx="11"/>
          </p:nvPr>
        </p:nvSpPr>
        <p:spPr/>
        <p:txBody>
          <a:bodyPr/>
          <a:lstStyle>
            <a:extLst/>
          </a:lstStyle>
          <a:p>
            <a:r>
              <a:rPr lang="en-US" smtClean="0"/>
              <a:t>mza</a:t>
            </a:r>
            <a:endParaRPr lang="en-US"/>
          </a:p>
        </p:txBody>
      </p:sp>
      <p:sp>
        <p:nvSpPr>
          <p:cNvPr id="6" name="Slide Number Placeholder 5"/>
          <p:cNvSpPr>
            <a:spLocks noGrp="1"/>
          </p:cNvSpPr>
          <p:nvPr>
            <p:ph type="sldNum" sz="quarter" idx="12"/>
          </p:nvPr>
        </p:nvSpPr>
        <p:spPr/>
        <p:txBody>
          <a:bodyPr/>
          <a:lstStyle>
            <a:extLst/>
          </a:lstStyle>
          <a:p>
            <a:fld id="{17F490EF-6B1C-4BBB-941D-E636256399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851C06C-D798-4E86-8028-91F7AB414FB1}" type="datetime1">
              <a:rPr lang="en-US" smtClean="0"/>
              <a:pPr/>
              <a:t>3/6/2012</a:t>
            </a:fld>
            <a:endParaRPr lang="en-US"/>
          </a:p>
        </p:txBody>
      </p:sp>
      <p:sp>
        <p:nvSpPr>
          <p:cNvPr id="5" name="Footer Placeholder 4"/>
          <p:cNvSpPr>
            <a:spLocks noGrp="1"/>
          </p:cNvSpPr>
          <p:nvPr>
            <p:ph type="ftr" sz="quarter" idx="11"/>
          </p:nvPr>
        </p:nvSpPr>
        <p:spPr/>
        <p:txBody>
          <a:bodyPr/>
          <a:lstStyle>
            <a:extLst/>
          </a:lstStyle>
          <a:p>
            <a:r>
              <a:rPr lang="en-US" smtClean="0"/>
              <a:t>mza</a:t>
            </a:r>
            <a:endParaRPr lang="en-US"/>
          </a:p>
        </p:txBody>
      </p:sp>
      <p:sp>
        <p:nvSpPr>
          <p:cNvPr id="6" name="Slide Number Placeholder 5"/>
          <p:cNvSpPr>
            <a:spLocks noGrp="1"/>
          </p:cNvSpPr>
          <p:nvPr>
            <p:ph type="sldNum" sz="quarter" idx="12"/>
          </p:nvPr>
        </p:nvSpPr>
        <p:spPr/>
        <p:txBody>
          <a:bodyPr/>
          <a:lstStyle>
            <a:extLst/>
          </a:lstStyle>
          <a:p>
            <a:fld id="{17F490EF-6B1C-4BBB-941D-E636256399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CFE768-34F7-43AE-8E4B-20C96792FE79}" type="datetime1">
              <a:rPr lang="en-US" smtClean="0"/>
              <a:pPr/>
              <a:t>3/6/2012</a:t>
            </a:fld>
            <a:endParaRPr lang="en-US"/>
          </a:p>
        </p:txBody>
      </p:sp>
      <p:sp>
        <p:nvSpPr>
          <p:cNvPr id="5" name="Footer Placeholder 4"/>
          <p:cNvSpPr>
            <a:spLocks noGrp="1"/>
          </p:cNvSpPr>
          <p:nvPr>
            <p:ph type="ftr" sz="quarter" idx="11"/>
          </p:nvPr>
        </p:nvSpPr>
        <p:spPr/>
        <p:txBody>
          <a:bodyPr/>
          <a:lstStyle>
            <a:extLst/>
          </a:lstStyle>
          <a:p>
            <a:r>
              <a:rPr lang="en-US" smtClean="0"/>
              <a:t>mza</a:t>
            </a:r>
            <a:endParaRPr lang="en-US"/>
          </a:p>
        </p:txBody>
      </p:sp>
      <p:sp>
        <p:nvSpPr>
          <p:cNvPr id="6" name="Slide Number Placeholder 5"/>
          <p:cNvSpPr>
            <a:spLocks noGrp="1"/>
          </p:cNvSpPr>
          <p:nvPr>
            <p:ph type="sldNum" sz="quarter" idx="12"/>
          </p:nvPr>
        </p:nvSpPr>
        <p:spPr/>
        <p:txBody>
          <a:bodyPr/>
          <a:lstStyle>
            <a:extLst/>
          </a:lstStyle>
          <a:p>
            <a:fld id="{17F490EF-6B1C-4BBB-941D-E636256399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206D37-486B-4970-A18A-1E482766180F}" type="datetime1">
              <a:rPr lang="en-US" smtClean="0"/>
              <a:pPr/>
              <a:t>3/6/2012</a:t>
            </a:fld>
            <a:endParaRPr lang="en-US"/>
          </a:p>
        </p:txBody>
      </p:sp>
      <p:sp>
        <p:nvSpPr>
          <p:cNvPr id="5" name="Footer Placeholder 4"/>
          <p:cNvSpPr>
            <a:spLocks noGrp="1"/>
          </p:cNvSpPr>
          <p:nvPr>
            <p:ph type="ftr" sz="quarter" idx="11"/>
          </p:nvPr>
        </p:nvSpPr>
        <p:spPr/>
        <p:txBody>
          <a:bodyPr/>
          <a:lstStyle>
            <a:extLst/>
          </a:lstStyle>
          <a:p>
            <a:r>
              <a:rPr lang="en-US" smtClean="0"/>
              <a:t>mza</a:t>
            </a:r>
            <a:endParaRPr lang="en-US"/>
          </a:p>
        </p:txBody>
      </p:sp>
      <p:sp>
        <p:nvSpPr>
          <p:cNvPr id="6" name="Slide Number Placeholder 5"/>
          <p:cNvSpPr>
            <a:spLocks noGrp="1"/>
          </p:cNvSpPr>
          <p:nvPr>
            <p:ph type="sldNum" sz="quarter" idx="12"/>
          </p:nvPr>
        </p:nvSpPr>
        <p:spPr/>
        <p:txBody>
          <a:bodyPr/>
          <a:lstStyle>
            <a:extLst/>
          </a:lstStyle>
          <a:p>
            <a:fld id="{17F490EF-6B1C-4BBB-941D-E636256399A5}"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048F1A-C6F0-4CBD-B9E0-CF13CA3431FC}" type="datetime1">
              <a:rPr lang="en-US" smtClean="0"/>
              <a:pPr/>
              <a:t>3/6/2012</a:t>
            </a:fld>
            <a:endParaRPr lang="en-US"/>
          </a:p>
        </p:txBody>
      </p:sp>
      <p:sp>
        <p:nvSpPr>
          <p:cNvPr id="6" name="Footer Placeholder 5"/>
          <p:cNvSpPr>
            <a:spLocks noGrp="1"/>
          </p:cNvSpPr>
          <p:nvPr>
            <p:ph type="ftr" sz="quarter" idx="11"/>
          </p:nvPr>
        </p:nvSpPr>
        <p:spPr/>
        <p:txBody>
          <a:bodyPr/>
          <a:lstStyle>
            <a:extLst/>
          </a:lstStyle>
          <a:p>
            <a:r>
              <a:rPr lang="en-US" smtClean="0"/>
              <a:t>mza</a:t>
            </a:r>
            <a:endParaRPr lang="en-US"/>
          </a:p>
        </p:txBody>
      </p:sp>
      <p:sp>
        <p:nvSpPr>
          <p:cNvPr id="7" name="Slide Number Placeholder 6"/>
          <p:cNvSpPr>
            <a:spLocks noGrp="1"/>
          </p:cNvSpPr>
          <p:nvPr>
            <p:ph type="sldNum" sz="quarter" idx="12"/>
          </p:nvPr>
        </p:nvSpPr>
        <p:spPr/>
        <p:txBody>
          <a:bodyPr/>
          <a:lstStyle>
            <a:extLst/>
          </a:lstStyle>
          <a:p>
            <a:fld id="{17F490EF-6B1C-4BBB-941D-E636256399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8531B90-D8E4-4EB7-A980-3253ED521ED8}" type="datetime1">
              <a:rPr lang="en-US" smtClean="0"/>
              <a:pPr/>
              <a:t>3/6/2012</a:t>
            </a:fld>
            <a:endParaRPr lang="en-US"/>
          </a:p>
        </p:txBody>
      </p:sp>
      <p:sp>
        <p:nvSpPr>
          <p:cNvPr id="8" name="Footer Placeholder 7"/>
          <p:cNvSpPr>
            <a:spLocks noGrp="1"/>
          </p:cNvSpPr>
          <p:nvPr>
            <p:ph type="ftr" sz="quarter" idx="11"/>
          </p:nvPr>
        </p:nvSpPr>
        <p:spPr/>
        <p:txBody>
          <a:bodyPr/>
          <a:lstStyle>
            <a:extLst/>
          </a:lstStyle>
          <a:p>
            <a:r>
              <a:rPr lang="en-US" smtClean="0"/>
              <a:t>mza</a:t>
            </a:r>
            <a:endParaRPr lang="en-US"/>
          </a:p>
        </p:txBody>
      </p:sp>
      <p:sp>
        <p:nvSpPr>
          <p:cNvPr id="9" name="Slide Number Placeholder 8"/>
          <p:cNvSpPr>
            <a:spLocks noGrp="1"/>
          </p:cNvSpPr>
          <p:nvPr>
            <p:ph type="sldNum" sz="quarter" idx="12"/>
          </p:nvPr>
        </p:nvSpPr>
        <p:spPr/>
        <p:txBody>
          <a:bodyPr/>
          <a:lstStyle>
            <a:extLst/>
          </a:lstStyle>
          <a:p>
            <a:fld id="{17F490EF-6B1C-4BBB-941D-E636256399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C35EA35-EE74-4C79-82B6-D99C1C69B743}" type="datetime1">
              <a:rPr lang="en-US" smtClean="0"/>
              <a:pPr/>
              <a:t>3/6/2012</a:t>
            </a:fld>
            <a:endParaRPr lang="en-US"/>
          </a:p>
        </p:txBody>
      </p:sp>
      <p:sp>
        <p:nvSpPr>
          <p:cNvPr id="4" name="Footer Placeholder 3"/>
          <p:cNvSpPr>
            <a:spLocks noGrp="1"/>
          </p:cNvSpPr>
          <p:nvPr>
            <p:ph type="ftr" sz="quarter" idx="11"/>
          </p:nvPr>
        </p:nvSpPr>
        <p:spPr/>
        <p:txBody>
          <a:bodyPr/>
          <a:lstStyle>
            <a:extLst/>
          </a:lstStyle>
          <a:p>
            <a:r>
              <a:rPr lang="en-US" smtClean="0"/>
              <a:t>mza</a:t>
            </a:r>
            <a:endParaRPr lang="en-US"/>
          </a:p>
        </p:txBody>
      </p:sp>
      <p:sp>
        <p:nvSpPr>
          <p:cNvPr id="5" name="Slide Number Placeholder 4"/>
          <p:cNvSpPr>
            <a:spLocks noGrp="1"/>
          </p:cNvSpPr>
          <p:nvPr>
            <p:ph type="sldNum" sz="quarter" idx="12"/>
          </p:nvPr>
        </p:nvSpPr>
        <p:spPr/>
        <p:txBody>
          <a:bodyPr/>
          <a:lstStyle>
            <a:extLst/>
          </a:lstStyle>
          <a:p>
            <a:fld id="{17F490EF-6B1C-4BBB-941D-E636256399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F6B7868-4294-498B-8315-76E539B89912}" type="datetime1">
              <a:rPr lang="en-US" smtClean="0"/>
              <a:pPr/>
              <a:t>3/6/2012</a:t>
            </a:fld>
            <a:endParaRPr lang="en-US"/>
          </a:p>
        </p:txBody>
      </p:sp>
      <p:sp>
        <p:nvSpPr>
          <p:cNvPr id="3" name="Footer Placeholder 2"/>
          <p:cNvSpPr>
            <a:spLocks noGrp="1"/>
          </p:cNvSpPr>
          <p:nvPr>
            <p:ph type="ftr" sz="quarter" idx="11"/>
          </p:nvPr>
        </p:nvSpPr>
        <p:spPr/>
        <p:txBody>
          <a:bodyPr/>
          <a:lstStyle>
            <a:extLst/>
          </a:lstStyle>
          <a:p>
            <a:r>
              <a:rPr lang="en-US" smtClean="0"/>
              <a:t>mza</a:t>
            </a:r>
            <a:endParaRPr lang="en-US"/>
          </a:p>
        </p:txBody>
      </p:sp>
      <p:sp>
        <p:nvSpPr>
          <p:cNvPr id="4" name="Slide Number Placeholder 3"/>
          <p:cNvSpPr>
            <a:spLocks noGrp="1"/>
          </p:cNvSpPr>
          <p:nvPr>
            <p:ph type="sldNum" sz="quarter" idx="12"/>
          </p:nvPr>
        </p:nvSpPr>
        <p:spPr/>
        <p:txBody>
          <a:bodyPr/>
          <a:lstStyle>
            <a:extLst/>
          </a:lstStyle>
          <a:p>
            <a:fld id="{17F490EF-6B1C-4BBB-941D-E636256399A5}"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299E2D-3DF6-46C4-990D-A0F6A6576128}" type="datetime1">
              <a:rPr lang="en-US" smtClean="0"/>
              <a:pPr/>
              <a:t>3/6/2012</a:t>
            </a:fld>
            <a:endParaRPr lang="en-US"/>
          </a:p>
        </p:txBody>
      </p:sp>
      <p:sp>
        <p:nvSpPr>
          <p:cNvPr id="6" name="Footer Placeholder 5"/>
          <p:cNvSpPr>
            <a:spLocks noGrp="1"/>
          </p:cNvSpPr>
          <p:nvPr>
            <p:ph type="ftr" sz="quarter" idx="11"/>
          </p:nvPr>
        </p:nvSpPr>
        <p:spPr/>
        <p:txBody>
          <a:bodyPr/>
          <a:lstStyle>
            <a:extLst/>
          </a:lstStyle>
          <a:p>
            <a:r>
              <a:rPr lang="en-US" smtClean="0"/>
              <a:t>mza</a:t>
            </a:r>
            <a:endParaRPr lang="en-US"/>
          </a:p>
        </p:txBody>
      </p:sp>
      <p:sp>
        <p:nvSpPr>
          <p:cNvPr id="7" name="Slide Number Placeholder 6"/>
          <p:cNvSpPr>
            <a:spLocks noGrp="1"/>
          </p:cNvSpPr>
          <p:nvPr>
            <p:ph type="sldNum" sz="quarter" idx="12"/>
          </p:nvPr>
        </p:nvSpPr>
        <p:spPr/>
        <p:txBody>
          <a:bodyPr/>
          <a:lstStyle>
            <a:extLst/>
          </a:lstStyle>
          <a:p>
            <a:fld id="{17F490EF-6B1C-4BBB-941D-E636256399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5995C85-B64A-4372-B867-8F751918E2FF}" type="datetime1">
              <a:rPr lang="en-US" smtClean="0"/>
              <a:pPr/>
              <a:t>3/6/2012</a:t>
            </a:fld>
            <a:endParaRPr lang="en-US"/>
          </a:p>
        </p:txBody>
      </p:sp>
      <p:sp>
        <p:nvSpPr>
          <p:cNvPr id="6" name="Footer Placeholder 5"/>
          <p:cNvSpPr>
            <a:spLocks noGrp="1"/>
          </p:cNvSpPr>
          <p:nvPr>
            <p:ph type="ftr" sz="quarter" idx="11"/>
          </p:nvPr>
        </p:nvSpPr>
        <p:spPr/>
        <p:txBody>
          <a:bodyPr/>
          <a:lstStyle>
            <a:extLst/>
          </a:lstStyle>
          <a:p>
            <a:r>
              <a:rPr lang="en-US" smtClean="0"/>
              <a:t>mza</a:t>
            </a:r>
            <a:endParaRPr lang="en-US"/>
          </a:p>
        </p:txBody>
      </p:sp>
      <p:sp>
        <p:nvSpPr>
          <p:cNvPr id="7" name="Slide Number Placeholder 6"/>
          <p:cNvSpPr>
            <a:spLocks noGrp="1"/>
          </p:cNvSpPr>
          <p:nvPr>
            <p:ph type="sldNum" sz="quarter" idx="12"/>
          </p:nvPr>
        </p:nvSpPr>
        <p:spPr/>
        <p:txBody>
          <a:bodyPr/>
          <a:lstStyle>
            <a:extLst/>
          </a:lstStyle>
          <a:p>
            <a:fld id="{17F490EF-6B1C-4BBB-941D-E636256399A5}"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A4554C5-38DA-4360-9E38-068714163318}" type="datetime1">
              <a:rPr lang="en-US" smtClean="0"/>
              <a:pPr/>
              <a:t>3/6/2012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mza</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7F490EF-6B1C-4BBB-941D-E636256399A5}"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Risk Management </a:t>
            </a:r>
            <a:br>
              <a:rPr lang="en-US" dirty="0" smtClean="0"/>
            </a:br>
            <a:r>
              <a:rPr lang="en-US" dirty="0" smtClean="0"/>
              <a:t>The Risk Management Process</a:t>
            </a:r>
            <a:endParaRPr lang="en-US" dirty="0"/>
          </a:p>
        </p:txBody>
      </p:sp>
      <p:sp>
        <p:nvSpPr>
          <p:cNvPr id="3" name="Subtitle 2"/>
          <p:cNvSpPr>
            <a:spLocks noGrp="1"/>
          </p:cNvSpPr>
          <p:nvPr>
            <p:ph type="subTitle" idx="1"/>
          </p:nvPr>
        </p:nvSpPr>
        <p:spPr>
          <a:xfrm>
            <a:off x="1432560" y="1850064"/>
            <a:ext cx="7406640" cy="2884706"/>
          </a:xfrm>
        </p:spPr>
        <p:txBody>
          <a:bodyPr>
            <a:normAutofit/>
          </a:bodyPr>
          <a:lstStyle/>
          <a:p>
            <a:r>
              <a:rPr lang="en-US" dirty="0" smtClean="0"/>
              <a:t>Engr. Muhammad Zeeshan Ahad</a:t>
            </a:r>
          </a:p>
          <a:p>
            <a:r>
              <a:rPr lang="en-US" sz="1800" dirty="0" smtClean="0"/>
              <a:t>	M.Sc Construction Project Management (UK)</a:t>
            </a:r>
          </a:p>
          <a:p>
            <a:r>
              <a:rPr lang="en-US" sz="1800" dirty="0" smtClean="0"/>
              <a:t>	B.Sc Civil Engineering (Pakistan)</a:t>
            </a:r>
          </a:p>
          <a:p>
            <a:r>
              <a:rPr lang="en-US" sz="1800" dirty="0" smtClean="0"/>
              <a:t>Affiliation</a:t>
            </a:r>
          </a:p>
          <a:p>
            <a:r>
              <a:rPr lang="en-US" sz="1800" dirty="0" smtClean="0"/>
              <a:t>	Royal Institute of Chartered Surveyors (U.K)</a:t>
            </a:r>
          </a:p>
          <a:p>
            <a:r>
              <a:rPr lang="en-US" sz="1800" dirty="0" smtClean="0"/>
              <a:t>	Pakistan Engineering Council (PAK)</a:t>
            </a:r>
          </a:p>
          <a:p>
            <a:r>
              <a:rPr lang="en-US" sz="1800" dirty="0" smtClean="0"/>
              <a:t>Senior Lecturer Civil Engineering Deptt</a:t>
            </a: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sz="2400" b="1" u="sng" dirty="0" smtClean="0"/>
              <a:t>RISK</a:t>
            </a:r>
            <a:r>
              <a:rPr lang="en-US" sz="3600" dirty="0" smtClean="0"/>
              <a:t> </a:t>
            </a:r>
          </a:p>
          <a:p>
            <a:pPr lvl="1">
              <a:lnSpc>
                <a:spcPct val="150000"/>
              </a:lnSpc>
              <a:buFont typeface="Wingdings" pitchFamily="2" charset="2"/>
              <a:buChar char="v"/>
            </a:pPr>
            <a:r>
              <a:rPr lang="en-US" sz="2000" dirty="0" smtClean="0"/>
              <a:t>The possibility that an outcome is not achieved or is replaced by another, or that an unforeseen event occurs. </a:t>
            </a:r>
          </a:p>
          <a:p>
            <a:pPr lvl="1">
              <a:lnSpc>
                <a:spcPct val="150000"/>
              </a:lnSpc>
              <a:buFont typeface="Wingdings" pitchFamily="2" charset="2"/>
              <a:buChar char="v"/>
            </a:pPr>
            <a:r>
              <a:rPr lang="en-US" sz="2000" dirty="0" smtClean="0"/>
              <a:t>This broad view of risk includes both uncertainty due to future events and the consequences of limited knowledge, information or experience. </a:t>
            </a:r>
          </a:p>
          <a:p>
            <a:pPr lvl="1">
              <a:lnSpc>
                <a:spcPct val="150000"/>
              </a:lnSpc>
              <a:buFont typeface="Wingdings" pitchFamily="2" charset="2"/>
              <a:buChar char="v"/>
            </a:pPr>
            <a:r>
              <a:rPr lang="en-US" sz="2000" dirty="0" smtClean="0"/>
              <a:t>It ,measures in terms of consequences and likelihoods. </a:t>
            </a:r>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v"/>
            </a:pPr>
            <a:r>
              <a:rPr lang="en-US" sz="3000" b="1" u="sng" dirty="0" smtClean="0"/>
              <a:t>RISK EXPOSURE</a:t>
            </a:r>
            <a:endParaRPr lang="en-US" sz="2600" b="1" u="sng" dirty="0" smtClean="0"/>
          </a:p>
          <a:p>
            <a:pPr lvl="1">
              <a:lnSpc>
                <a:spcPct val="150000"/>
              </a:lnSpc>
              <a:buFont typeface="Wingdings" pitchFamily="2" charset="2"/>
              <a:buChar char="v"/>
            </a:pPr>
            <a:r>
              <a:rPr lang="en-US" sz="2000" dirty="0" smtClean="0"/>
              <a:t>Arises from the possibility of economic, financial or social loss or gain, physical damage or injury ,or delay. </a:t>
            </a:r>
          </a:p>
          <a:p>
            <a:pPr lvl="1">
              <a:lnSpc>
                <a:spcPct val="150000"/>
              </a:lnSpc>
              <a:buFont typeface="Wingdings" pitchFamily="2" charset="2"/>
              <a:buChar char="v"/>
            </a:pPr>
            <a:r>
              <a:rPr lang="en-US" sz="2000" dirty="0" smtClean="0"/>
              <a:t>The significance of risk is the impact they may have on the achievement of proposal objectives, delivery goals or management effectiveness.</a:t>
            </a:r>
          </a:p>
          <a:p>
            <a:pPr lvl="1">
              <a:buFont typeface="Wingdings" pitchFamily="2" charset="2"/>
              <a:buChar char="v"/>
            </a:pPr>
            <a:endParaRPr lang="en-US" sz="2000" b="1" u="sng" dirty="0" smtClean="0"/>
          </a:p>
          <a:p>
            <a:pPr>
              <a:buFont typeface="Wingdings" pitchFamily="2" charset="2"/>
              <a:buChar char="v"/>
            </a:pPr>
            <a:r>
              <a:rPr lang="en-US" sz="2600" b="1" u="sng" dirty="0" smtClean="0"/>
              <a:t>RISK</a:t>
            </a:r>
            <a:r>
              <a:rPr lang="en-US" sz="2400" b="1" u="sng" dirty="0" smtClean="0"/>
              <a:t> </a:t>
            </a:r>
            <a:r>
              <a:rPr lang="en-US" sz="2600" b="1" u="sng" dirty="0" smtClean="0"/>
              <a:t>CONSEQUENCES</a:t>
            </a:r>
            <a:endParaRPr lang="en-US" sz="2400" b="1" u="sng" dirty="0" smtClean="0"/>
          </a:p>
          <a:p>
            <a:pPr lvl="1">
              <a:lnSpc>
                <a:spcPct val="150000"/>
              </a:lnSpc>
              <a:buFont typeface="Wingdings" pitchFamily="2" charset="2"/>
              <a:buChar char="v"/>
            </a:pPr>
            <a:r>
              <a:rPr lang="en-US" sz="2000" dirty="0" smtClean="0"/>
              <a:t>The impacts on desired outcomes from the risk event occurring. The concern focuses on loss as although windfalls may result they do not create a liability or cost. </a:t>
            </a:r>
          </a:p>
          <a:p>
            <a:pPr lvl="1">
              <a:lnSpc>
                <a:spcPct val="150000"/>
              </a:lnSpc>
              <a:buFont typeface="Wingdings" pitchFamily="2" charset="2"/>
              <a:buChar char="v"/>
            </a:pPr>
            <a:r>
              <a:rPr lang="en-US" sz="2000" dirty="0" smtClean="0"/>
              <a:t>These consequences create the need for management attention.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sz="2400" b="1" u="sng" dirty="0" smtClean="0"/>
              <a:t>RISK ANALYSIS</a:t>
            </a:r>
          </a:p>
          <a:p>
            <a:pPr lvl="1">
              <a:lnSpc>
                <a:spcPct val="150000"/>
              </a:lnSpc>
              <a:buFont typeface="Wingdings" pitchFamily="2" charset="2"/>
              <a:buChar char="v"/>
            </a:pPr>
            <a:r>
              <a:rPr lang="en-US" sz="2000" dirty="0" smtClean="0"/>
              <a:t>The process of identifying risks, estimating their likelihoods and evaluating potential consequences.</a:t>
            </a:r>
          </a:p>
          <a:p>
            <a:pPr lvl="1">
              <a:buFont typeface="Wingdings" pitchFamily="2" charset="2"/>
              <a:buChar char="v"/>
            </a:pPr>
            <a:endParaRPr lang="en-US" sz="2000" dirty="0" smtClean="0"/>
          </a:p>
          <a:p>
            <a:pPr>
              <a:buFont typeface="Wingdings" pitchFamily="2" charset="2"/>
              <a:buChar char="v"/>
            </a:pPr>
            <a:r>
              <a:rPr lang="en-US" sz="2400" b="1" u="sng" dirty="0" smtClean="0"/>
              <a:t>RISK MANAGEMENT</a:t>
            </a:r>
          </a:p>
          <a:p>
            <a:pPr lvl="1">
              <a:lnSpc>
                <a:spcPct val="150000"/>
              </a:lnSpc>
              <a:buFont typeface="Wingdings" pitchFamily="2" charset="2"/>
              <a:buChar char="v"/>
            </a:pPr>
            <a:r>
              <a:rPr lang="en-US" sz="2000" dirty="0" smtClean="0"/>
              <a:t>The set of activities concerned with identifying  potential risks, analyzing their consequences and devising and implementing responses to ensure that proposal or project objectives  and delivery goals are achieved.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RISK MANAGEMENT PROCESS</a:t>
            </a:r>
            <a:endParaRPr lang="en-US" dirty="0"/>
          </a:p>
        </p:txBody>
      </p:sp>
      <p:pic>
        <p:nvPicPr>
          <p:cNvPr id="9218" name="Picture 2" descr="C:\Users\Zeeshan\Desktop\Risk and Disaster Management\Pictures\risk-management-solutions.jpg"/>
          <p:cNvPicPr>
            <a:picLocks noChangeAspect="1" noChangeArrowheads="1"/>
          </p:cNvPicPr>
          <p:nvPr/>
        </p:nvPicPr>
        <p:blipFill>
          <a:blip r:embed="rId2" cstate="print"/>
          <a:srcRect/>
          <a:stretch>
            <a:fillRect/>
          </a:stretch>
        </p:blipFill>
        <p:spPr bwMode="auto">
          <a:xfrm>
            <a:off x="0" y="1508750"/>
            <a:ext cx="9143999" cy="5349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PROCESS</a:t>
            </a:r>
            <a:endParaRPr lang="en-US" dirty="0"/>
          </a:p>
        </p:txBody>
      </p:sp>
      <p:sp>
        <p:nvSpPr>
          <p:cNvPr id="3" name="Content Placeholder 2"/>
          <p:cNvSpPr>
            <a:spLocks noGrp="1"/>
          </p:cNvSpPr>
          <p:nvPr>
            <p:ph idx="1"/>
          </p:nvPr>
        </p:nvSpPr>
        <p:spPr>
          <a:xfrm>
            <a:off x="347450" y="1316725"/>
            <a:ext cx="8602720" cy="5261485"/>
          </a:xfrm>
        </p:spPr>
        <p:txBody>
          <a:bodyPr>
            <a:normAutofit/>
          </a:bodyPr>
          <a:lstStyle/>
          <a:p>
            <a:pPr lvl="0"/>
            <a:r>
              <a:rPr lang="en-US" sz="1800" dirty="0" smtClean="0"/>
              <a:t>The objective of Risk Management is to identify and analyse risks and manage their consequences. Risk Management involves several key steps that have general application and can be applied at various stages of the asset cycle</a:t>
            </a:r>
          </a:p>
          <a:p>
            <a:endParaRPr lang="en-US" sz="1800" dirty="0"/>
          </a:p>
        </p:txBody>
      </p:sp>
      <p:graphicFrame>
        <p:nvGraphicFramePr>
          <p:cNvPr id="4" name="Diagram 3"/>
          <p:cNvGraphicFramePr/>
          <p:nvPr/>
        </p:nvGraphicFramePr>
        <p:xfrm>
          <a:off x="381000" y="2430470"/>
          <a:ext cx="8534400" cy="4046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EE821243-45F3-450A-A3B4-F09A20AC514A}"/>
                                            </p:graphicEl>
                                          </p:spTgt>
                                        </p:tgtEl>
                                        <p:attrNameLst>
                                          <p:attrName>style.visibility</p:attrName>
                                        </p:attrNameLst>
                                      </p:cBhvr>
                                      <p:to>
                                        <p:strVal val="visible"/>
                                      </p:to>
                                    </p:set>
                                    <p:animEffect transition="in" filter="fade">
                                      <p:cBhvr>
                                        <p:cTn id="12" dur="2000"/>
                                        <p:tgtEl>
                                          <p:spTgt spid="4">
                                            <p:graphicEl>
                                              <a:dgm id="{EE821243-45F3-450A-A3B4-F09A20AC514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9ABD87C-F782-48A1-BBCC-BA799A497029}"/>
                                            </p:graphicEl>
                                          </p:spTgt>
                                        </p:tgtEl>
                                        <p:attrNameLst>
                                          <p:attrName>style.visibility</p:attrName>
                                        </p:attrNameLst>
                                      </p:cBhvr>
                                      <p:to>
                                        <p:strVal val="visible"/>
                                      </p:to>
                                    </p:set>
                                    <p:animEffect transition="in" filter="fade">
                                      <p:cBhvr>
                                        <p:cTn id="17" dur="2000"/>
                                        <p:tgtEl>
                                          <p:spTgt spid="4">
                                            <p:graphicEl>
                                              <a:dgm id="{39ABD87C-F782-48A1-BBCC-BA799A49702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7A05DBAE-2277-4928-B153-50F4196CDBF1}"/>
                                            </p:graphicEl>
                                          </p:spTgt>
                                        </p:tgtEl>
                                        <p:attrNameLst>
                                          <p:attrName>style.visibility</p:attrName>
                                        </p:attrNameLst>
                                      </p:cBhvr>
                                      <p:to>
                                        <p:strVal val="visible"/>
                                      </p:to>
                                    </p:set>
                                    <p:animEffect transition="in" filter="fade">
                                      <p:cBhvr>
                                        <p:cTn id="22" dur="2000"/>
                                        <p:tgtEl>
                                          <p:spTgt spid="4">
                                            <p:graphicEl>
                                              <a:dgm id="{7A05DBAE-2277-4928-B153-50F4196CDBF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AB214EAD-8328-472E-8EBF-51F3DEF5C0CE}"/>
                                            </p:graphicEl>
                                          </p:spTgt>
                                        </p:tgtEl>
                                        <p:attrNameLst>
                                          <p:attrName>style.visibility</p:attrName>
                                        </p:attrNameLst>
                                      </p:cBhvr>
                                      <p:to>
                                        <p:strVal val="visible"/>
                                      </p:to>
                                    </p:set>
                                    <p:animEffect transition="in" filter="fade">
                                      <p:cBhvr>
                                        <p:cTn id="27" dur="2000"/>
                                        <p:tgtEl>
                                          <p:spTgt spid="4">
                                            <p:graphicEl>
                                              <a:dgm id="{AB214EAD-8328-472E-8EBF-51F3DEF5C0C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7C900527-A436-4710-BA88-0295FCDB948B}"/>
                                            </p:graphicEl>
                                          </p:spTgt>
                                        </p:tgtEl>
                                        <p:attrNameLst>
                                          <p:attrName>style.visibility</p:attrName>
                                        </p:attrNameLst>
                                      </p:cBhvr>
                                      <p:to>
                                        <p:strVal val="visible"/>
                                      </p:to>
                                    </p:set>
                                    <p:animEffect transition="in" filter="fade">
                                      <p:cBhvr>
                                        <p:cTn id="32" dur="2000"/>
                                        <p:tgtEl>
                                          <p:spTgt spid="4">
                                            <p:graphicEl>
                                              <a:dgm id="{7C900527-A436-4710-BA88-0295FCDB94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OUTPUT</a:t>
            </a:r>
            <a:endParaRPr lang="en-US" dirty="0"/>
          </a:p>
        </p:txBody>
      </p:sp>
      <p:sp>
        <p:nvSpPr>
          <p:cNvPr id="3" name="Content Placeholder 2"/>
          <p:cNvSpPr>
            <a:spLocks noGrp="1"/>
          </p:cNvSpPr>
          <p:nvPr>
            <p:ph idx="1"/>
          </p:nvPr>
        </p:nvSpPr>
        <p:spPr/>
        <p:txBody>
          <a:bodyPr>
            <a:normAutofit/>
          </a:bodyPr>
          <a:lstStyle/>
          <a:p>
            <a:r>
              <a:rPr lang="en-US" sz="2000" dirty="0" smtClean="0"/>
              <a:t>The main output from the process</a:t>
            </a:r>
          </a:p>
          <a:p>
            <a:r>
              <a:rPr lang="en-US" sz="2000" dirty="0" smtClean="0"/>
              <a:t>Definition of action schedules</a:t>
            </a:r>
          </a:p>
          <a:p>
            <a:r>
              <a:rPr lang="en-US" sz="2000" dirty="0" smtClean="0"/>
              <a:t>Management measures</a:t>
            </a:r>
          </a:p>
          <a:p>
            <a:r>
              <a:rPr lang="en-US" sz="2000" dirty="0" smtClean="0"/>
              <a:t>Assignment of responsibility for implementation</a:t>
            </a:r>
          </a:p>
          <a:p>
            <a:r>
              <a:rPr lang="en-US" sz="2000" u="sng" dirty="0" smtClean="0"/>
              <a:t>For designated undertaking </a:t>
            </a:r>
          </a:p>
          <a:p>
            <a:r>
              <a:rPr lang="en-US" sz="2000" dirty="0" smtClean="0"/>
              <a:t> The risk management plan summarizes the risk analysis process</a:t>
            </a:r>
          </a:p>
          <a:p>
            <a:r>
              <a:rPr lang="en-US" sz="2000" dirty="0" smtClean="0"/>
              <a:t>Documents in detail</a:t>
            </a:r>
          </a:p>
          <a:p>
            <a:r>
              <a:rPr lang="en-US" sz="2000" dirty="0" smtClean="0"/>
              <a:t>Action strategies for managing individual risk</a:t>
            </a:r>
          </a:p>
          <a:p>
            <a:endParaRPr lang="en-US" sz="2000" dirty="0" smtClean="0"/>
          </a:p>
          <a:p>
            <a:r>
              <a:rPr lang="en-US" sz="2000" dirty="0" smtClean="0"/>
              <a:t>Monitoring and evaluating implementation is essential.</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PROPOSAL FAMILIARIZATION</a:t>
            </a:r>
            <a:endParaRPr lang="en-US" dirty="0"/>
          </a:p>
        </p:txBody>
      </p:sp>
      <p:graphicFrame>
        <p:nvGraphicFramePr>
          <p:cNvPr id="5" name="Diagram 4"/>
          <p:cNvGraphicFramePr/>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6FDA995-69CE-4349-9546-E49FE1E6F3D4}"/>
                                            </p:graphicEl>
                                          </p:spTgt>
                                        </p:tgtEl>
                                        <p:attrNameLst>
                                          <p:attrName>style.visibility</p:attrName>
                                        </p:attrNameLst>
                                      </p:cBhvr>
                                      <p:to>
                                        <p:strVal val="visible"/>
                                      </p:to>
                                    </p:set>
                                    <p:animEffect transition="in" filter="fade">
                                      <p:cBhvr>
                                        <p:cTn id="7" dur="2000"/>
                                        <p:tgtEl>
                                          <p:spTgt spid="5">
                                            <p:graphicEl>
                                              <a:dgm id="{E6FDA995-69CE-4349-9546-E49FE1E6F3D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D0D1BF1-395C-437B-81F7-D7A493973573}"/>
                                            </p:graphicEl>
                                          </p:spTgt>
                                        </p:tgtEl>
                                        <p:attrNameLst>
                                          <p:attrName>style.visibility</p:attrName>
                                        </p:attrNameLst>
                                      </p:cBhvr>
                                      <p:to>
                                        <p:strVal val="visible"/>
                                      </p:to>
                                    </p:set>
                                    <p:animEffect transition="in" filter="fade">
                                      <p:cBhvr>
                                        <p:cTn id="12" dur="2000"/>
                                        <p:tgtEl>
                                          <p:spTgt spid="5">
                                            <p:graphicEl>
                                              <a:dgm id="{7D0D1BF1-395C-437B-81F7-D7A49397357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8AC8DA59-75FC-4A6B-AA44-AAE1891E1689}"/>
                                            </p:graphicEl>
                                          </p:spTgt>
                                        </p:tgtEl>
                                        <p:attrNameLst>
                                          <p:attrName>style.visibility</p:attrName>
                                        </p:attrNameLst>
                                      </p:cBhvr>
                                      <p:to>
                                        <p:strVal val="visible"/>
                                      </p:to>
                                    </p:set>
                                    <p:animEffect transition="in" filter="fade">
                                      <p:cBhvr>
                                        <p:cTn id="15" dur="2000"/>
                                        <p:tgtEl>
                                          <p:spTgt spid="5">
                                            <p:graphicEl>
                                              <a:dgm id="{8AC8DA59-75FC-4A6B-AA44-AAE1891E168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5FB0E8F0-61BD-47F0-BBA2-63D544ED1FDC}"/>
                                            </p:graphicEl>
                                          </p:spTgt>
                                        </p:tgtEl>
                                        <p:attrNameLst>
                                          <p:attrName>style.visibility</p:attrName>
                                        </p:attrNameLst>
                                      </p:cBhvr>
                                      <p:to>
                                        <p:strVal val="visible"/>
                                      </p:to>
                                    </p:set>
                                    <p:animEffect transition="in" filter="fade">
                                      <p:cBhvr>
                                        <p:cTn id="20" dur="2000"/>
                                        <p:tgtEl>
                                          <p:spTgt spid="5">
                                            <p:graphicEl>
                                              <a:dgm id="{5FB0E8F0-61BD-47F0-BBA2-63D544ED1FD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B4D4AFD8-D7F6-493A-A6E8-CC79D818E0D8}"/>
                                            </p:graphicEl>
                                          </p:spTgt>
                                        </p:tgtEl>
                                        <p:attrNameLst>
                                          <p:attrName>style.visibility</p:attrName>
                                        </p:attrNameLst>
                                      </p:cBhvr>
                                      <p:to>
                                        <p:strVal val="visible"/>
                                      </p:to>
                                    </p:set>
                                    <p:animEffect transition="in" filter="fade">
                                      <p:cBhvr>
                                        <p:cTn id="23" dur="2000"/>
                                        <p:tgtEl>
                                          <p:spTgt spid="5">
                                            <p:graphicEl>
                                              <a:dgm id="{B4D4AFD8-D7F6-493A-A6E8-CC79D818E0D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5E3DBB1C-2489-4180-813F-B65518CCB134}"/>
                                            </p:graphicEl>
                                          </p:spTgt>
                                        </p:tgtEl>
                                        <p:attrNameLst>
                                          <p:attrName>style.visibility</p:attrName>
                                        </p:attrNameLst>
                                      </p:cBhvr>
                                      <p:to>
                                        <p:strVal val="visible"/>
                                      </p:to>
                                    </p:set>
                                    <p:animEffect transition="in" filter="fade">
                                      <p:cBhvr>
                                        <p:cTn id="28" dur="2000"/>
                                        <p:tgtEl>
                                          <p:spTgt spid="5">
                                            <p:graphicEl>
                                              <a:dgm id="{5E3DBB1C-2489-4180-813F-B65518CCB13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E3CB608B-AA26-4A14-A4F6-9D44C2188107}"/>
                                            </p:graphicEl>
                                          </p:spTgt>
                                        </p:tgtEl>
                                        <p:attrNameLst>
                                          <p:attrName>style.visibility</p:attrName>
                                        </p:attrNameLst>
                                      </p:cBhvr>
                                      <p:to>
                                        <p:strVal val="visible"/>
                                      </p:to>
                                    </p:set>
                                    <p:animEffect transition="in" filter="fade">
                                      <p:cBhvr>
                                        <p:cTn id="31" dur="2000"/>
                                        <p:tgtEl>
                                          <p:spTgt spid="5">
                                            <p:graphicEl>
                                              <a:dgm id="{E3CB608B-AA26-4A14-A4F6-9D44C21881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FAMILIARIZATION</a:t>
            </a:r>
            <a:endParaRPr lang="en-US" dirty="0"/>
          </a:p>
        </p:txBody>
      </p:sp>
      <p:sp>
        <p:nvSpPr>
          <p:cNvPr id="3" name="Content Placeholder 2"/>
          <p:cNvSpPr>
            <a:spLocks noGrp="1"/>
          </p:cNvSpPr>
          <p:nvPr>
            <p:ph idx="1"/>
          </p:nvPr>
        </p:nvSpPr>
        <p:spPr/>
        <p:txBody>
          <a:bodyPr>
            <a:normAutofit/>
          </a:bodyPr>
          <a:lstStyle/>
          <a:p>
            <a:r>
              <a:rPr lang="en-US" sz="2400" b="1" u="sng" dirty="0" smtClean="0"/>
              <a:t>PREPARATORY STEP</a:t>
            </a:r>
          </a:p>
          <a:p>
            <a:pPr lvl="1"/>
            <a:r>
              <a:rPr lang="en-US" sz="2000" dirty="0" smtClean="0"/>
              <a:t>Gain familiarity with the proposed project or activity</a:t>
            </a:r>
          </a:p>
          <a:p>
            <a:pPr lvl="1"/>
            <a:r>
              <a:rPr lang="en-US" sz="2000" dirty="0" smtClean="0"/>
              <a:t>Identify key parameters and assumption</a:t>
            </a:r>
          </a:p>
          <a:p>
            <a:pPr lvl="1"/>
            <a:r>
              <a:rPr lang="en-US" sz="2000" dirty="0" smtClean="0"/>
              <a:t>Familiarization can be seen to comprise three activities:</a:t>
            </a:r>
          </a:p>
          <a:p>
            <a:pPr lvl="1"/>
            <a:endParaRPr lang="en-US" sz="2000" dirty="0" smtClean="0"/>
          </a:p>
          <a:p>
            <a:r>
              <a:rPr lang="en-US" sz="2000" dirty="0" smtClean="0"/>
              <a:t>Define Objectives</a:t>
            </a:r>
          </a:p>
          <a:p>
            <a:r>
              <a:rPr lang="en-US" sz="2000" dirty="0" smtClean="0"/>
              <a:t>Identify Criteria</a:t>
            </a:r>
          </a:p>
          <a:p>
            <a:r>
              <a:rPr lang="en-US" sz="2000" dirty="0" smtClean="0"/>
              <a:t>Define Key elements</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OBJECTIVES</a:t>
            </a:r>
            <a:endParaRPr lang="en-US" dirty="0"/>
          </a:p>
        </p:txBody>
      </p:sp>
      <p:sp>
        <p:nvSpPr>
          <p:cNvPr id="3" name="Content Placeholder 2"/>
          <p:cNvSpPr>
            <a:spLocks noGrp="1"/>
          </p:cNvSpPr>
          <p:nvPr>
            <p:ph idx="1"/>
          </p:nvPr>
        </p:nvSpPr>
        <p:spPr>
          <a:xfrm>
            <a:off x="731500" y="1623965"/>
            <a:ext cx="8229600" cy="4724400"/>
          </a:xfrm>
        </p:spPr>
        <p:txBody>
          <a:bodyPr>
            <a:normAutofit lnSpcReduction="10000"/>
          </a:bodyPr>
          <a:lstStyle/>
          <a:p>
            <a:r>
              <a:rPr lang="en-US" sz="2000" dirty="0" smtClean="0"/>
              <a:t>This involves the risk management group becoming familiar with:</a:t>
            </a:r>
          </a:p>
          <a:p>
            <a:endParaRPr lang="en-US" sz="2000" dirty="0" smtClean="0"/>
          </a:p>
          <a:p>
            <a:r>
              <a:rPr lang="en-US" sz="2000" dirty="0" smtClean="0"/>
              <a:t>The nature and scope of the proposal, it key </a:t>
            </a:r>
            <a:r>
              <a:rPr lang="en-US" sz="2000" dirty="0" smtClean="0"/>
              <a:t>objectives</a:t>
            </a:r>
            <a:r>
              <a:rPr lang="en-US" sz="2000" dirty="0" smtClean="0"/>
              <a:t>.</a:t>
            </a:r>
            <a:endParaRPr lang="en-US" sz="2000" dirty="0" smtClean="0"/>
          </a:p>
          <a:p>
            <a:r>
              <a:rPr lang="en-US" sz="2000" dirty="0" smtClean="0"/>
              <a:t>The relationship between these and the agency’s objectives and strategies.</a:t>
            </a:r>
          </a:p>
          <a:p>
            <a:endParaRPr lang="en-US" sz="2000" dirty="0" smtClean="0"/>
          </a:p>
          <a:p>
            <a:pPr>
              <a:buNone/>
            </a:pPr>
            <a:r>
              <a:rPr lang="en-US" sz="2000" dirty="0" smtClean="0"/>
              <a:t>	This step links risk management into the agency’s main strategic plans, including :</a:t>
            </a:r>
          </a:p>
          <a:p>
            <a:r>
              <a:rPr lang="en-US" sz="2000" dirty="0" smtClean="0"/>
              <a:t>Its services</a:t>
            </a:r>
          </a:p>
          <a:p>
            <a:r>
              <a:rPr lang="en-US" sz="2000" dirty="0" smtClean="0"/>
              <a:t>Capital investment</a:t>
            </a:r>
          </a:p>
          <a:p>
            <a:r>
              <a:rPr lang="en-US" sz="2000" dirty="0" smtClean="0"/>
              <a:t>Asset maintenance</a:t>
            </a:r>
          </a:p>
          <a:p>
            <a:r>
              <a:rPr lang="en-US" sz="2000" dirty="0" smtClean="0"/>
              <a:t>Disposal strategies </a:t>
            </a:r>
          </a:p>
          <a:p>
            <a:r>
              <a:rPr lang="en-US" sz="2000" dirty="0" smtClean="0"/>
              <a:t>Agency’s procurement</a:t>
            </a:r>
          </a:p>
          <a:p>
            <a:r>
              <a:rPr lang="en-US" sz="2000" dirty="0" smtClean="0"/>
              <a:t>Operating, maintenance and disposal procedure.</a:t>
            </a:r>
          </a:p>
          <a:p>
            <a:endParaRPr lang="en-US" sz="2000" dirty="0" smtClean="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CRITERIA</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sz="2000" dirty="0" smtClean="0"/>
              <a:t>The assessment criteria for a proposal or project are concerned with how well its objectives will be met and how appropriate are these objectives.</a:t>
            </a:r>
          </a:p>
          <a:p>
            <a:pPr>
              <a:lnSpc>
                <a:spcPct val="150000"/>
              </a:lnSpc>
            </a:pPr>
            <a:r>
              <a:rPr lang="en-US" sz="2000" dirty="0" smtClean="0"/>
              <a:t> They will reflect the principal purposes of the proposal and its means of execution and assist in defining key elements. </a:t>
            </a:r>
          </a:p>
          <a:p>
            <a:pPr>
              <a:lnSpc>
                <a:spcPct val="150000"/>
              </a:lnSpc>
            </a:pPr>
            <a:r>
              <a:rPr lang="en-US" sz="2000" dirty="0" smtClean="0"/>
              <a:t>In the </a:t>
            </a:r>
            <a:r>
              <a:rPr lang="en-US" sz="2000" u="sng" dirty="0" smtClean="0"/>
              <a:t>planning stages </a:t>
            </a:r>
            <a:r>
              <a:rPr lang="en-US" sz="2000" dirty="0" smtClean="0"/>
              <a:t>of the asset cycle, the criteria will reflect strategic concerns,</a:t>
            </a:r>
          </a:p>
          <a:p>
            <a:pPr>
              <a:lnSpc>
                <a:spcPct val="150000"/>
              </a:lnSpc>
            </a:pPr>
            <a:r>
              <a:rPr lang="en-US" sz="2000" dirty="0" smtClean="0"/>
              <a:t> while in the </a:t>
            </a:r>
            <a:r>
              <a:rPr lang="en-US" sz="2000" u="sng" dirty="0" smtClean="0"/>
              <a:t>delivery, maintenance and disposal stages </a:t>
            </a:r>
            <a:r>
              <a:rPr lang="en-US" sz="2000" dirty="0" smtClean="0"/>
              <a:t>the criteria are likely to concern </a:t>
            </a:r>
            <a:r>
              <a:rPr lang="en-US" sz="2000" dirty="0" smtClean="0"/>
              <a:t>the efficient </a:t>
            </a:r>
            <a:r>
              <a:rPr lang="en-US" sz="2000" dirty="0" smtClean="0"/>
              <a:t>completion of procurement, cost control, service delivery, and quality.</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Zeeshan\Desktop\Risk and Disaster Management\Pictures\risk_logo.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Key Elements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000" dirty="0" smtClean="0"/>
              <a:t>This involves separating the proposal or project into a set of base elements for structuring the analysis. </a:t>
            </a:r>
          </a:p>
          <a:p>
            <a:pPr>
              <a:lnSpc>
                <a:spcPct val="150000"/>
              </a:lnSpc>
            </a:pPr>
            <a:r>
              <a:rPr lang="en-US" sz="2000" dirty="0" smtClean="0"/>
              <a:t>The initial separation is usually into the major items or activities, but the detailed structure depends on the nature of the associated risks. </a:t>
            </a:r>
          </a:p>
          <a:p>
            <a:pPr>
              <a:lnSpc>
                <a:spcPct val="150000"/>
              </a:lnSpc>
            </a:pPr>
            <a:r>
              <a:rPr lang="en-US" sz="2000" dirty="0" smtClean="0"/>
              <a:t>A broad view of the asset or activity at this stage is more appropriate than a detailed one to concentrate focus on the main issues and to establish a balanced framework for the analysis. </a:t>
            </a:r>
          </a:p>
          <a:p>
            <a:pPr>
              <a:lnSpc>
                <a:spcPct val="15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000" dirty="0" smtClean="0"/>
              <a:t>In practice, a range of 20 to 50 items or elements is commonly targeted. </a:t>
            </a:r>
          </a:p>
          <a:p>
            <a:pPr>
              <a:lnSpc>
                <a:spcPct val="150000"/>
              </a:lnSpc>
            </a:pPr>
            <a:r>
              <a:rPr lang="en-US" sz="2000" dirty="0" smtClean="0"/>
              <a:t>The items should be distinct and meaningful, and cover the entire proposal scope or procurement and operational aspects.</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Analysis</a:t>
            </a:r>
            <a:endParaRPr lang="en-US" dirty="0"/>
          </a:p>
        </p:txBody>
      </p:sp>
      <p:graphicFrame>
        <p:nvGraphicFramePr>
          <p:cNvPr id="5" name="Content Placeholder 4"/>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4072735" y="2123230"/>
            <a:ext cx="990600" cy="3810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Down Arrow 7"/>
          <p:cNvSpPr/>
          <p:nvPr/>
        </p:nvSpPr>
        <p:spPr>
          <a:xfrm>
            <a:off x="6377035" y="3275380"/>
            <a:ext cx="228600" cy="304800"/>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Left Arrow 8"/>
          <p:cNvSpPr/>
          <p:nvPr/>
        </p:nvSpPr>
        <p:spPr>
          <a:xfrm>
            <a:off x="5416910" y="4312315"/>
            <a:ext cx="685800" cy="419405"/>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Zeeshan\Desktop\Risk and Disaster Management\Pictures\risk_assessme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RISK</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The analysis begins with listing the risks that might affect each key element of the project. </a:t>
            </a:r>
          </a:p>
          <a:p>
            <a:pPr>
              <a:lnSpc>
                <a:spcPct val="150000"/>
              </a:lnSpc>
            </a:pPr>
            <a:r>
              <a:rPr lang="en-US" sz="2400" dirty="0" smtClean="0"/>
              <a:t>The aim is to generate a comprehensive list of the relevant risks and document what each one involves. </a:t>
            </a:r>
          </a:p>
          <a:p>
            <a:pPr>
              <a:lnSpc>
                <a:spcPct val="150000"/>
              </a:lnSpc>
            </a:pPr>
            <a:r>
              <a:rPr lang="en-US" sz="2400" dirty="0" smtClean="0"/>
              <a:t>The analysis should include a description of the risk and how it might arise, possible initiating factors, the main assumptions and a list of the principal sources of information</a:t>
            </a:r>
            <a:r>
              <a:rPr lang="en-US" sz="2000" dirty="0" smtClean="0"/>
              <a:t>. </a:t>
            </a:r>
          </a:p>
          <a:p>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b="1" i="1" dirty="0" smtClean="0"/>
              <a:t>There are several ways to identify risks: </a:t>
            </a:r>
          </a:p>
          <a:p>
            <a:pPr>
              <a:lnSpc>
                <a:spcPct val="150000"/>
              </a:lnSpc>
            </a:pPr>
            <a:r>
              <a:rPr lang="en-US" sz="2400" dirty="0" smtClean="0"/>
              <a:t> Risk checklists provide a useful starting point for some projects.</a:t>
            </a:r>
          </a:p>
          <a:p>
            <a:pPr>
              <a:lnSpc>
                <a:spcPct val="150000"/>
              </a:lnSpc>
            </a:pPr>
            <a:r>
              <a:rPr lang="en-US" sz="2400" dirty="0" smtClean="0"/>
              <a:t> Agencies carrying out many similar projects can construct their own checklists based on their experience or project databases, or</a:t>
            </a:r>
          </a:p>
          <a:p>
            <a:pPr>
              <a:lnSpc>
                <a:spcPct val="150000"/>
              </a:lnSpc>
            </a:pPr>
            <a:r>
              <a:rPr lang="en-US" sz="2400" dirty="0" smtClean="0"/>
              <a:t>Draw on information from specialist industry, research, insurance, or management expertise. </a:t>
            </a:r>
          </a:p>
          <a:p>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RISK</a:t>
            </a:r>
            <a:endParaRPr lang="en-US" dirty="0"/>
          </a:p>
        </p:txBody>
      </p:sp>
      <p:sp>
        <p:nvSpPr>
          <p:cNvPr id="3" name="Content Placeholder 2"/>
          <p:cNvSpPr>
            <a:spLocks noGrp="1"/>
          </p:cNvSpPr>
          <p:nvPr>
            <p:ph idx="1"/>
          </p:nvPr>
        </p:nvSpPr>
        <p:spPr/>
        <p:txBody>
          <a:bodyPr>
            <a:normAutofit/>
          </a:bodyPr>
          <a:lstStyle/>
          <a:p>
            <a:r>
              <a:rPr lang="en-US" sz="2400" dirty="0" smtClean="0"/>
              <a:t>Examining similar current or previous projects, risk analyses or project evaluations. </a:t>
            </a:r>
          </a:p>
          <a:p>
            <a:endParaRPr lang="en-US" sz="2400" dirty="0" smtClean="0"/>
          </a:p>
          <a:p>
            <a:r>
              <a:rPr lang="en-US" sz="2400" dirty="0" smtClean="0"/>
              <a:t> Brainstorming or work shopping may be valuable for projects involving new or unusual risks, innovative management arrangements or to develop initial checklists. </a:t>
            </a:r>
          </a:p>
          <a:p>
            <a:endParaRPr lang="en-US" sz="2400" dirty="0" smtClean="0"/>
          </a:p>
          <a:p>
            <a:r>
              <a:rPr lang="en-US" sz="2400" dirty="0" smtClean="0"/>
              <a:t>Risk Management teams comprising multi-disciplinary backgrounds are well suited to this phase. </a:t>
            </a:r>
          </a:p>
          <a:p>
            <a:endParaRPr lang="en-US" sz="2000" dirty="0" smtClean="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dirty="0" smtClean="0"/>
              <a:t>They can be supported by the many specialist techniques applicable to particular kinds of projects or risks.</a:t>
            </a:r>
          </a:p>
          <a:p>
            <a:pPr>
              <a:lnSpc>
                <a:spcPct val="150000"/>
              </a:lnSpc>
            </a:pPr>
            <a:r>
              <a:rPr lang="en-US" sz="2400" dirty="0" smtClean="0"/>
              <a:t> For example, hazard analysis may be directed to specific safety issues or complex environmental applications, while failure modes analysis can be used for examining risks in technical systems</a:t>
            </a:r>
          </a:p>
          <a:p>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Risk – Main Risk Areas</a:t>
            </a:r>
            <a:endParaRPr lang="en-US" dirty="0"/>
          </a:p>
        </p:txBody>
      </p:sp>
      <p:graphicFrame>
        <p:nvGraphicFramePr>
          <p:cNvPr id="6" name="Content Placeholder 5"/>
          <p:cNvGraphicFramePr>
            <a:graphicFrameLocks noGrp="1"/>
          </p:cNvGraphicFramePr>
          <p:nvPr>
            <p:ph idx="1"/>
          </p:nvPr>
        </p:nvGraphicFramePr>
        <p:xfrm>
          <a:off x="1435100" y="1447800"/>
          <a:ext cx="7499350" cy="4572002"/>
        </p:xfrm>
        <a:graphic>
          <a:graphicData uri="http://schemas.openxmlformats.org/drawingml/2006/table">
            <a:tbl>
              <a:tblPr firstRow="1" bandRow="1">
                <a:tableStyleId>{D03447BB-5D67-496B-8E87-E561075AD55C}</a:tableStyleId>
              </a:tblPr>
              <a:tblGrid>
                <a:gridCol w="3749675"/>
                <a:gridCol w="3749675"/>
              </a:tblGrid>
              <a:tr h="904352">
                <a:tc>
                  <a:txBody>
                    <a:bodyPr/>
                    <a:lstStyle/>
                    <a:p>
                      <a:r>
                        <a:rPr lang="en-US" dirty="0" smtClean="0"/>
                        <a:t>Planning and proposal Stages</a:t>
                      </a:r>
                      <a:endParaRPr lang="en-US" dirty="0"/>
                    </a:p>
                  </a:txBody>
                  <a:tcPr marL="83326" marR="83326"/>
                </a:tc>
                <a:tc>
                  <a:txBody>
                    <a:bodyPr/>
                    <a:lstStyle/>
                    <a:p>
                      <a:r>
                        <a:rPr lang="en-US" dirty="0" smtClean="0"/>
                        <a:t>Project Procurement and management stages</a:t>
                      </a:r>
                      <a:endParaRPr lang="en-US" dirty="0"/>
                    </a:p>
                  </a:txBody>
                  <a:tcPr marL="83326" marR="83326"/>
                </a:tc>
              </a:tr>
              <a:tr h="523950">
                <a:tc>
                  <a:txBody>
                    <a:bodyPr/>
                    <a:lstStyle/>
                    <a:p>
                      <a:r>
                        <a:rPr lang="en-US" dirty="0" smtClean="0"/>
                        <a:t>Commercial</a:t>
                      </a:r>
                    </a:p>
                  </a:txBody>
                  <a:tcPr marL="83326" marR="83326"/>
                </a:tc>
                <a:tc>
                  <a:txBody>
                    <a:bodyPr/>
                    <a:lstStyle/>
                    <a:p>
                      <a:r>
                        <a:rPr lang="en-US" dirty="0" smtClean="0"/>
                        <a:t>Construction and</a:t>
                      </a:r>
                      <a:r>
                        <a:rPr lang="en-US" baseline="0" dirty="0" smtClean="0"/>
                        <a:t> maintenance </a:t>
                      </a:r>
                      <a:endParaRPr lang="en-US" dirty="0"/>
                    </a:p>
                  </a:txBody>
                  <a:tcPr marL="83326" marR="83326"/>
                </a:tc>
              </a:tr>
              <a:tr h="523950">
                <a:tc>
                  <a:txBody>
                    <a:bodyPr/>
                    <a:lstStyle/>
                    <a:p>
                      <a:r>
                        <a:rPr lang="en-US" dirty="0" smtClean="0"/>
                        <a:t>Technological</a:t>
                      </a:r>
                      <a:endParaRPr lang="en-US" dirty="0"/>
                    </a:p>
                  </a:txBody>
                  <a:tcPr marL="83326" marR="83326"/>
                </a:tc>
                <a:tc>
                  <a:txBody>
                    <a:bodyPr/>
                    <a:lstStyle/>
                    <a:p>
                      <a:r>
                        <a:rPr lang="en-US" dirty="0" smtClean="0"/>
                        <a:t>Health and safety</a:t>
                      </a:r>
                      <a:endParaRPr lang="en-US" dirty="0"/>
                    </a:p>
                  </a:txBody>
                  <a:tcPr marL="83326" marR="83326"/>
                </a:tc>
              </a:tr>
              <a:tr h="523950">
                <a:tc>
                  <a:txBody>
                    <a:bodyPr/>
                    <a:lstStyle/>
                    <a:p>
                      <a:r>
                        <a:rPr lang="en-US" dirty="0" smtClean="0"/>
                        <a:t>Contractual</a:t>
                      </a:r>
                      <a:endParaRPr lang="en-US" dirty="0"/>
                    </a:p>
                  </a:txBody>
                  <a:tcPr marL="83326" marR="83326"/>
                </a:tc>
                <a:tc>
                  <a:txBody>
                    <a:bodyPr/>
                    <a:lstStyle/>
                    <a:p>
                      <a:r>
                        <a:rPr lang="en-US" dirty="0" smtClean="0"/>
                        <a:t>Human factors</a:t>
                      </a:r>
                      <a:endParaRPr lang="en-US" dirty="0"/>
                    </a:p>
                  </a:txBody>
                  <a:tcPr marL="83326" marR="83326"/>
                </a:tc>
              </a:tr>
              <a:tr h="523950">
                <a:tc>
                  <a:txBody>
                    <a:bodyPr/>
                    <a:lstStyle/>
                    <a:p>
                      <a:r>
                        <a:rPr lang="en-US" dirty="0" smtClean="0"/>
                        <a:t>Economical</a:t>
                      </a:r>
                      <a:endParaRPr lang="en-US" dirty="0"/>
                    </a:p>
                  </a:txBody>
                  <a:tcPr marL="83326" marR="83326"/>
                </a:tc>
                <a:tc>
                  <a:txBody>
                    <a:bodyPr/>
                    <a:lstStyle/>
                    <a:p>
                      <a:r>
                        <a:rPr lang="en-US" dirty="0" smtClean="0"/>
                        <a:t>Natural events</a:t>
                      </a:r>
                      <a:endParaRPr lang="en-US" dirty="0"/>
                    </a:p>
                  </a:txBody>
                  <a:tcPr marL="83326" marR="83326"/>
                </a:tc>
              </a:tr>
              <a:tr h="523950">
                <a:tc>
                  <a:txBody>
                    <a:bodyPr/>
                    <a:lstStyle/>
                    <a:p>
                      <a:r>
                        <a:rPr lang="en-US" dirty="0" smtClean="0"/>
                        <a:t>Environmental</a:t>
                      </a:r>
                      <a:endParaRPr lang="en-US" dirty="0"/>
                    </a:p>
                  </a:txBody>
                  <a:tcPr marL="83326" marR="83326"/>
                </a:tc>
                <a:tc>
                  <a:txBody>
                    <a:bodyPr/>
                    <a:lstStyle/>
                    <a:p>
                      <a:r>
                        <a:rPr lang="en-US" dirty="0" smtClean="0"/>
                        <a:t>Organisational</a:t>
                      </a:r>
                      <a:endParaRPr lang="en-US" dirty="0"/>
                    </a:p>
                  </a:txBody>
                  <a:tcPr marL="83326" marR="83326"/>
                </a:tc>
              </a:tr>
              <a:tr h="523950">
                <a:tc>
                  <a:txBody>
                    <a:bodyPr/>
                    <a:lstStyle/>
                    <a:p>
                      <a:r>
                        <a:rPr lang="en-US" dirty="0" smtClean="0"/>
                        <a:t>Financial</a:t>
                      </a:r>
                      <a:endParaRPr lang="en-US" dirty="0"/>
                    </a:p>
                  </a:txBody>
                  <a:tcPr marL="83326" marR="83326"/>
                </a:tc>
                <a:tc>
                  <a:txBody>
                    <a:bodyPr/>
                    <a:lstStyle/>
                    <a:p>
                      <a:r>
                        <a:rPr lang="en-US" dirty="0" smtClean="0"/>
                        <a:t>Systems </a:t>
                      </a:r>
                      <a:endParaRPr lang="en-US" dirty="0"/>
                    </a:p>
                  </a:txBody>
                  <a:tcPr marL="83326" marR="83326"/>
                </a:tc>
              </a:tr>
              <a:tr h="523950">
                <a:tc>
                  <a:txBody>
                    <a:bodyPr/>
                    <a:lstStyle/>
                    <a:p>
                      <a:r>
                        <a:rPr lang="en-US" dirty="0" smtClean="0"/>
                        <a:t>Political </a:t>
                      </a:r>
                      <a:endParaRPr lang="en-US" dirty="0"/>
                    </a:p>
                  </a:txBody>
                  <a:tcPr marL="83326" marR="83326"/>
                </a:tc>
                <a:tc>
                  <a:txBody>
                    <a:bodyPr/>
                    <a:lstStyle/>
                    <a:p>
                      <a:endParaRPr lang="en-US" dirty="0"/>
                    </a:p>
                  </a:txBody>
                  <a:tcPr marL="83326" marR="83326"/>
                </a:tc>
              </a:tr>
            </a:tbl>
          </a:graphicData>
        </a:graphic>
      </p:graphicFrame>
      <p:sp>
        <p:nvSpPr>
          <p:cNvPr id="7" name="TextBox 6"/>
          <p:cNvSpPr txBox="1"/>
          <p:nvPr/>
        </p:nvSpPr>
        <p:spPr>
          <a:xfrm>
            <a:off x="1422790" y="6078945"/>
            <a:ext cx="3352800" cy="369332"/>
          </a:xfrm>
          <a:prstGeom prst="rect">
            <a:avLst/>
          </a:prstGeom>
          <a:noFill/>
        </p:spPr>
        <p:txBody>
          <a:bodyPr wrap="square" rtlCol="0">
            <a:spAutoFit/>
          </a:bodyPr>
          <a:lstStyle/>
          <a:p>
            <a:r>
              <a:rPr lang="en-US" dirty="0" smtClean="0"/>
              <a:t>Table – Main Risk Areas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19200"/>
          </a:xfrm>
        </p:spPr>
        <p:txBody>
          <a:bodyPr>
            <a:normAutofit/>
          </a:bodyPr>
          <a:lstStyle/>
          <a:p>
            <a:r>
              <a:rPr lang="en-US" sz="3600" dirty="0" smtClean="0"/>
              <a:t>ASSESS RISK LIKELIHOOD AND CONSEQUENCES </a:t>
            </a:r>
            <a:endParaRPr lang="en-US" sz="3600" dirty="0"/>
          </a:p>
        </p:txBody>
      </p:sp>
      <p:sp>
        <p:nvSpPr>
          <p:cNvPr id="3" name="Content Placeholder 2"/>
          <p:cNvSpPr>
            <a:spLocks noGrp="1"/>
          </p:cNvSpPr>
          <p:nvPr>
            <p:ph idx="1"/>
          </p:nvPr>
        </p:nvSpPr>
        <p:spPr/>
        <p:txBody>
          <a:bodyPr>
            <a:normAutofit/>
          </a:bodyPr>
          <a:lstStyle/>
          <a:p>
            <a:r>
              <a:rPr lang="en-US" sz="2000" dirty="0" smtClean="0"/>
              <a:t>The second step of the analysis is to determine or estimate both the likelihood of a risk arising and its potential consequences. </a:t>
            </a:r>
          </a:p>
          <a:p>
            <a:endParaRPr lang="en-US" sz="2000" dirty="0" smtClean="0"/>
          </a:p>
          <a:p>
            <a:r>
              <a:rPr lang="en-US" sz="2000" dirty="0" smtClean="0"/>
              <a:t>All available data sources should be used to understand the risks.</a:t>
            </a:r>
          </a:p>
          <a:p>
            <a:r>
              <a:rPr lang="en-US" sz="2000" dirty="0" smtClean="0"/>
              <a:t> These may include:</a:t>
            </a:r>
          </a:p>
          <a:p>
            <a:pPr lvl="1"/>
            <a:r>
              <a:rPr lang="en-US" sz="1800" dirty="0" smtClean="0"/>
              <a:t>Historical Records; </a:t>
            </a:r>
          </a:p>
          <a:p>
            <a:pPr lvl="1"/>
            <a:r>
              <a:rPr lang="en-US" sz="1800" dirty="0" smtClean="0"/>
              <a:t>Procurement Experience; </a:t>
            </a:r>
          </a:p>
          <a:p>
            <a:pPr lvl="1"/>
            <a:r>
              <a:rPr lang="en-US" sz="1800" dirty="0" smtClean="0"/>
              <a:t>Industry Practice;</a:t>
            </a:r>
          </a:p>
          <a:p>
            <a:pPr lvl="1"/>
            <a:r>
              <a:rPr lang="en-US" sz="1800" dirty="0" smtClean="0"/>
              <a:t>Relevant Published Literature;</a:t>
            </a:r>
          </a:p>
          <a:p>
            <a:pPr lvl="1"/>
            <a:r>
              <a:rPr lang="en-US" sz="1800" dirty="0" smtClean="0"/>
              <a:t>Test Marketing And Market Research;</a:t>
            </a:r>
          </a:p>
          <a:p>
            <a:pPr lvl="1"/>
            <a:r>
              <a:rPr lang="en-US" sz="1800" dirty="0" smtClean="0"/>
              <a:t>Experiments And Prototypes;</a:t>
            </a:r>
          </a:p>
          <a:p>
            <a:pPr lvl="1"/>
            <a:r>
              <a:rPr lang="en-US" sz="1800" dirty="0" smtClean="0"/>
              <a:t>Expert And Technical judgment and independent evaluation</a:t>
            </a:r>
            <a:r>
              <a:rPr lang="en-US" sz="16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20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2000"/>
                                        <p:tgtEl>
                                          <p:spTgt spid="3">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Risk Management</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q"/>
            </a:pPr>
            <a:r>
              <a:rPr lang="en-US" sz="2800" dirty="0" smtClean="0"/>
              <a:t>Project risk management includes the processes concerned with the identifying, analyzing and responding to project risk.</a:t>
            </a:r>
          </a:p>
          <a:p>
            <a:pPr>
              <a:lnSpc>
                <a:spcPct val="150000"/>
              </a:lnSpc>
              <a:buFont typeface="Wingdings" pitchFamily="2" charset="2"/>
              <a:buChar char="q"/>
            </a:pPr>
            <a:r>
              <a:rPr lang="en-US" sz="2800" dirty="0" smtClean="0"/>
              <a:t>It includes maximizing the results of positive events and minimizing the consequence of adverse events.</a:t>
            </a:r>
          </a:p>
          <a:p>
            <a:pPr>
              <a:lnSpc>
                <a:spcPct val="150000"/>
              </a:lnSpc>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 RISK LIKELIHOOD AND CONSEQUENCES </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The assessment involves: </a:t>
            </a:r>
          </a:p>
          <a:p>
            <a:pPr>
              <a:lnSpc>
                <a:spcPct val="150000"/>
              </a:lnSpc>
            </a:pPr>
            <a:r>
              <a:rPr lang="en-US" sz="2400" dirty="0" smtClean="0"/>
              <a:t> Estimating the likelihood of each risk arising.</a:t>
            </a:r>
          </a:p>
          <a:p>
            <a:pPr>
              <a:lnSpc>
                <a:spcPct val="150000"/>
              </a:lnSpc>
            </a:pPr>
            <a:r>
              <a:rPr lang="en-US" sz="2400" dirty="0" smtClean="0"/>
              <a:t> This might be done initially on a simple scale from ‘highly unlikely’ to ‘almost certain’, or using numerical assessments of probability might be made </a:t>
            </a:r>
          </a:p>
          <a:p>
            <a:pPr>
              <a:lnSpc>
                <a:spcPct val="150000"/>
              </a:lnSpc>
            </a:pPr>
            <a:r>
              <a:rPr lang="en-US" sz="2400" dirty="0" smtClean="0"/>
              <a:t> Estimating The Consequences Of Each Risk, In Terms Of The proposal/project criteria</a:t>
            </a:r>
            <a:r>
              <a:rPr lang="en-US" sz="2400" dirty="0" smtClean="0"/>
              <a:t>.</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DETERMINE SIGNIFICANT RISKS </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The objective is to identify significant risks that must be managed, and to screen those minor risks that can be accepted and so excluded from further consideration. </a:t>
            </a:r>
          </a:p>
          <a:p>
            <a:pPr>
              <a:lnSpc>
                <a:spcPct val="150000"/>
              </a:lnSpc>
            </a:pPr>
            <a:r>
              <a:rPr lang="en-US" sz="2400" dirty="0" smtClean="0"/>
              <a:t>To compare risks a ranking mechanism is used. </a:t>
            </a:r>
          </a:p>
          <a:p>
            <a:pPr>
              <a:lnSpc>
                <a:spcPct val="150000"/>
              </a:lnSpc>
            </a:pPr>
            <a:r>
              <a:rPr lang="en-US" sz="2400" dirty="0" smtClean="0"/>
              <a:t>For straightforward risks, qualitative assessment estimates the likelihood and impact of each risk, and to set cut-off points for the determination of major, moderate or minor status. </a:t>
            </a:r>
          </a:p>
          <a:p>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DETERMINE SIGNIFICANT RISKS </a:t>
            </a:r>
            <a:endParaRPr lang="en-US" dirty="0"/>
          </a:p>
        </p:txBody>
      </p:sp>
      <p:sp>
        <p:nvSpPr>
          <p:cNvPr id="3" name="Content Placeholder 2"/>
          <p:cNvSpPr>
            <a:spLocks noGrp="1"/>
          </p:cNvSpPr>
          <p:nvPr>
            <p:ph idx="1"/>
          </p:nvPr>
        </p:nvSpPr>
        <p:spPr/>
        <p:txBody>
          <a:bodyPr>
            <a:normAutofit/>
          </a:bodyPr>
          <a:lstStyle/>
          <a:p>
            <a:pPr>
              <a:lnSpc>
                <a:spcPct val="150000"/>
              </a:lnSpc>
            </a:pPr>
            <a:r>
              <a:rPr lang="en-US" sz="2000" dirty="0" smtClean="0"/>
              <a:t>A more formal structured approach is recommended for more complex assessments.</a:t>
            </a:r>
          </a:p>
          <a:p>
            <a:pPr>
              <a:lnSpc>
                <a:spcPct val="150000"/>
              </a:lnSpc>
            </a:pPr>
            <a:r>
              <a:rPr lang="en-US" sz="2000" dirty="0" smtClean="0"/>
              <a:t> There are many suitable methods available, including the preparation of risk factors. </a:t>
            </a:r>
          </a:p>
          <a:p>
            <a:pPr>
              <a:lnSpc>
                <a:spcPct val="150000"/>
              </a:lnSpc>
            </a:pPr>
            <a:r>
              <a:rPr lang="en-US" sz="2000" dirty="0" smtClean="0"/>
              <a:t>Risk factors are a simple instrument for ranking risks and are based on scaling and then combining the likelihood of a risk and the severity of its impact. </a:t>
            </a:r>
          </a:p>
          <a:p>
            <a:pPr>
              <a:lnSpc>
                <a:spcPct val="150000"/>
              </a:lnSpc>
            </a:pPr>
            <a:r>
              <a:rPr lang="en-US" sz="2000" dirty="0" smtClean="0"/>
              <a:t>A risk factor will be high if the risk is likely to occur or its impacts large, and highest if both are present. </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DETERMINE SIGNIFICANT RISKS </a:t>
            </a:r>
            <a:endParaRPr lang="en-US" dirty="0"/>
          </a:p>
        </p:txBody>
      </p:sp>
      <p:sp>
        <p:nvSpPr>
          <p:cNvPr id="3" name="Content Placeholder 2"/>
          <p:cNvSpPr>
            <a:spLocks noGrp="1"/>
          </p:cNvSpPr>
          <p:nvPr>
            <p:ph idx="1"/>
          </p:nvPr>
        </p:nvSpPr>
        <p:spPr>
          <a:xfrm>
            <a:off x="457200" y="1600200"/>
            <a:ext cx="8229600" cy="4862795"/>
          </a:xfrm>
        </p:spPr>
        <p:txBody>
          <a:bodyPr>
            <a:noAutofit/>
          </a:bodyPr>
          <a:lstStyle/>
          <a:p>
            <a:pPr>
              <a:lnSpc>
                <a:spcPct val="200000"/>
              </a:lnSpc>
            </a:pPr>
            <a:r>
              <a:rPr lang="en-US" sz="2400" dirty="0" smtClean="0"/>
              <a:t>A risk-ranking matrix (Figure) can provide a graphic presentation of risk classes and assist reporting. </a:t>
            </a:r>
          </a:p>
          <a:p>
            <a:pPr>
              <a:lnSpc>
                <a:spcPct val="200000"/>
              </a:lnSpc>
            </a:pPr>
            <a:r>
              <a:rPr lang="en-US" sz="2400" dirty="0" smtClean="0"/>
              <a:t>The risk ranking and risk factors provide a basis to set cut-off points to determine which risks may be discarded (minor) or identified as major and moderate risks.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dirty="0" smtClean="0"/>
              <a:t>Minor risks can be accepted or ignored </a:t>
            </a:r>
          </a:p>
          <a:p>
            <a:pPr>
              <a:lnSpc>
                <a:spcPct val="150000"/>
              </a:lnSpc>
            </a:pPr>
            <a:r>
              <a:rPr lang="en-US" sz="2400" dirty="0" smtClean="0"/>
              <a:t>Moderate risks are either likely to occur or to have large impacts but not both. Management measures should be specified for all moderate risks </a:t>
            </a:r>
          </a:p>
          <a:p>
            <a:pPr>
              <a:lnSpc>
                <a:spcPct val="150000"/>
              </a:lnSpc>
            </a:pPr>
            <a:r>
              <a:rPr lang="en-US" sz="2400" dirty="0" smtClean="0"/>
              <a:t>Major risks are those risks with both a high likelihood of arising and a large impact. These risks will require close management attention, and the preparation of a formal risk action schedule </a:t>
            </a:r>
          </a:p>
          <a:p>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Risk Ranking Matrix</a:t>
            </a:r>
            <a:endParaRPr lang="en-US" dirty="0"/>
          </a:p>
        </p:txBody>
      </p:sp>
      <p:sp>
        <p:nvSpPr>
          <p:cNvPr id="5" name="Content Placeholder 4"/>
          <p:cNvSpPr>
            <a:spLocks noGrp="1"/>
          </p:cNvSpPr>
          <p:nvPr>
            <p:ph idx="4294967295"/>
          </p:nvPr>
        </p:nvSpPr>
        <p:spPr>
          <a:xfrm>
            <a:off x="733425" y="1623965"/>
            <a:ext cx="8410575" cy="4724400"/>
          </a:xfrm>
        </p:spPr>
        <p:txBody>
          <a:bodyPr>
            <a:normAutofit/>
          </a:bodyPr>
          <a:lstStyle/>
          <a:p>
            <a:r>
              <a:rPr lang="en-US" sz="1800" dirty="0" smtClean="0"/>
              <a:t>Figure</a:t>
            </a:r>
            <a:endParaRPr lang="en-US" sz="1800" dirty="0"/>
          </a:p>
        </p:txBody>
      </p:sp>
      <p:sp>
        <p:nvSpPr>
          <p:cNvPr id="6" name="Rectangle 5"/>
          <p:cNvSpPr/>
          <p:nvPr/>
        </p:nvSpPr>
        <p:spPr>
          <a:xfrm>
            <a:off x="1768435" y="2392065"/>
            <a:ext cx="4915840" cy="3302830"/>
          </a:xfrm>
          <a:prstGeom prst="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8" name="Straight Connector 7"/>
          <p:cNvCxnSpPr>
            <a:stCxn id="6" idx="0"/>
            <a:endCxn id="6" idx="2"/>
          </p:cNvCxnSpPr>
          <p:nvPr/>
        </p:nvCxnSpPr>
        <p:spPr>
          <a:xfrm>
            <a:off x="4226355" y="2392065"/>
            <a:ext cx="0" cy="33028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1"/>
            <a:endCxn id="6" idx="3"/>
          </p:cNvCxnSpPr>
          <p:nvPr/>
        </p:nvCxnSpPr>
        <p:spPr>
          <a:xfrm>
            <a:off x="1768435" y="4043480"/>
            <a:ext cx="49158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538005" y="1969610"/>
            <a:ext cx="2" cy="391731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38005" y="5886920"/>
            <a:ext cx="5683940" cy="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87215" y="2507280"/>
            <a:ext cx="1344176" cy="369332"/>
          </a:xfrm>
          <a:prstGeom prst="rect">
            <a:avLst/>
          </a:prstGeom>
          <a:noFill/>
        </p:spPr>
        <p:txBody>
          <a:bodyPr wrap="square" rtlCol="0">
            <a:spAutoFit/>
          </a:bodyPr>
          <a:lstStyle/>
          <a:p>
            <a:r>
              <a:rPr lang="en-US" dirty="0" smtClean="0"/>
              <a:t>Major Risk</a:t>
            </a:r>
            <a:endParaRPr lang="en-US" dirty="0"/>
          </a:p>
        </p:txBody>
      </p:sp>
      <p:sp>
        <p:nvSpPr>
          <p:cNvPr id="24" name="TextBox 23"/>
          <p:cNvSpPr txBox="1"/>
          <p:nvPr/>
        </p:nvSpPr>
        <p:spPr>
          <a:xfrm>
            <a:off x="4572000" y="4120290"/>
            <a:ext cx="1539460" cy="369332"/>
          </a:xfrm>
          <a:prstGeom prst="rect">
            <a:avLst/>
          </a:prstGeom>
          <a:noFill/>
        </p:spPr>
        <p:txBody>
          <a:bodyPr wrap="none" rtlCol="0">
            <a:spAutoFit/>
          </a:bodyPr>
          <a:lstStyle/>
          <a:p>
            <a:r>
              <a:rPr lang="en-US" dirty="0" smtClean="0"/>
              <a:t>Moderate Risk</a:t>
            </a:r>
            <a:endParaRPr lang="en-US" dirty="0"/>
          </a:p>
        </p:txBody>
      </p:sp>
      <p:sp>
        <p:nvSpPr>
          <p:cNvPr id="25" name="TextBox 24"/>
          <p:cNvSpPr txBox="1"/>
          <p:nvPr/>
        </p:nvSpPr>
        <p:spPr>
          <a:xfrm>
            <a:off x="2382915" y="4158695"/>
            <a:ext cx="1183337" cy="369332"/>
          </a:xfrm>
          <a:prstGeom prst="rect">
            <a:avLst/>
          </a:prstGeom>
          <a:noFill/>
        </p:spPr>
        <p:txBody>
          <a:bodyPr wrap="none" rtlCol="0">
            <a:spAutoFit/>
          </a:bodyPr>
          <a:lstStyle/>
          <a:p>
            <a:r>
              <a:rPr lang="en-US" dirty="0" smtClean="0"/>
              <a:t>Minor Risk</a:t>
            </a:r>
            <a:endParaRPr lang="en-US" dirty="0"/>
          </a:p>
        </p:txBody>
      </p:sp>
      <p:sp>
        <p:nvSpPr>
          <p:cNvPr id="26" name="TextBox 25"/>
          <p:cNvSpPr txBox="1"/>
          <p:nvPr/>
        </p:nvSpPr>
        <p:spPr>
          <a:xfrm>
            <a:off x="2152485" y="2507280"/>
            <a:ext cx="1539460" cy="369332"/>
          </a:xfrm>
          <a:prstGeom prst="rect">
            <a:avLst/>
          </a:prstGeom>
          <a:noFill/>
        </p:spPr>
        <p:txBody>
          <a:bodyPr wrap="none" rtlCol="0">
            <a:spAutoFit/>
          </a:bodyPr>
          <a:lstStyle/>
          <a:p>
            <a:r>
              <a:rPr lang="en-US" dirty="0" smtClean="0"/>
              <a:t>Moderate Risk</a:t>
            </a:r>
            <a:endParaRPr lang="en-US" dirty="0"/>
          </a:p>
        </p:txBody>
      </p:sp>
      <p:sp>
        <p:nvSpPr>
          <p:cNvPr id="27" name="TextBox 26"/>
          <p:cNvSpPr txBox="1"/>
          <p:nvPr/>
        </p:nvSpPr>
        <p:spPr>
          <a:xfrm>
            <a:off x="4418380" y="3083355"/>
            <a:ext cx="2318840" cy="307777"/>
          </a:xfrm>
          <a:prstGeom prst="rect">
            <a:avLst/>
          </a:prstGeom>
          <a:noFill/>
        </p:spPr>
        <p:txBody>
          <a:bodyPr wrap="none" rtlCol="0">
            <a:spAutoFit/>
          </a:bodyPr>
          <a:lstStyle/>
          <a:p>
            <a:r>
              <a:rPr lang="en-US" sz="1400" dirty="0" smtClean="0"/>
              <a:t>Develop Risk Action schedule</a:t>
            </a:r>
            <a:endParaRPr lang="en-US" sz="2000" dirty="0"/>
          </a:p>
        </p:txBody>
      </p:sp>
      <p:sp>
        <p:nvSpPr>
          <p:cNvPr id="28" name="TextBox 27"/>
          <p:cNvSpPr txBox="1"/>
          <p:nvPr/>
        </p:nvSpPr>
        <p:spPr>
          <a:xfrm>
            <a:off x="1730030" y="3083355"/>
            <a:ext cx="2481961" cy="307777"/>
          </a:xfrm>
          <a:prstGeom prst="rect">
            <a:avLst/>
          </a:prstGeom>
          <a:noFill/>
        </p:spPr>
        <p:txBody>
          <a:bodyPr wrap="none" rtlCol="0">
            <a:spAutoFit/>
          </a:bodyPr>
          <a:lstStyle/>
          <a:p>
            <a:r>
              <a:rPr lang="en-US" sz="1400" dirty="0" smtClean="0"/>
              <a:t>Specify Management Measures</a:t>
            </a:r>
            <a:endParaRPr lang="en-US" dirty="0"/>
          </a:p>
        </p:txBody>
      </p:sp>
      <p:sp>
        <p:nvSpPr>
          <p:cNvPr id="29" name="TextBox 28"/>
          <p:cNvSpPr txBox="1"/>
          <p:nvPr/>
        </p:nvSpPr>
        <p:spPr>
          <a:xfrm>
            <a:off x="4226355" y="4734770"/>
            <a:ext cx="2481961" cy="307777"/>
          </a:xfrm>
          <a:prstGeom prst="rect">
            <a:avLst/>
          </a:prstGeom>
          <a:noFill/>
        </p:spPr>
        <p:txBody>
          <a:bodyPr wrap="none" rtlCol="0">
            <a:spAutoFit/>
          </a:bodyPr>
          <a:lstStyle/>
          <a:p>
            <a:r>
              <a:rPr lang="en-US" sz="1400" dirty="0" smtClean="0"/>
              <a:t>Specify Management Measures</a:t>
            </a:r>
            <a:endParaRPr lang="en-US" dirty="0"/>
          </a:p>
        </p:txBody>
      </p:sp>
      <p:sp>
        <p:nvSpPr>
          <p:cNvPr id="30" name="TextBox 29"/>
          <p:cNvSpPr txBox="1"/>
          <p:nvPr/>
        </p:nvSpPr>
        <p:spPr>
          <a:xfrm>
            <a:off x="2498130" y="4734770"/>
            <a:ext cx="684033" cy="307777"/>
          </a:xfrm>
          <a:prstGeom prst="rect">
            <a:avLst/>
          </a:prstGeom>
          <a:noFill/>
        </p:spPr>
        <p:txBody>
          <a:bodyPr wrap="none" rtlCol="0">
            <a:spAutoFit/>
          </a:bodyPr>
          <a:lstStyle/>
          <a:p>
            <a:r>
              <a:rPr lang="en-US" sz="1400" dirty="0" smtClean="0"/>
              <a:t>Accept</a:t>
            </a:r>
            <a:endParaRPr lang="en-US" sz="1400" dirty="0"/>
          </a:p>
        </p:txBody>
      </p:sp>
      <p:sp>
        <p:nvSpPr>
          <p:cNvPr id="31" name="TextBox 30"/>
          <p:cNvSpPr txBox="1"/>
          <p:nvPr/>
        </p:nvSpPr>
        <p:spPr>
          <a:xfrm>
            <a:off x="4648810" y="6040540"/>
            <a:ext cx="1621534" cy="369332"/>
          </a:xfrm>
          <a:prstGeom prst="rect">
            <a:avLst/>
          </a:prstGeom>
          <a:noFill/>
        </p:spPr>
        <p:txBody>
          <a:bodyPr wrap="none" rtlCol="0">
            <a:spAutoFit/>
          </a:bodyPr>
          <a:lstStyle/>
          <a:p>
            <a:r>
              <a:rPr lang="en-US" dirty="0" smtClean="0"/>
              <a:t>High Likelihood</a:t>
            </a:r>
            <a:endParaRPr lang="en-US" dirty="0"/>
          </a:p>
        </p:txBody>
      </p:sp>
      <p:sp>
        <p:nvSpPr>
          <p:cNvPr id="32" name="TextBox 31"/>
          <p:cNvSpPr txBox="1"/>
          <p:nvPr/>
        </p:nvSpPr>
        <p:spPr>
          <a:xfrm>
            <a:off x="2152485" y="6040540"/>
            <a:ext cx="1577355" cy="369332"/>
          </a:xfrm>
          <a:prstGeom prst="rect">
            <a:avLst/>
          </a:prstGeom>
          <a:noFill/>
        </p:spPr>
        <p:txBody>
          <a:bodyPr wrap="none" rtlCol="0">
            <a:spAutoFit/>
          </a:bodyPr>
          <a:lstStyle/>
          <a:p>
            <a:r>
              <a:rPr lang="en-US" dirty="0" smtClean="0"/>
              <a:t>Low Likelihood</a:t>
            </a:r>
            <a:endParaRPr lang="en-US" dirty="0"/>
          </a:p>
        </p:txBody>
      </p:sp>
      <p:sp>
        <p:nvSpPr>
          <p:cNvPr id="33" name="TextBox 32"/>
          <p:cNvSpPr txBox="1"/>
          <p:nvPr/>
        </p:nvSpPr>
        <p:spPr>
          <a:xfrm>
            <a:off x="155424" y="2968140"/>
            <a:ext cx="1344175" cy="369332"/>
          </a:xfrm>
          <a:prstGeom prst="rect">
            <a:avLst/>
          </a:prstGeom>
          <a:noFill/>
        </p:spPr>
        <p:txBody>
          <a:bodyPr wrap="square" rtlCol="0">
            <a:spAutoFit/>
          </a:bodyPr>
          <a:lstStyle/>
          <a:p>
            <a:r>
              <a:rPr lang="en-US" dirty="0" smtClean="0"/>
              <a:t>High Impact</a:t>
            </a:r>
            <a:endParaRPr lang="en-US" dirty="0"/>
          </a:p>
        </p:txBody>
      </p:sp>
      <p:sp>
        <p:nvSpPr>
          <p:cNvPr id="34" name="TextBox 33"/>
          <p:cNvSpPr txBox="1"/>
          <p:nvPr/>
        </p:nvSpPr>
        <p:spPr>
          <a:xfrm>
            <a:off x="193830" y="4581150"/>
            <a:ext cx="1270604" cy="369332"/>
          </a:xfrm>
          <a:prstGeom prst="rect">
            <a:avLst/>
          </a:prstGeom>
          <a:noFill/>
        </p:spPr>
        <p:txBody>
          <a:bodyPr wrap="none" rtlCol="0">
            <a:spAutoFit/>
          </a:bodyPr>
          <a:lstStyle/>
          <a:p>
            <a:r>
              <a:rPr lang="en-US" dirty="0" smtClean="0"/>
              <a:t>Low Impact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 Response Planning</a:t>
            </a:r>
            <a:endParaRPr lang="en-US" dirty="0"/>
          </a:p>
        </p:txBody>
      </p:sp>
      <p:graphicFrame>
        <p:nvGraphicFramePr>
          <p:cNvPr id="5" name="Content Placeholder 4"/>
          <p:cNvGraphicFramePr>
            <a:graphicFrameLocks noGrp="1"/>
          </p:cNvGraphicFramePr>
          <p:nvPr>
            <p:ph idx="1"/>
          </p:nvPr>
        </p:nvGraphicFramePr>
        <p:xfrm>
          <a:off x="769905" y="162396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300C00D1-616C-4A22-B73C-C74B54C46166}"/>
                                            </p:graphicEl>
                                          </p:spTgt>
                                        </p:tgtEl>
                                        <p:attrNameLst>
                                          <p:attrName>style.visibility</p:attrName>
                                        </p:attrNameLst>
                                      </p:cBhvr>
                                      <p:to>
                                        <p:strVal val="visible"/>
                                      </p:to>
                                    </p:set>
                                    <p:animEffect transition="in" filter="wipe(down)">
                                      <p:cBhvr>
                                        <p:cTn id="7" dur="500"/>
                                        <p:tgtEl>
                                          <p:spTgt spid="5">
                                            <p:graphicEl>
                                              <a:dgm id="{300C00D1-616C-4A22-B73C-C74B54C46166}"/>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A3A3DE30-4B32-4013-94C5-F56A450630DF}"/>
                                            </p:graphicEl>
                                          </p:spTgt>
                                        </p:tgtEl>
                                        <p:attrNameLst>
                                          <p:attrName>style.visibility</p:attrName>
                                        </p:attrNameLst>
                                      </p:cBhvr>
                                      <p:to>
                                        <p:strVal val="visible"/>
                                      </p:to>
                                    </p:set>
                                    <p:animEffect transition="in" filter="wipe(down)">
                                      <p:cBhvr>
                                        <p:cTn id="10" dur="500"/>
                                        <p:tgtEl>
                                          <p:spTgt spid="5">
                                            <p:graphicEl>
                                              <a:dgm id="{A3A3DE30-4B32-4013-94C5-F56A450630DF}"/>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dgm id="{5D8D23F7-0BA5-45D9-AF33-68755AEE9C9C}"/>
                                            </p:graphicEl>
                                          </p:spTgt>
                                        </p:tgtEl>
                                        <p:attrNameLst>
                                          <p:attrName>style.visibility</p:attrName>
                                        </p:attrNameLst>
                                      </p:cBhvr>
                                      <p:to>
                                        <p:strVal val="visible"/>
                                      </p:to>
                                    </p:set>
                                    <p:animEffect transition="in" filter="wipe(down)">
                                      <p:cBhvr>
                                        <p:cTn id="13" dur="500"/>
                                        <p:tgtEl>
                                          <p:spTgt spid="5">
                                            <p:graphicEl>
                                              <a:dgm id="{5D8D23F7-0BA5-45D9-AF33-68755AEE9C9C}"/>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graphicEl>
                                              <a:dgm id="{BD1B6C2B-FD8B-497E-93E0-DB4C8037F9E2}"/>
                                            </p:graphicEl>
                                          </p:spTgt>
                                        </p:tgtEl>
                                        <p:attrNameLst>
                                          <p:attrName>style.visibility</p:attrName>
                                        </p:attrNameLst>
                                      </p:cBhvr>
                                      <p:to>
                                        <p:strVal val="visible"/>
                                      </p:to>
                                    </p:set>
                                    <p:animEffect transition="in" filter="wipe(down)">
                                      <p:cBhvr>
                                        <p:cTn id="16" dur="500"/>
                                        <p:tgtEl>
                                          <p:spTgt spid="5">
                                            <p:graphicEl>
                                              <a:dgm id="{BD1B6C2B-FD8B-497E-93E0-DB4C8037F9E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graphicEl>
                                              <a:dgm id="{0372E3E0-0FF3-4B09-8725-C0FD53A54CCC}"/>
                                            </p:graphicEl>
                                          </p:spTgt>
                                        </p:tgtEl>
                                        <p:attrNameLst>
                                          <p:attrName>style.visibility</p:attrName>
                                        </p:attrNameLst>
                                      </p:cBhvr>
                                      <p:to>
                                        <p:strVal val="visible"/>
                                      </p:to>
                                    </p:set>
                                    <p:animEffect transition="in" filter="wipe(down)">
                                      <p:cBhvr>
                                        <p:cTn id="21" dur="500"/>
                                        <p:tgtEl>
                                          <p:spTgt spid="5">
                                            <p:graphicEl>
                                              <a:dgm id="{0372E3E0-0FF3-4B09-8725-C0FD53A54CCC}"/>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graphicEl>
                                              <a:dgm id="{1BF63BB8-D0C1-4B24-BA4F-FEFF4A681DD7}"/>
                                            </p:graphicEl>
                                          </p:spTgt>
                                        </p:tgtEl>
                                        <p:attrNameLst>
                                          <p:attrName>style.visibility</p:attrName>
                                        </p:attrNameLst>
                                      </p:cBhvr>
                                      <p:to>
                                        <p:strVal val="visible"/>
                                      </p:to>
                                    </p:set>
                                    <p:animEffect transition="in" filter="wipe(down)">
                                      <p:cBhvr>
                                        <p:cTn id="24" dur="500"/>
                                        <p:tgtEl>
                                          <p:spTgt spid="5">
                                            <p:graphicEl>
                                              <a:dgm id="{1BF63BB8-D0C1-4B24-BA4F-FEFF4A681DD7}"/>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graphicEl>
                                              <a:dgm id="{40136721-78FC-410E-8AFE-6E260B281E8C}"/>
                                            </p:graphicEl>
                                          </p:spTgt>
                                        </p:tgtEl>
                                        <p:attrNameLst>
                                          <p:attrName>style.visibility</p:attrName>
                                        </p:attrNameLst>
                                      </p:cBhvr>
                                      <p:to>
                                        <p:strVal val="visible"/>
                                      </p:to>
                                    </p:set>
                                    <p:animEffect transition="in" filter="wipe(down)">
                                      <p:cBhvr>
                                        <p:cTn id="27" dur="500"/>
                                        <p:tgtEl>
                                          <p:spTgt spid="5">
                                            <p:graphicEl>
                                              <a:dgm id="{40136721-78FC-410E-8AFE-6E260B281E8C}"/>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graphicEl>
                                              <a:dgm id="{97EBBA66-541E-4660-AD05-3BF63B526333}"/>
                                            </p:graphicEl>
                                          </p:spTgt>
                                        </p:tgtEl>
                                        <p:attrNameLst>
                                          <p:attrName>style.visibility</p:attrName>
                                        </p:attrNameLst>
                                      </p:cBhvr>
                                      <p:to>
                                        <p:strVal val="visible"/>
                                      </p:to>
                                    </p:set>
                                    <p:animEffect transition="in" filter="wipe(down)">
                                      <p:cBhvr>
                                        <p:cTn id="30" dur="500"/>
                                        <p:tgtEl>
                                          <p:spTgt spid="5">
                                            <p:graphicEl>
                                              <a:dgm id="{97EBBA66-541E-4660-AD05-3BF63B5263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Zeeshan\Desktop\Risk and Disaster Management\Pictures\RRP3.jpg"/>
          <p:cNvPicPr>
            <a:picLocks noChangeAspect="1" noChangeArrowheads="1"/>
          </p:cNvPicPr>
          <p:nvPr/>
        </p:nvPicPr>
        <p:blipFill>
          <a:blip r:embed="rId2" cstate="print"/>
          <a:srcRect/>
          <a:stretch>
            <a:fillRect/>
          </a:stretch>
        </p:blipFill>
        <p:spPr bwMode="auto">
          <a:xfrm>
            <a:off x="0" y="0"/>
            <a:ext cx="4495190" cy="3544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descr="C:\Users\Zeeshan\Desktop\Risk and Disaster Management\Pictures\RRP4.jpg"/>
          <p:cNvPicPr>
            <a:picLocks noChangeAspect="1" noChangeArrowheads="1"/>
          </p:cNvPicPr>
          <p:nvPr/>
        </p:nvPicPr>
        <p:blipFill>
          <a:blip r:embed="rId3" cstate="print"/>
          <a:srcRect/>
          <a:stretch>
            <a:fillRect/>
          </a:stretch>
        </p:blipFill>
        <p:spPr bwMode="auto">
          <a:xfrm>
            <a:off x="4509975" y="-1"/>
            <a:ext cx="4634025" cy="3544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8" name="Picture 4" descr="C:\Users\Zeeshan\Desktop\Risk and Disaster Management\Pictures\Risk response planning 2.jpg"/>
          <p:cNvPicPr>
            <a:picLocks noChangeAspect="1" noChangeArrowheads="1"/>
          </p:cNvPicPr>
          <p:nvPr/>
        </p:nvPicPr>
        <p:blipFill>
          <a:blip r:embed="rId4" cstate="print"/>
          <a:srcRect/>
          <a:stretch>
            <a:fillRect/>
          </a:stretch>
        </p:blipFill>
        <p:spPr bwMode="auto">
          <a:xfrm>
            <a:off x="-1" y="3616935"/>
            <a:ext cx="4533595" cy="3241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9" name="Picture 5" descr="C:\Users\Zeeshan\Desktop\Risk and Disaster Management\Pictures\RRP5.jpg"/>
          <p:cNvPicPr>
            <a:picLocks noChangeAspect="1" noChangeArrowheads="1"/>
          </p:cNvPicPr>
          <p:nvPr/>
        </p:nvPicPr>
        <p:blipFill>
          <a:blip r:embed="rId5" cstate="print"/>
          <a:srcRect/>
          <a:stretch>
            <a:fillRect/>
          </a:stretch>
        </p:blipFill>
        <p:spPr bwMode="auto">
          <a:xfrm>
            <a:off x="4610405" y="3621025"/>
            <a:ext cx="4533595" cy="323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20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20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fade">
                                      <p:cBhvr>
                                        <p:cTn id="22"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Response Planning</a:t>
            </a:r>
            <a:endParaRPr lang="en-US" dirty="0"/>
          </a:p>
        </p:txBody>
      </p:sp>
      <p:sp>
        <p:nvSpPr>
          <p:cNvPr id="3" name="Content Placeholder 2"/>
          <p:cNvSpPr>
            <a:spLocks noGrp="1"/>
          </p:cNvSpPr>
          <p:nvPr>
            <p:ph idx="1"/>
          </p:nvPr>
        </p:nvSpPr>
        <p:spPr/>
        <p:txBody>
          <a:bodyPr>
            <a:normAutofit/>
          </a:bodyPr>
          <a:lstStyle/>
          <a:p>
            <a:r>
              <a:rPr lang="en-US" sz="2400" dirty="0" smtClean="0"/>
              <a:t>Identify feasible responses </a:t>
            </a:r>
          </a:p>
          <a:p>
            <a:pPr>
              <a:buNone/>
            </a:pPr>
            <a:endParaRPr lang="en-US" sz="2400" dirty="0" smtClean="0"/>
          </a:p>
          <a:p>
            <a:r>
              <a:rPr lang="en-US" sz="2400" dirty="0" smtClean="0"/>
              <a:t>There are four broad strategies for dealing with risks and their consequences</a:t>
            </a:r>
          </a:p>
          <a:p>
            <a:pPr marL="457200" indent="-457200">
              <a:buFont typeface="+mj-lt"/>
              <a:buAutoNum type="arabicPeriod"/>
            </a:pPr>
            <a:r>
              <a:rPr lang="en-US" sz="2400" dirty="0" smtClean="0"/>
              <a:t>Risk prevention </a:t>
            </a:r>
          </a:p>
          <a:p>
            <a:pPr marL="457200" indent="-457200">
              <a:buFont typeface="+mj-lt"/>
              <a:buAutoNum type="arabicPeriod"/>
            </a:pPr>
            <a:r>
              <a:rPr lang="en-US" sz="2400" dirty="0" smtClean="0"/>
              <a:t>Impact mitigation </a:t>
            </a:r>
          </a:p>
          <a:p>
            <a:pPr marL="457200" indent="-457200">
              <a:buFont typeface="+mj-lt"/>
              <a:buAutoNum type="arabicPeriod"/>
            </a:pPr>
            <a:r>
              <a:rPr lang="en-US" sz="2400" dirty="0" smtClean="0"/>
              <a:t>Risk transfer </a:t>
            </a:r>
          </a:p>
          <a:p>
            <a:pPr marL="457200" indent="-457200">
              <a:buFont typeface="+mj-lt"/>
              <a:buAutoNum type="arabicPeriod"/>
            </a:pPr>
            <a:r>
              <a:rPr lang="en-US" sz="2400" dirty="0" smtClean="0"/>
              <a:t>Risk acceptance </a:t>
            </a:r>
            <a:endParaRPr lang="en-US" sz="2000" dirty="0" smtClean="0"/>
          </a:p>
          <a:p>
            <a:pPr marL="457200" indent="-457200">
              <a:buFont typeface="+mj-lt"/>
              <a:buAutoNum type="arabicPeriod"/>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Response Planning</a:t>
            </a:r>
            <a:endParaRPr lang="en-US" dirty="0"/>
          </a:p>
        </p:txBody>
      </p:sp>
      <p:sp>
        <p:nvSpPr>
          <p:cNvPr id="3" name="Content Placeholder 2"/>
          <p:cNvSpPr>
            <a:spLocks noGrp="1"/>
          </p:cNvSpPr>
          <p:nvPr>
            <p:ph idx="1"/>
          </p:nvPr>
        </p:nvSpPr>
        <p:spPr/>
        <p:txBody>
          <a:bodyPr>
            <a:normAutofit/>
          </a:bodyPr>
          <a:lstStyle/>
          <a:p>
            <a:pPr>
              <a:lnSpc>
                <a:spcPct val="150000"/>
              </a:lnSpc>
            </a:pPr>
            <a:r>
              <a:rPr lang="en-US" sz="2000" b="1" u="sng" dirty="0" smtClean="0"/>
              <a:t>RISK PREVENTION </a:t>
            </a:r>
          </a:p>
          <a:p>
            <a:pPr>
              <a:lnSpc>
                <a:spcPct val="150000"/>
              </a:lnSpc>
            </a:pPr>
            <a:r>
              <a:rPr lang="en-US" sz="2000" dirty="0" smtClean="0"/>
              <a:t>Risk prevention is directed to eliminating sources of risk or substantially reducing the likelihood of loss from their occurrence.</a:t>
            </a:r>
          </a:p>
          <a:p>
            <a:pPr>
              <a:lnSpc>
                <a:spcPct val="150000"/>
              </a:lnSpc>
            </a:pPr>
            <a:r>
              <a:rPr lang="en-US" sz="2000" dirty="0" smtClean="0"/>
              <a:t> Examples include the selection of alternative proposals, design and engineering changes,</a:t>
            </a:r>
          </a:p>
          <a:p>
            <a:pPr>
              <a:lnSpc>
                <a:spcPct val="150000"/>
              </a:lnSpc>
            </a:pPr>
            <a:r>
              <a:rPr lang="en-US" sz="2000" dirty="0" smtClean="0"/>
              <a:t> quality assurance procedures,</a:t>
            </a:r>
          </a:p>
          <a:p>
            <a:pPr>
              <a:lnSpc>
                <a:spcPct val="150000"/>
              </a:lnSpc>
            </a:pPr>
            <a:r>
              <a:rPr lang="en-US" sz="2000" dirty="0" smtClean="0"/>
              <a:t> asset utilisation studies,</a:t>
            </a:r>
          </a:p>
          <a:p>
            <a:pPr>
              <a:lnSpc>
                <a:spcPct val="150000"/>
              </a:lnSpc>
            </a:pPr>
            <a:r>
              <a:rPr lang="en-US" sz="2000" dirty="0" smtClean="0"/>
              <a:t> operations reviews,</a:t>
            </a:r>
          </a:p>
          <a:p>
            <a:pPr>
              <a:lnSpc>
                <a:spcPct val="150000"/>
              </a:lnSpc>
            </a:pPr>
            <a:r>
              <a:rPr lang="en-US" sz="2000" dirty="0" smtClean="0"/>
              <a:t> regular audits and checks and preventive maintenance. </a:t>
            </a:r>
          </a:p>
          <a:p>
            <a:pPr>
              <a:lnSpc>
                <a:spcPct val="15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Processes</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q"/>
            </a:pPr>
            <a:r>
              <a:rPr lang="en-US" sz="2000" b="1" u="sng" dirty="0" smtClean="0"/>
              <a:t>RISK IDENTIFICATION </a:t>
            </a:r>
            <a:r>
              <a:rPr lang="en-US" sz="2000" dirty="0" smtClean="0"/>
              <a:t>-  determine which risks are likely to affect the project and documenting the characteristics of each.</a:t>
            </a:r>
          </a:p>
          <a:p>
            <a:pPr>
              <a:lnSpc>
                <a:spcPct val="150000"/>
              </a:lnSpc>
              <a:buFont typeface="Wingdings" pitchFamily="2" charset="2"/>
              <a:buChar char="q"/>
            </a:pPr>
            <a:r>
              <a:rPr lang="en-US" sz="2000" b="1" u="sng" dirty="0" smtClean="0"/>
              <a:t>RISK QUANTIFICATION </a:t>
            </a:r>
            <a:r>
              <a:rPr lang="en-US" sz="2000" dirty="0" smtClean="0"/>
              <a:t>– evaluating risk and risk interaction to assess the range of possible project outcome.</a:t>
            </a:r>
          </a:p>
          <a:p>
            <a:pPr>
              <a:lnSpc>
                <a:spcPct val="150000"/>
              </a:lnSpc>
              <a:buFont typeface="Wingdings" pitchFamily="2" charset="2"/>
              <a:buChar char="q"/>
            </a:pPr>
            <a:r>
              <a:rPr lang="en-US" sz="2000" b="1" u="sng" dirty="0" smtClean="0"/>
              <a:t>RISK RESPONSE DEVELOPMENT </a:t>
            </a:r>
            <a:r>
              <a:rPr lang="en-US" sz="2000" dirty="0" smtClean="0"/>
              <a:t>– defining enhancement steps for opportunities and response to threats.</a:t>
            </a:r>
          </a:p>
          <a:p>
            <a:pPr>
              <a:lnSpc>
                <a:spcPct val="150000"/>
              </a:lnSpc>
              <a:buFont typeface="Wingdings" pitchFamily="2" charset="2"/>
              <a:buChar char="q"/>
            </a:pPr>
            <a:r>
              <a:rPr lang="en-US" sz="2000" b="1" u="sng" dirty="0" smtClean="0"/>
              <a:t>RISK RESPONSE CONTROL </a:t>
            </a:r>
            <a:r>
              <a:rPr lang="en-US" sz="2000" dirty="0" smtClean="0"/>
              <a:t>– responding to changes in risk over the course of the project.</a:t>
            </a:r>
          </a:p>
          <a:p>
            <a:endParaRPr lang="en-US" sz="2000" dirty="0" smtClean="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Response Planning</a:t>
            </a:r>
            <a:endParaRPr lang="en-US" dirty="0"/>
          </a:p>
        </p:txBody>
      </p:sp>
      <p:sp>
        <p:nvSpPr>
          <p:cNvPr id="3" name="Content Placeholder 2"/>
          <p:cNvSpPr>
            <a:spLocks noGrp="1"/>
          </p:cNvSpPr>
          <p:nvPr>
            <p:ph idx="1"/>
          </p:nvPr>
        </p:nvSpPr>
        <p:spPr/>
        <p:txBody>
          <a:bodyPr>
            <a:normAutofit/>
          </a:bodyPr>
          <a:lstStyle/>
          <a:p>
            <a:pPr>
              <a:lnSpc>
                <a:spcPct val="150000"/>
              </a:lnSpc>
            </a:pPr>
            <a:r>
              <a:rPr lang="en-US" sz="2000" b="1" u="sng" dirty="0" smtClean="0"/>
              <a:t>IMPACT MITIGATION </a:t>
            </a:r>
          </a:p>
          <a:p>
            <a:pPr>
              <a:lnSpc>
                <a:spcPct val="150000"/>
              </a:lnSpc>
            </a:pPr>
            <a:r>
              <a:rPr lang="en-US" sz="2200" dirty="0" smtClean="0"/>
              <a:t>Impact mitigation is directed to minimising the consequences of risks. </a:t>
            </a:r>
          </a:p>
          <a:p>
            <a:pPr>
              <a:lnSpc>
                <a:spcPct val="150000"/>
              </a:lnSpc>
            </a:pPr>
            <a:r>
              <a:rPr lang="en-US" sz="2200" dirty="0" smtClean="0"/>
              <a:t>Some risks, such as those associated with market variations or weather, cannot be avoided.</a:t>
            </a:r>
          </a:p>
          <a:p>
            <a:pPr>
              <a:lnSpc>
                <a:spcPct val="150000"/>
              </a:lnSpc>
            </a:pPr>
            <a:r>
              <a:rPr lang="en-US" sz="2200" dirty="0" smtClean="0"/>
              <a:t> Risk Management must then be directed to coping with their impacts</a:t>
            </a:r>
            <a:r>
              <a:rPr lang="en-US" sz="2200" dirty="0" smtClean="0"/>
              <a:t>.</a:t>
            </a: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dirty="0" smtClean="0"/>
              <a:t>Impact mitigation measures include contingency planning,</a:t>
            </a:r>
          </a:p>
          <a:p>
            <a:pPr>
              <a:lnSpc>
                <a:spcPct val="150000"/>
              </a:lnSpc>
            </a:pPr>
            <a:r>
              <a:rPr lang="en-US" sz="2400" dirty="0" smtClean="0"/>
              <a:t> contract terms and conditions,</a:t>
            </a:r>
          </a:p>
          <a:p>
            <a:pPr>
              <a:lnSpc>
                <a:spcPct val="150000"/>
              </a:lnSpc>
            </a:pPr>
            <a:r>
              <a:rPr lang="en-US" sz="2400" dirty="0" smtClean="0"/>
              <a:t> Inspections and checks to detect technical compliance or security breaches, </a:t>
            </a:r>
          </a:p>
          <a:p>
            <a:pPr>
              <a:lnSpc>
                <a:spcPct val="150000"/>
              </a:lnSpc>
            </a:pPr>
            <a:r>
              <a:rPr lang="en-US" sz="2400" dirty="0" smtClean="0"/>
              <a:t>And recovery programs</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Response Planning</a:t>
            </a:r>
            <a:endParaRPr lang="en-US" dirty="0"/>
          </a:p>
        </p:txBody>
      </p:sp>
      <p:sp>
        <p:nvSpPr>
          <p:cNvPr id="3" name="Content Placeholder 2"/>
          <p:cNvSpPr>
            <a:spLocks noGrp="1"/>
          </p:cNvSpPr>
          <p:nvPr>
            <p:ph idx="1"/>
          </p:nvPr>
        </p:nvSpPr>
        <p:spPr/>
        <p:txBody>
          <a:bodyPr>
            <a:normAutofit fontScale="47500" lnSpcReduction="20000"/>
          </a:bodyPr>
          <a:lstStyle/>
          <a:p>
            <a:pPr>
              <a:lnSpc>
                <a:spcPct val="150000"/>
              </a:lnSpc>
            </a:pPr>
            <a:r>
              <a:rPr lang="en-US" sz="5000" b="1" u="sng" dirty="0" smtClean="0"/>
              <a:t>RISK TRANSFER </a:t>
            </a:r>
          </a:p>
          <a:p>
            <a:pPr>
              <a:lnSpc>
                <a:spcPct val="170000"/>
              </a:lnSpc>
            </a:pPr>
            <a:r>
              <a:rPr lang="en-US" sz="4200" dirty="0" smtClean="0"/>
              <a:t>Risk transfer shifts responsibility for a risk from the agency to another party, who ultimately bears the consequences if the risk arises. </a:t>
            </a:r>
          </a:p>
          <a:p>
            <a:pPr>
              <a:lnSpc>
                <a:spcPct val="170000"/>
              </a:lnSpc>
            </a:pPr>
            <a:r>
              <a:rPr lang="en-US" sz="4200" dirty="0" smtClean="0"/>
              <a:t>The agency will normally incur a cost for the other party assuming the risk. </a:t>
            </a:r>
          </a:p>
          <a:p>
            <a:pPr>
              <a:lnSpc>
                <a:spcPct val="170000"/>
              </a:lnSpc>
            </a:pPr>
            <a:r>
              <a:rPr lang="en-US" sz="4200" dirty="0" smtClean="0"/>
              <a:t>Insurance is a well-known risk transfer strategy for physical and other assets and activities and for a limited range of commercial risks. </a:t>
            </a:r>
            <a:r>
              <a:rPr lang="en-US" sz="4200" dirty="0" smtClean="0"/>
              <a:t>. </a:t>
            </a:r>
            <a:endParaRPr lang="en-US" sz="4200" dirty="0" smtClean="0"/>
          </a:p>
          <a:p>
            <a:pPr>
              <a:lnSpc>
                <a:spcPct val="150000"/>
              </a:lnSpc>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nSpc>
                <a:spcPct val="150000"/>
              </a:lnSpc>
            </a:pPr>
            <a:r>
              <a:rPr lang="en-US" sz="2400" dirty="0" smtClean="0"/>
              <a:t>In procurement, contracts and agreed procedures entered into between an agency and its contractors or suppliers are the primary means of allocating risk between the parties </a:t>
            </a:r>
            <a:r>
              <a:rPr lang="en-US" sz="2400" dirty="0" smtClean="0"/>
              <a:t>involved</a:t>
            </a:r>
          </a:p>
          <a:p>
            <a:pPr>
              <a:lnSpc>
                <a:spcPct val="150000"/>
              </a:lnSpc>
            </a:pPr>
            <a:r>
              <a:rPr lang="en-US" sz="2400" dirty="0" smtClean="0"/>
              <a:t>The specific terms of a contract also provide a means of transferring risk. </a:t>
            </a:r>
          </a:p>
          <a:p>
            <a:pPr>
              <a:lnSpc>
                <a:spcPct val="150000"/>
              </a:lnSpc>
            </a:pPr>
            <a:r>
              <a:rPr lang="en-US" sz="2400" dirty="0" smtClean="0"/>
              <a:t>The aim is to place or neutralise significant sources of risk via contractual measures between the agency, the prime contractor and insurance providers. </a:t>
            </a:r>
          </a:p>
          <a:p>
            <a:pPr>
              <a:lnSpc>
                <a:spcPct val="150000"/>
              </a:lnSpc>
            </a:pP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nSpc>
                <a:spcPct val="200000"/>
              </a:lnSpc>
            </a:pPr>
            <a:r>
              <a:rPr lang="en-US" sz="2400" dirty="0" smtClean="0"/>
              <a:t>The </a:t>
            </a:r>
            <a:r>
              <a:rPr lang="en-US" sz="2400" dirty="0" smtClean="0"/>
              <a:t>specific terms of a contract also provide a means of transferring risk. </a:t>
            </a:r>
          </a:p>
          <a:p>
            <a:pPr>
              <a:lnSpc>
                <a:spcPct val="200000"/>
              </a:lnSpc>
            </a:pPr>
            <a:r>
              <a:rPr lang="en-US" sz="2400" dirty="0" smtClean="0"/>
              <a:t>The aim is to place or neutralise significant sources of risk via contractual measures between the agency, the prime contractor and insurance providers. </a:t>
            </a:r>
          </a:p>
          <a:p>
            <a:pPr>
              <a:lnSpc>
                <a:spcPct val="200000"/>
              </a:lnSpc>
              <a:buNone/>
            </a:pPr>
            <a:r>
              <a:rPr lang="en-US" sz="2000" dirty="0" smtClean="0"/>
              <a:t> </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Response Planning</a:t>
            </a:r>
            <a:endParaRPr lang="en-US" dirty="0"/>
          </a:p>
        </p:txBody>
      </p:sp>
      <p:sp>
        <p:nvSpPr>
          <p:cNvPr id="3" name="Content Placeholder 2"/>
          <p:cNvSpPr>
            <a:spLocks noGrp="1"/>
          </p:cNvSpPr>
          <p:nvPr>
            <p:ph idx="1"/>
          </p:nvPr>
        </p:nvSpPr>
        <p:spPr/>
        <p:txBody>
          <a:bodyPr>
            <a:normAutofit/>
          </a:bodyPr>
          <a:lstStyle/>
          <a:p>
            <a:pPr>
              <a:lnSpc>
                <a:spcPct val="150000"/>
              </a:lnSpc>
            </a:pPr>
            <a:r>
              <a:rPr lang="en-US" sz="2000" b="1" u="sng" dirty="0" smtClean="0"/>
              <a:t>RISK ACCEPTANCE </a:t>
            </a:r>
          </a:p>
          <a:p>
            <a:pPr>
              <a:lnSpc>
                <a:spcPct val="150000"/>
              </a:lnSpc>
            </a:pPr>
            <a:r>
              <a:rPr lang="en-US" sz="2400" dirty="0" smtClean="0"/>
              <a:t>Risk acceptance occurs when risks cannot be avoided or transferred, or the costs of doing so would not be worthwhile.</a:t>
            </a:r>
          </a:p>
          <a:p>
            <a:pPr>
              <a:lnSpc>
                <a:spcPct val="150000"/>
              </a:lnSpc>
            </a:pPr>
            <a:r>
              <a:rPr lang="en-US" sz="2400" dirty="0" smtClean="0"/>
              <a:t> Risks must then be accepted.</a:t>
            </a:r>
          </a:p>
          <a:p>
            <a:pPr>
              <a:lnSpc>
                <a:spcPct val="150000"/>
              </a:lnSpc>
            </a:pPr>
            <a:r>
              <a:rPr lang="en-US" sz="2400" dirty="0" smtClean="0"/>
              <a:t> Impact mitigation measures and monitoring may be appropriate and should be recommended in these circumstances. </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REPORTING</a:t>
            </a:r>
            <a:endParaRPr lang="en-US" dirty="0"/>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Zeeshan\Desktop\Risk and Disaster Management\Pictures\Reporting.jpg"/>
          <p:cNvPicPr>
            <a:picLocks noChangeAspect="1" noChangeArrowheads="1"/>
          </p:cNvPicPr>
          <p:nvPr/>
        </p:nvPicPr>
        <p:blipFill>
          <a:blip r:embed="rId7" cstate="print"/>
          <a:srcRect/>
          <a:stretch>
            <a:fillRect/>
          </a:stretch>
        </p:blipFill>
        <p:spPr bwMode="auto">
          <a:xfrm>
            <a:off x="693095" y="1700775"/>
            <a:ext cx="3610070" cy="43781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5BAD8A2B-F71C-4411-A673-8503950D3AD6}"/>
                                            </p:graphicEl>
                                          </p:spTgt>
                                        </p:tgtEl>
                                        <p:attrNameLst>
                                          <p:attrName>style.visibility</p:attrName>
                                        </p:attrNameLst>
                                      </p:cBhvr>
                                      <p:to>
                                        <p:strVal val="visible"/>
                                      </p:to>
                                    </p:set>
                                    <p:animEffect transition="in" filter="wipe(down)">
                                      <p:cBhvr>
                                        <p:cTn id="7" dur="500"/>
                                        <p:tgtEl>
                                          <p:spTgt spid="4">
                                            <p:graphicEl>
                                              <a:dgm id="{5BAD8A2B-F71C-4411-A673-8503950D3AD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8DD4E8FF-C35F-4366-84C6-0F53EA45355B}"/>
                                            </p:graphicEl>
                                          </p:spTgt>
                                        </p:tgtEl>
                                        <p:attrNameLst>
                                          <p:attrName>style.visibility</p:attrName>
                                        </p:attrNameLst>
                                      </p:cBhvr>
                                      <p:to>
                                        <p:strVal val="visible"/>
                                      </p:to>
                                    </p:set>
                                    <p:animEffect transition="in" filter="wipe(down)">
                                      <p:cBhvr>
                                        <p:cTn id="12" dur="500"/>
                                        <p:tgtEl>
                                          <p:spTgt spid="4">
                                            <p:graphicEl>
                                              <a:dgm id="{8DD4E8FF-C35F-4366-84C6-0F53EA45355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Formal reporting is an important phase of the Risk Management process, particularly given what may be long project lead times, complex procurements and lengthy operational life cycles. </a:t>
            </a:r>
          </a:p>
          <a:p>
            <a:pPr>
              <a:lnSpc>
                <a:spcPct val="150000"/>
              </a:lnSpc>
            </a:pPr>
            <a:r>
              <a:rPr lang="en-US" sz="2400" dirty="0" smtClean="0"/>
              <a:t>For formal reporting of designated or major undertakings, a Risk Management Plan summarises the results of the Risk Management process, action strategies and implementation framework.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In particular, it describes the Risk Management measures and action schedules to be implemented to reduce and control risks. </a:t>
            </a:r>
            <a:endParaRPr lang="en-US" sz="2400" dirty="0" smtClean="0"/>
          </a:p>
          <a:p>
            <a:pPr>
              <a:lnSpc>
                <a:spcPct val="150000"/>
              </a:lnSpc>
            </a:pPr>
            <a:r>
              <a:rPr lang="en-US" sz="2400" dirty="0" smtClean="0"/>
              <a:t>The </a:t>
            </a:r>
            <a:r>
              <a:rPr lang="en-US" sz="2400" dirty="0" smtClean="0"/>
              <a:t>Plan includes provision for implementation and ongoing reporting. </a:t>
            </a:r>
          </a:p>
          <a:p>
            <a:pPr>
              <a:lnSpc>
                <a:spcPct val="150000"/>
              </a:lnSpc>
            </a:pPr>
            <a:r>
              <a:rPr lang="en-US" sz="2400" dirty="0" smtClean="0"/>
              <a:t>For projects that are not designated, collation and summary of action schedules and management measures provides an adequate basis for reporting. </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Management Implementation</a:t>
            </a:r>
            <a:endParaRPr lang="en-US" dirty="0"/>
          </a:p>
        </p:txBody>
      </p:sp>
      <p:graphicFrame>
        <p:nvGraphicFramePr>
          <p:cNvPr id="4" name="Content Placeholder 3"/>
          <p:cNvGraphicFramePr>
            <a:graphicFrameLocks noGrp="1"/>
          </p:cNvGraphicFramePr>
          <p:nvPr>
            <p:ph idx="1"/>
          </p:nvPr>
        </p:nvGraphicFramePr>
        <p:xfrm>
          <a:off x="501070" y="166237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601074AF-11C2-4207-87D3-FCC7CA74E3CB}"/>
                                            </p:graphicEl>
                                          </p:spTgt>
                                        </p:tgtEl>
                                        <p:attrNameLst>
                                          <p:attrName>style.visibility</p:attrName>
                                        </p:attrNameLst>
                                      </p:cBhvr>
                                      <p:to>
                                        <p:strVal val="visible"/>
                                      </p:to>
                                    </p:set>
                                    <p:animEffect transition="in" filter="wipe(down)">
                                      <p:cBhvr>
                                        <p:cTn id="7" dur="500"/>
                                        <p:tgtEl>
                                          <p:spTgt spid="4">
                                            <p:graphicEl>
                                              <a:dgm id="{601074AF-11C2-4207-87D3-FCC7CA74E3CB}"/>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D26BB5C7-B4E5-490D-974A-973AF71F7E5C}"/>
                                            </p:graphicEl>
                                          </p:spTgt>
                                        </p:tgtEl>
                                        <p:attrNameLst>
                                          <p:attrName>style.visibility</p:attrName>
                                        </p:attrNameLst>
                                      </p:cBhvr>
                                      <p:to>
                                        <p:strVal val="visible"/>
                                      </p:to>
                                    </p:set>
                                    <p:animEffect transition="in" filter="wipe(down)">
                                      <p:cBhvr>
                                        <p:cTn id="10" dur="500"/>
                                        <p:tgtEl>
                                          <p:spTgt spid="4">
                                            <p:graphicEl>
                                              <a:dgm id="{D26BB5C7-B4E5-490D-974A-973AF71F7E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eeshan\Desktop\Risk and Disaster Management\Pictures\Risk.jpg"/>
          <p:cNvPicPr>
            <a:picLocks noChangeAspect="1" noChangeArrowheads="1"/>
          </p:cNvPicPr>
          <p:nvPr/>
        </p:nvPicPr>
        <p:blipFill>
          <a:blip r:embed="rId2" cstate="print"/>
          <a:srcRect/>
          <a:stretch>
            <a:fillRect/>
          </a:stretch>
        </p:blipFill>
        <p:spPr bwMode="auto">
          <a:xfrm>
            <a:off x="1" y="0"/>
            <a:ext cx="9107758"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Zeeshan\Desktop\Risk and Disaster Management\Pictures\Implementation.jpg"/>
          <p:cNvPicPr>
            <a:picLocks noChangeAspect="1" noChangeArrowheads="1"/>
          </p:cNvPicPr>
          <p:nvPr/>
        </p:nvPicPr>
        <p:blipFill>
          <a:blip r:embed="rId2" cstate="print"/>
          <a:srcRect/>
          <a:stretch>
            <a:fillRect/>
          </a:stretch>
        </p:blipFill>
        <p:spPr bwMode="auto">
          <a:xfrm>
            <a:off x="0" y="0"/>
            <a:ext cx="910379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Management Implementation</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The most important task in Risk Management is implementing the action schedules and management measures and allocating management resources. </a:t>
            </a:r>
          </a:p>
          <a:p>
            <a:pPr>
              <a:lnSpc>
                <a:spcPct val="150000"/>
              </a:lnSpc>
            </a:pPr>
            <a:r>
              <a:rPr lang="en-US" sz="2400" dirty="0" smtClean="0"/>
              <a:t>This should be followed by monitoring the effectiveness of these measures over time.</a:t>
            </a:r>
          </a:p>
          <a:p>
            <a:pPr>
              <a:lnSpc>
                <a:spcPct val="150000"/>
              </a:lnSpc>
            </a:pPr>
            <a:r>
              <a:rPr lang="en-US" sz="2400" dirty="0" smtClean="0"/>
              <a:t> Planning for implementation requires particular attention to resources required, management responsibilities and timing of tasks. </a:t>
            </a:r>
          </a:p>
          <a:p>
            <a:pPr>
              <a:lnSpc>
                <a:spcPct val="15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dirty="0" smtClean="0"/>
              <a:t>Monitoring of risks and Risk Management effectiveness should be a routine and recognized activity.</a:t>
            </a:r>
          </a:p>
          <a:p>
            <a:pPr>
              <a:lnSpc>
                <a:spcPct val="150000"/>
              </a:lnSpc>
            </a:pPr>
            <a:r>
              <a:rPr lang="en-US" sz="2400" dirty="0" smtClean="0"/>
              <a:t> The frequency of monitoring, and the responsibility for it, should be specified in either the Risk Management Plan or summary documentation. </a:t>
            </a:r>
          </a:p>
          <a:p>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eeshan\Desktop\Risk and Disaster Management\Pictures\business-checklist.jpg"/>
          <p:cNvPicPr>
            <a:picLocks noChangeAspect="1" noChangeArrowheads="1"/>
          </p:cNvPicPr>
          <p:nvPr/>
        </p:nvPicPr>
        <p:blipFill>
          <a:blip r:embed="rId2" cstate="print"/>
          <a:srcRect/>
          <a:stretch>
            <a:fillRect/>
          </a:stretch>
        </p:blipFill>
        <p:spPr bwMode="auto">
          <a:xfrm>
            <a:off x="0" y="10955"/>
            <a:ext cx="9144000" cy="687017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CHECKLIST FOR RISK MANAGEMENT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ü"/>
            </a:pPr>
            <a:r>
              <a:rPr lang="en-US" sz="2000" b="1" dirty="0" smtClean="0"/>
              <a:t>Stage 1	</a:t>
            </a:r>
            <a:r>
              <a:rPr lang="en-US" sz="2000" b="1" u="sng" dirty="0" smtClean="0"/>
              <a:t>Initiation</a:t>
            </a:r>
          </a:p>
          <a:p>
            <a:pPr>
              <a:buFont typeface="Wingdings" pitchFamily="2" charset="2"/>
              <a:buChar char="ü"/>
            </a:pPr>
            <a:endParaRPr lang="en-US" sz="2000" b="1" u="sng" dirty="0" smtClean="0"/>
          </a:p>
          <a:p>
            <a:pPr>
              <a:buFont typeface="Wingdings" pitchFamily="2" charset="2"/>
              <a:buChar char="q"/>
            </a:pPr>
            <a:r>
              <a:rPr lang="en-US" sz="1900" dirty="0" smtClean="0"/>
              <a:t>Assemble Risk Management resources </a:t>
            </a:r>
          </a:p>
          <a:p>
            <a:pPr>
              <a:buFont typeface="Wingdings" pitchFamily="2" charset="2"/>
              <a:buChar char="q"/>
            </a:pPr>
            <a:r>
              <a:rPr lang="en-US" sz="1900" dirty="0" smtClean="0"/>
              <a:t>Appoint the team leader and ensure a breadth of skills/experience within the team </a:t>
            </a:r>
          </a:p>
          <a:p>
            <a:pPr>
              <a:buFont typeface="Wingdings" pitchFamily="2" charset="2"/>
              <a:buChar char="q"/>
            </a:pPr>
            <a:r>
              <a:rPr lang="en-US" sz="1900" dirty="0" smtClean="0"/>
              <a:t>Assign Risk Management responsibilities appropriate to task </a:t>
            </a:r>
          </a:p>
          <a:p>
            <a:pPr>
              <a:buNone/>
            </a:pPr>
            <a:endParaRPr lang="en-US" sz="2000" dirty="0" smtClean="0"/>
          </a:p>
          <a:p>
            <a:pPr>
              <a:buFont typeface="Wingdings" pitchFamily="2" charset="2"/>
              <a:buChar char="ü"/>
            </a:pPr>
            <a:r>
              <a:rPr lang="en-US" sz="2200" b="1" dirty="0" smtClean="0"/>
              <a:t>Stage 2</a:t>
            </a:r>
            <a:r>
              <a:rPr lang="en-US" sz="2000" b="1" dirty="0" smtClean="0"/>
              <a:t>	</a:t>
            </a:r>
            <a:r>
              <a:rPr lang="en-US" sz="2200" b="1" u="sng" dirty="0" smtClean="0"/>
              <a:t>Proposal Familiarization</a:t>
            </a:r>
          </a:p>
          <a:p>
            <a:pPr>
              <a:buFont typeface="Wingdings" pitchFamily="2" charset="2"/>
              <a:buChar char="ü"/>
            </a:pPr>
            <a:endParaRPr lang="en-US" sz="2000" b="1" u="sng" dirty="0" smtClean="0"/>
          </a:p>
          <a:p>
            <a:pPr>
              <a:buFont typeface="Wingdings" pitchFamily="2" charset="2"/>
              <a:buChar char="q"/>
            </a:pPr>
            <a:r>
              <a:rPr lang="en-US" sz="1900" dirty="0" smtClean="0"/>
              <a:t>Specify objectives and criteria </a:t>
            </a:r>
          </a:p>
          <a:p>
            <a:pPr>
              <a:buFont typeface="Wingdings" pitchFamily="2" charset="2"/>
              <a:buChar char="q"/>
            </a:pPr>
            <a:r>
              <a:rPr lang="en-US" sz="1900" dirty="0" smtClean="0"/>
              <a:t>Familiarise the team with the proposal, assemble documentation and define the key objectives </a:t>
            </a:r>
          </a:p>
          <a:p>
            <a:pPr>
              <a:buFont typeface="Wingdings" pitchFamily="2" charset="2"/>
              <a:buChar char="q"/>
            </a:pPr>
            <a:r>
              <a:rPr lang="en-US" sz="1900" dirty="0" smtClean="0"/>
              <a:t>Assess the proposal in relation to the Agency’s objectives and strategies </a:t>
            </a:r>
          </a:p>
          <a:p>
            <a:pPr>
              <a:buFont typeface="Wingdings" pitchFamily="2" charset="2"/>
              <a:buChar char="q"/>
            </a:pPr>
            <a:r>
              <a:rPr lang="en-US" sz="1900" dirty="0" smtClean="0"/>
              <a:t>Determine assessment criteria for proposal </a:t>
            </a:r>
          </a:p>
          <a:p>
            <a:pPr>
              <a:buFont typeface="Wingdings" pitchFamily="2" charset="2"/>
              <a:buChar char="q"/>
            </a:pPr>
            <a:r>
              <a:rPr lang="en-US" sz="1900" dirty="0" smtClean="0"/>
              <a:t>Define key elements (target 20-50 elements, items or activities) to structure risk analysis </a:t>
            </a:r>
          </a:p>
          <a:p>
            <a:endParaRPr lang="en-US" sz="2000" dirty="0" smtClean="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20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2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CHECKLIST FOR RISK MANAGEMENT</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sz="2000" b="1" dirty="0" smtClean="0"/>
              <a:t>Stage 3	</a:t>
            </a:r>
            <a:r>
              <a:rPr lang="en-US" sz="2000" b="1" u="sng" dirty="0" smtClean="0"/>
              <a:t>Risk Analysis</a:t>
            </a:r>
          </a:p>
          <a:p>
            <a:pPr>
              <a:buFont typeface="Wingdings" pitchFamily="2" charset="2"/>
              <a:buChar char="q"/>
            </a:pPr>
            <a:r>
              <a:rPr lang="en-US" sz="2000" dirty="0" smtClean="0"/>
              <a:t>Identify risks </a:t>
            </a:r>
          </a:p>
          <a:p>
            <a:pPr lvl="1">
              <a:buFont typeface="Wingdings" pitchFamily="2" charset="2"/>
              <a:buChar char="q"/>
            </a:pPr>
            <a:r>
              <a:rPr lang="en-US" sz="1600" dirty="0" smtClean="0"/>
              <a:t>Prepare a comprehensive schedule of risks for each element </a:t>
            </a:r>
          </a:p>
          <a:p>
            <a:pPr lvl="1">
              <a:buFont typeface="Wingdings" pitchFamily="2" charset="2"/>
              <a:buChar char="q"/>
            </a:pPr>
            <a:r>
              <a:rPr lang="en-US" sz="1600" dirty="0" smtClean="0"/>
              <a:t>Describe each risk and list the main assumptions </a:t>
            </a:r>
            <a:endParaRPr lang="en-US" sz="2000" dirty="0" smtClean="0"/>
          </a:p>
          <a:p>
            <a:pPr>
              <a:buFont typeface="Wingdings" pitchFamily="2" charset="2"/>
              <a:buChar char="q"/>
            </a:pPr>
            <a:r>
              <a:rPr lang="en-US" sz="2000" dirty="0" smtClean="0"/>
              <a:t>Assess risk likelihoods and consequences </a:t>
            </a:r>
          </a:p>
          <a:p>
            <a:pPr lvl="1">
              <a:buFont typeface="Wingdings" pitchFamily="2" charset="2"/>
              <a:buChar char="q"/>
            </a:pPr>
            <a:r>
              <a:rPr lang="en-US" sz="1600" dirty="0" smtClean="0"/>
              <a:t> Assemble data on risk and their consequences </a:t>
            </a:r>
          </a:p>
          <a:p>
            <a:pPr lvl="1">
              <a:buFont typeface="Wingdings" pitchFamily="2" charset="2"/>
              <a:buChar char="q"/>
            </a:pPr>
            <a:r>
              <a:rPr lang="en-US" sz="1600" dirty="0" smtClean="0"/>
              <a:t>Assess risk likelihoods </a:t>
            </a:r>
          </a:p>
          <a:p>
            <a:pPr lvl="1">
              <a:buFont typeface="Wingdings" pitchFamily="2" charset="2"/>
              <a:buChar char="q"/>
            </a:pPr>
            <a:r>
              <a:rPr lang="en-US" sz="1600" dirty="0" smtClean="0"/>
              <a:t>Assess risk impacts </a:t>
            </a:r>
          </a:p>
          <a:p>
            <a:pPr>
              <a:buFont typeface="Wingdings" pitchFamily="2" charset="2"/>
              <a:buChar char="q"/>
            </a:pPr>
            <a:r>
              <a:rPr lang="en-US" sz="2000" dirty="0" smtClean="0"/>
              <a:t>Identify significant risks </a:t>
            </a:r>
          </a:p>
          <a:p>
            <a:pPr lvl="1">
              <a:buFont typeface="Wingdings" pitchFamily="2" charset="2"/>
              <a:buChar char="q"/>
            </a:pPr>
            <a:r>
              <a:rPr lang="en-US" sz="1600" dirty="0" smtClean="0"/>
              <a:t>Rank risks to reflect impacts and likelihoods </a:t>
            </a:r>
          </a:p>
          <a:p>
            <a:pPr lvl="1">
              <a:buFont typeface="Wingdings" pitchFamily="2" charset="2"/>
              <a:buChar char="q"/>
            </a:pPr>
            <a:r>
              <a:rPr lang="en-US" sz="1600" dirty="0" smtClean="0"/>
              <a:t>Where applicable, estimate risk factors </a:t>
            </a:r>
          </a:p>
          <a:p>
            <a:pPr lvl="1">
              <a:buFont typeface="Wingdings" pitchFamily="2" charset="2"/>
              <a:buChar char="q"/>
            </a:pPr>
            <a:r>
              <a:rPr lang="en-US" sz="1600" dirty="0" smtClean="0"/>
              <a:t>Discard/accept minor risks </a:t>
            </a:r>
          </a:p>
          <a:p>
            <a:pPr lvl="1">
              <a:buFont typeface="Wingdings" pitchFamily="2" charset="2"/>
              <a:buChar char="q"/>
            </a:pPr>
            <a:r>
              <a:rPr lang="en-US" sz="1600" dirty="0" smtClean="0"/>
              <a:t>Identify moderate risks for management measures </a:t>
            </a:r>
          </a:p>
          <a:p>
            <a:pPr>
              <a:buFont typeface="Wingdings" pitchFamily="2" charset="2"/>
              <a:buChar char="q"/>
            </a:pPr>
            <a:r>
              <a:rPr lang="en-US" sz="2000" dirty="0" smtClean="0"/>
              <a:t>Identify major risks for detailed risk action planning </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down)">
                                      <p:cBhvr>
                                        <p:cTn id="40" dur="500"/>
                                        <p:tgtEl>
                                          <p:spTgt spid="3">
                                            <p:txEl>
                                              <p:pRg st="9" end="9"/>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00"/>
                                        <p:tgtEl>
                                          <p:spTgt spid="3">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down)">
                                      <p:cBhvr>
                                        <p:cTn id="46" dur="500"/>
                                        <p:tgtEl>
                                          <p:spTgt spid="3">
                                            <p:txEl>
                                              <p:pRg st="11" end="11"/>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down)">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wipe(down)">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CHECKLIST FOR RISK MANAGEMENT</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sz="2000" b="1" dirty="0" smtClean="0"/>
              <a:t>Stage 4</a:t>
            </a:r>
            <a:r>
              <a:rPr lang="en-US" sz="2000" dirty="0" smtClean="0"/>
              <a:t>	</a:t>
            </a:r>
            <a:r>
              <a:rPr lang="en-US" sz="2000" b="1" u="sng" dirty="0" smtClean="0"/>
              <a:t>Risk Response Planning</a:t>
            </a:r>
          </a:p>
          <a:p>
            <a:pPr>
              <a:buFont typeface="Wingdings" pitchFamily="2" charset="2"/>
              <a:buChar char="q"/>
            </a:pPr>
            <a:r>
              <a:rPr lang="en-US" sz="2000" dirty="0" smtClean="0"/>
              <a:t>Identify feasible responses </a:t>
            </a:r>
          </a:p>
          <a:p>
            <a:pPr lvl="1">
              <a:buFont typeface="Wingdings" pitchFamily="2" charset="2"/>
              <a:buChar char="q"/>
            </a:pPr>
            <a:r>
              <a:rPr lang="en-US" sz="1800" dirty="0" smtClean="0"/>
              <a:t>For each moderate and major risk, identify the feasible responses </a:t>
            </a:r>
          </a:p>
          <a:p>
            <a:pPr lvl="1">
              <a:buFont typeface="Wingdings" pitchFamily="2" charset="2"/>
              <a:buChar char="q"/>
            </a:pPr>
            <a:r>
              <a:rPr lang="en-US" sz="1800" dirty="0" smtClean="0"/>
              <a:t>Responses may include: </a:t>
            </a:r>
          </a:p>
          <a:p>
            <a:pPr marL="800100" lvl="1" indent="-342900">
              <a:buFont typeface="+mj-lt"/>
              <a:buAutoNum type="alphaLcParenR"/>
            </a:pPr>
            <a:r>
              <a:rPr lang="en-US" sz="1800" dirty="0" smtClean="0"/>
              <a:t>	 risk prevention </a:t>
            </a:r>
          </a:p>
          <a:p>
            <a:pPr marL="800100" lvl="1" indent="-342900">
              <a:buFont typeface="+mj-lt"/>
              <a:buAutoNum type="alphaLcParenR"/>
            </a:pPr>
            <a:r>
              <a:rPr lang="en-US" sz="1800" dirty="0" smtClean="0"/>
              <a:t>	 impact mitigation </a:t>
            </a:r>
          </a:p>
          <a:p>
            <a:pPr marL="800100" lvl="1" indent="-342900">
              <a:buFont typeface="+mj-lt"/>
              <a:buAutoNum type="alphaLcParenR"/>
            </a:pPr>
            <a:r>
              <a:rPr lang="en-US" sz="1800" dirty="0" smtClean="0"/>
              <a:t>	 risk transfer and insurance </a:t>
            </a:r>
          </a:p>
          <a:p>
            <a:pPr marL="800100" lvl="1" indent="-342900">
              <a:buFont typeface="+mj-lt"/>
              <a:buAutoNum type="alphaLcParenR"/>
            </a:pPr>
            <a:r>
              <a:rPr lang="en-US" sz="1800" dirty="0" smtClean="0"/>
              <a:t> 	risk acceptance </a:t>
            </a:r>
          </a:p>
          <a:p>
            <a:pPr>
              <a:buFont typeface="Wingdings" pitchFamily="2" charset="2"/>
              <a:buChar char="q"/>
            </a:pPr>
            <a:r>
              <a:rPr lang="en-US" sz="2000" dirty="0" smtClean="0"/>
              <a:t>Describe each feasible response and list main assumptions </a:t>
            </a:r>
          </a:p>
          <a:p>
            <a:pPr>
              <a:buFont typeface="Wingdings" pitchFamily="2" charset="2"/>
              <a:buChar char="q"/>
            </a:pPr>
            <a:r>
              <a:rPr lang="en-US" sz="2000" dirty="0" smtClean="0"/>
              <a:t>Select the best response </a:t>
            </a:r>
          </a:p>
          <a:p>
            <a:pPr lvl="1">
              <a:buFont typeface="Wingdings" pitchFamily="2" charset="2"/>
              <a:buChar char="q"/>
            </a:pPr>
            <a:r>
              <a:rPr lang="en-US" sz="1800" dirty="0" smtClean="0"/>
              <a:t>Evaluate the benefits and costs for each response </a:t>
            </a:r>
          </a:p>
          <a:p>
            <a:pPr lvl="1">
              <a:buFont typeface="Wingdings" pitchFamily="2" charset="2"/>
              <a:buChar char="q"/>
            </a:pPr>
            <a:r>
              <a:rPr lang="en-US" sz="1800" dirty="0" smtClean="0"/>
              <a:t>Select the preferred response </a:t>
            </a:r>
          </a:p>
          <a:p>
            <a:pPr>
              <a:buNone/>
            </a:pPr>
            <a:endParaRPr lang="en-US" sz="1600" dirty="0" smtClean="0"/>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20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CHECKLIST FOR RISK MANAGEMENT</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r>
              <a:rPr lang="en-US" sz="2000" dirty="0" smtClean="0"/>
              <a:t>Develop management measures and action schedules </a:t>
            </a:r>
          </a:p>
          <a:p>
            <a:pPr lvl="1">
              <a:buFont typeface="Wingdings" pitchFamily="2" charset="2"/>
              <a:buChar char="q"/>
            </a:pPr>
            <a:r>
              <a:rPr lang="en-US" sz="1800" dirty="0" smtClean="0"/>
              <a:t>Specify Risk Management measures for moderate risks </a:t>
            </a:r>
          </a:p>
          <a:p>
            <a:pPr lvl="1">
              <a:buFont typeface="Wingdings" pitchFamily="2" charset="2"/>
              <a:buChar char="q"/>
            </a:pPr>
            <a:r>
              <a:rPr lang="en-US" sz="1800" dirty="0" smtClean="0"/>
              <a:t>Develop risk action schedules for major </a:t>
            </a:r>
            <a:r>
              <a:rPr lang="en-US" sz="2000" dirty="0" smtClean="0"/>
              <a:t>risks</a:t>
            </a:r>
            <a:r>
              <a:rPr lang="en-US" sz="1800" dirty="0" smtClean="0"/>
              <a:t> </a:t>
            </a:r>
          </a:p>
          <a:p>
            <a:pPr marL="914400" lvl="1" indent="-457200">
              <a:buFont typeface="+mj-lt"/>
              <a:buAutoNum type="alphaLcParenR"/>
            </a:pPr>
            <a:r>
              <a:rPr lang="en-US" sz="2000" dirty="0" smtClean="0"/>
              <a:t></a:t>
            </a:r>
            <a:r>
              <a:rPr lang="en-US" sz="1600" dirty="0" smtClean="0"/>
              <a:t>Actions required (what is to be done?) </a:t>
            </a:r>
          </a:p>
          <a:p>
            <a:pPr marL="914400" lvl="1" indent="-457200">
              <a:buFont typeface="+mj-lt"/>
              <a:buAutoNum type="alphaLcParenR"/>
            </a:pPr>
            <a:r>
              <a:rPr lang="en-US" sz="1600" dirty="0" smtClean="0"/>
              <a:t>Resources (what and who?) </a:t>
            </a:r>
          </a:p>
          <a:p>
            <a:pPr marL="914400" lvl="1" indent="-457200">
              <a:buFont typeface="+mj-lt"/>
              <a:buAutoNum type="alphaLcParenR"/>
            </a:pPr>
            <a:r>
              <a:rPr lang="en-US" sz="1600" dirty="0" smtClean="0"/>
              <a:t>Responsibilities (who?) </a:t>
            </a:r>
          </a:p>
          <a:p>
            <a:pPr marL="914400" lvl="1" indent="-457200">
              <a:buFont typeface="+mj-lt"/>
              <a:buAutoNum type="alphaLcParenR"/>
            </a:pPr>
            <a:r>
              <a:rPr lang="en-US" sz="1600" dirty="0" smtClean="0"/>
              <a:t>Timing (when?) </a:t>
            </a:r>
          </a:p>
          <a:p>
            <a:endParaRPr lang="en-US" sz="2000" dirty="0" smtClean="0"/>
          </a:p>
          <a:p>
            <a:pPr>
              <a:buFont typeface="Wingdings" pitchFamily="2" charset="2"/>
              <a:buChar char="ü"/>
            </a:pPr>
            <a:r>
              <a:rPr lang="en-US" sz="2000" b="1" dirty="0" smtClean="0"/>
              <a:t>Stage 5</a:t>
            </a:r>
            <a:r>
              <a:rPr lang="en-US" sz="2000" dirty="0" smtClean="0"/>
              <a:t>	</a:t>
            </a:r>
            <a:r>
              <a:rPr lang="en-US" sz="2000" b="1" u="sng" dirty="0" smtClean="0"/>
              <a:t>Reporting</a:t>
            </a:r>
          </a:p>
          <a:p>
            <a:endParaRPr lang="en-US" sz="2000" b="1" u="sng" dirty="0" smtClean="0"/>
          </a:p>
          <a:p>
            <a:pPr>
              <a:buFont typeface="Wingdings" pitchFamily="2" charset="2"/>
              <a:buChar char="q"/>
            </a:pPr>
            <a:r>
              <a:rPr lang="en-US" sz="1800" dirty="0" smtClean="0"/>
              <a:t>For designated proposals, produce the Risk Management Plan </a:t>
            </a:r>
          </a:p>
          <a:p>
            <a:pPr>
              <a:buFont typeface="Wingdings" pitchFamily="2" charset="2"/>
              <a:buChar char="q"/>
            </a:pPr>
            <a:r>
              <a:rPr lang="en-US" sz="1800" dirty="0" smtClean="0"/>
              <a:t>For other projects, collate and summarize risk action schedules and measures </a:t>
            </a:r>
          </a:p>
          <a:p>
            <a:endParaRPr lang="en-US" sz="20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down)">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down)">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CHECKLIST FOR RISK MANAGEMENT</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sz="2000" b="1" dirty="0" smtClean="0"/>
              <a:t>Stage 6</a:t>
            </a:r>
            <a:r>
              <a:rPr lang="en-US" sz="2000" dirty="0" smtClean="0"/>
              <a:t>	</a:t>
            </a:r>
            <a:r>
              <a:rPr lang="en-US" sz="2000" b="1" u="sng" dirty="0" smtClean="0"/>
              <a:t>Risk management Implementation</a:t>
            </a:r>
          </a:p>
          <a:p>
            <a:endParaRPr lang="en-US" sz="2000" dirty="0" smtClean="0"/>
          </a:p>
          <a:p>
            <a:pPr>
              <a:buFont typeface="Wingdings" pitchFamily="2" charset="2"/>
              <a:buChar char="q"/>
            </a:pPr>
            <a:r>
              <a:rPr lang="en-US" sz="1800" dirty="0" smtClean="0"/>
              <a:t>Implement measures and action strategies </a:t>
            </a:r>
          </a:p>
          <a:p>
            <a:pPr>
              <a:buFont typeface="Wingdings" pitchFamily="2" charset="2"/>
              <a:buChar char="q"/>
            </a:pPr>
            <a:r>
              <a:rPr lang="en-US" sz="1800" dirty="0" smtClean="0"/>
              <a:t>Monitor the implementation </a:t>
            </a:r>
          </a:p>
          <a:p>
            <a:pPr marL="800100" lvl="1" indent="-342900">
              <a:buFont typeface="+mj-lt"/>
              <a:buAutoNum type="alphaLcParenR"/>
            </a:pPr>
            <a:r>
              <a:rPr lang="en-US" sz="1600" dirty="0" smtClean="0"/>
              <a:t> Assign responsibilities </a:t>
            </a:r>
          </a:p>
          <a:p>
            <a:pPr marL="800100" lvl="1" indent="-342900">
              <a:buFont typeface="+mj-lt"/>
              <a:buAutoNum type="alphaLcParenR"/>
            </a:pPr>
            <a:r>
              <a:rPr lang="en-US" sz="1600" dirty="0" smtClean="0"/>
              <a:t> Timing </a:t>
            </a:r>
          </a:p>
          <a:p>
            <a:pPr>
              <a:buFont typeface="Wingdings" pitchFamily="2" charset="2"/>
              <a:buChar char="q"/>
            </a:pPr>
            <a:r>
              <a:rPr lang="en-US" sz="1800" dirty="0" smtClean="0"/>
              <a:t>Undertake periodic review and performance evaluation </a:t>
            </a:r>
          </a:p>
          <a:p>
            <a:pPr>
              <a:buNone/>
            </a:pPr>
            <a:endParaRPr lang="en-US" sz="1800" dirty="0" smtClean="0"/>
          </a:p>
          <a:p>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42712"/>
          </a:xfrm>
        </p:spPr>
        <p:txBody>
          <a:bodyPr/>
          <a:lstStyle/>
          <a:p>
            <a:r>
              <a:rPr lang="en-US" dirty="0" smtClean="0"/>
              <a:t>End of Session</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a:t>
            </a:r>
            <a:endParaRPr lang="en-US" dirty="0"/>
          </a:p>
        </p:txBody>
      </p:sp>
      <p:sp>
        <p:nvSpPr>
          <p:cNvPr id="3" name="Content Placeholder 2"/>
          <p:cNvSpPr>
            <a:spLocks noGrp="1"/>
          </p:cNvSpPr>
          <p:nvPr>
            <p:ph idx="1"/>
          </p:nvPr>
        </p:nvSpPr>
        <p:spPr/>
        <p:txBody>
          <a:bodyPr>
            <a:normAutofit lnSpcReduction="10000"/>
          </a:bodyPr>
          <a:lstStyle/>
          <a:p>
            <a:pPr>
              <a:lnSpc>
                <a:spcPct val="110000"/>
              </a:lnSpc>
              <a:buFont typeface="Wingdings" pitchFamily="2" charset="2"/>
              <a:buChar char="v"/>
            </a:pPr>
            <a:r>
              <a:rPr lang="en-US" sz="2400" b="1" u="sng" dirty="0" smtClean="0"/>
              <a:t>RISK RISING CONDITIONS</a:t>
            </a:r>
          </a:p>
          <a:p>
            <a:pPr lvl="1">
              <a:lnSpc>
                <a:spcPct val="110000"/>
              </a:lnSpc>
            </a:pPr>
            <a:r>
              <a:rPr lang="en-US" sz="2000" dirty="0" smtClean="0"/>
              <a:t>Lack of Limited Knowledge.</a:t>
            </a:r>
          </a:p>
          <a:p>
            <a:pPr lvl="1">
              <a:lnSpc>
                <a:spcPct val="110000"/>
              </a:lnSpc>
            </a:pPr>
            <a:r>
              <a:rPr lang="en-US" sz="2000" dirty="0" smtClean="0"/>
              <a:t>Lack of experience or Information.</a:t>
            </a:r>
          </a:p>
          <a:p>
            <a:pPr lvl="1">
              <a:lnSpc>
                <a:spcPct val="110000"/>
              </a:lnSpc>
            </a:pPr>
            <a:r>
              <a:rPr lang="en-US" sz="2000" dirty="0" smtClean="0"/>
              <a:t>Uncertainty about the future.</a:t>
            </a:r>
          </a:p>
          <a:p>
            <a:pPr lvl="1">
              <a:lnSpc>
                <a:spcPct val="110000"/>
              </a:lnSpc>
            </a:pPr>
            <a:r>
              <a:rPr lang="en-US" sz="2000" dirty="0" smtClean="0"/>
              <a:t>Changes in relationships between parties involved in partnerships.</a:t>
            </a:r>
          </a:p>
          <a:p>
            <a:pPr lvl="1">
              <a:lnSpc>
                <a:spcPct val="110000"/>
              </a:lnSpc>
            </a:pPr>
            <a:endParaRPr lang="en-US" sz="2000" dirty="0" smtClean="0"/>
          </a:p>
          <a:p>
            <a:pPr marL="514350" indent="-457200">
              <a:lnSpc>
                <a:spcPct val="110000"/>
              </a:lnSpc>
              <a:buFont typeface="Wingdings" pitchFamily="2" charset="2"/>
              <a:buChar char="q"/>
            </a:pPr>
            <a:r>
              <a:rPr lang="en-US" sz="2000" u="sng" dirty="0" smtClean="0"/>
              <a:t>CHANGES IN RELATIONSHIPS BETWEEN PARTIES INVOLVED IN PARTNERSHIPS</a:t>
            </a:r>
          </a:p>
          <a:p>
            <a:pPr marL="914400" lvl="1" indent="-457200">
              <a:lnSpc>
                <a:spcPct val="110000"/>
              </a:lnSpc>
              <a:buFont typeface="Wingdings" pitchFamily="2" charset="2"/>
              <a:buChar char="§"/>
            </a:pPr>
            <a:r>
              <a:rPr lang="en-US" sz="1800" dirty="0" smtClean="0"/>
              <a:t>Current</a:t>
            </a:r>
            <a:r>
              <a:rPr lang="en-US" sz="1600" dirty="0" smtClean="0"/>
              <a:t> </a:t>
            </a:r>
            <a:r>
              <a:rPr lang="en-US" sz="1800" dirty="0" smtClean="0"/>
              <a:t>reforms in the supply.</a:t>
            </a:r>
          </a:p>
          <a:p>
            <a:pPr marL="914400" lvl="1" indent="-457200">
              <a:lnSpc>
                <a:spcPct val="110000"/>
              </a:lnSpc>
              <a:buFont typeface="Wingdings" pitchFamily="2" charset="2"/>
              <a:buChar char="§"/>
            </a:pPr>
            <a:r>
              <a:rPr lang="en-US" sz="1800" dirty="0" smtClean="0"/>
              <a:t>Ownership.</a:t>
            </a:r>
          </a:p>
          <a:p>
            <a:pPr marL="914400" lvl="1" indent="-457200">
              <a:lnSpc>
                <a:spcPct val="110000"/>
              </a:lnSpc>
              <a:buFont typeface="Wingdings" pitchFamily="2" charset="2"/>
              <a:buChar char="§"/>
            </a:pPr>
            <a:r>
              <a:rPr lang="en-US" sz="1800" dirty="0" smtClean="0"/>
              <a:t>Operations and Maintenance of Assets for public purposes.</a:t>
            </a:r>
            <a:endParaRPr lang="en-US" sz="1600" dirty="0" smtClean="0"/>
          </a:p>
          <a:p>
            <a:pPr marL="914400" lvl="1" indent="-457200">
              <a:lnSpc>
                <a:spcPct val="110000"/>
              </a:lnSpc>
              <a:buFont typeface="Wingdings" pitchFamily="2" charset="2"/>
              <a:buChar char="§"/>
            </a:pPr>
            <a:r>
              <a:rPr lang="en-US" sz="1800" dirty="0" smtClean="0"/>
              <a:t>Contracting  and Private Sector Participation initiatives.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RISK MANAGEMENT PROVIDE</a:t>
            </a:r>
            <a:endParaRPr lang="en-US" dirty="0"/>
          </a:p>
        </p:txBody>
      </p:sp>
      <p:sp>
        <p:nvSpPr>
          <p:cNvPr id="3" name="Content Placeholder 2"/>
          <p:cNvSpPr>
            <a:spLocks noGrp="1"/>
          </p:cNvSpPr>
          <p:nvPr>
            <p:ph idx="1"/>
          </p:nvPr>
        </p:nvSpPr>
        <p:spPr/>
        <p:txBody>
          <a:bodyPr>
            <a:normAutofit fontScale="92500"/>
          </a:bodyPr>
          <a:lstStyle/>
          <a:p>
            <a:pPr>
              <a:lnSpc>
                <a:spcPct val="170000"/>
              </a:lnSpc>
              <a:buFont typeface="Wingdings" pitchFamily="2" charset="2"/>
              <a:buChar char="v"/>
            </a:pPr>
            <a:r>
              <a:rPr lang="en-US" sz="2400" b="1" u="sng" dirty="0" smtClean="0"/>
              <a:t>RISK MANAGEMENT PROVIDES</a:t>
            </a:r>
            <a:endParaRPr lang="en-US" sz="1600" b="1" u="sng" dirty="0" smtClean="0"/>
          </a:p>
          <a:p>
            <a:pPr lvl="1">
              <a:lnSpc>
                <a:spcPct val="170000"/>
              </a:lnSpc>
              <a:buFont typeface="Wingdings" pitchFamily="2" charset="2"/>
              <a:buChar char="v"/>
            </a:pPr>
            <a:r>
              <a:rPr lang="en-US" sz="2000" dirty="0" smtClean="0"/>
              <a:t>A structured way of providing and analyzing potential Risk.</a:t>
            </a:r>
          </a:p>
          <a:p>
            <a:pPr lvl="1">
              <a:lnSpc>
                <a:spcPct val="170000"/>
              </a:lnSpc>
              <a:buFont typeface="Wingdings" pitchFamily="2" charset="2"/>
              <a:buChar char="v"/>
            </a:pPr>
            <a:r>
              <a:rPr lang="en-US" sz="2000" dirty="0" smtClean="0"/>
              <a:t>Devising and implementing responses appropriate to their impact.</a:t>
            </a:r>
          </a:p>
          <a:p>
            <a:pPr lvl="1">
              <a:lnSpc>
                <a:spcPct val="170000"/>
              </a:lnSpc>
              <a:buFont typeface="Wingdings" pitchFamily="2" charset="2"/>
              <a:buChar char="v"/>
            </a:pPr>
            <a:endParaRPr lang="en-US" sz="2000" dirty="0" smtClean="0"/>
          </a:p>
          <a:p>
            <a:pPr>
              <a:lnSpc>
                <a:spcPct val="170000"/>
              </a:lnSpc>
              <a:buFont typeface="Wingdings" pitchFamily="2" charset="2"/>
              <a:buChar char="v"/>
            </a:pPr>
            <a:r>
              <a:rPr lang="en-US" sz="2400" b="1" u="sng" dirty="0" smtClean="0"/>
              <a:t>RESPONSES GENERALLY DRAW ON</a:t>
            </a:r>
          </a:p>
          <a:p>
            <a:pPr lvl="1">
              <a:lnSpc>
                <a:spcPct val="170000"/>
              </a:lnSpc>
              <a:buFont typeface="Wingdings" pitchFamily="2" charset="2"/>
              <a:buChar char="v"/>
            </a:pPr>
            <a:r>
              <a:rPr lang="en-US" sz="2000" dirty="0" smtClean="0"/>
              <a:t>Strategies of risk prevention</a:t>
            </a:r>
          </a:p>
          <a:p>
            <a:pPr lvl="1">
              <a:lnSpc>
                <a:spcPct val="170000"/>
              </a:lnSpc>
              <a:buFont typeface="Wingdings" pitchFamily="2" charset="2"/>
              <a:buChar char="v"/>
            </a:pPr>
            <a:r>
              <a:rPr lang="en-US" sz="2000" dirty="0" smtClean="0"/>
              <a:t>Risk transfer</a:t>
            </a:r>
          </a:p>
          <a:p>
            <a:pPr lvl="1">
              <a:lnSpc>
                <a:spcPct val="170000"/>
              </a:lnSpc>
              <a:buFont typeface="Wingdings" pitchFamily="2" charset="2"/>
              <a:buChar char="v"/>
            </a:pPr>
            <a:r>
              <a:rPr lang="en-US" sz="2000" dirty="0" smtClean="0"/>
              <a:t>Impact mitigation or risk acceptance.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ANALYSIS IS A PART OF RISK MANAGEMENT </a:t>
            </a:r>
            <a:endParaRPr lang="en-US" dirty="0"/>
          </a:p>
        </p:txBody>
      </p:sp>
      <p:sp>
        <p:nvSpPr>
          <p:cNvPr id="3" name="Content Placeholder 2"/>
          <p:cNvSpPr>
            <a:spLocks noGrp="1"/>
          </p:cNvSpPr>
          <p:nvPr>
            <p:ph idx="1"/>
          </p:nvPr>
        </p:nvSpPr>
        <p:spPr/>
        <p:txBody>
          <a:bodyPr>
            <a:normAutofit fontScale="92500"/>
          </a:bodyPr>
          <a:lstStyle/>
          <a:p>
            <a:pPr>
              <a:lnSpc>
                <a:spcPct val="150000"/>
              </a:lnSpc>
              <a:buFont typeface="Wingdings" pitchFamily="2" charset="2"/>
              <a:buChar char="v"/>
            </a:pPr>
            <a:r>
              <a:rPr lang="en-US" sz="2000" dirty="0" smtClean="0"/>
              <a:t>Risk Management addresses the question</a:t>
            </a:r>
          </a:p>
          <a:p>
            <a:pPr>
              <a:lnSpc>
                <a:spcPct val="150000"/>
              </a:lnSpc>
            </a:pPr>
            <a:endParaRPr lang="en-US" sz="2000" dirty="0" smtClean="0"/>
          </a:p>
          <a:p>
            <a:pPr lvl="1" algn="just">
              <a:lnSpc>
                <a:spcPct val="150000"/>
              </a:lnSpc>
              <a:buFont typeface="Wingdings" pitchFamily="2" charset="2"/>
              <a:buChar char="v"/>
            </a:pPr>
            <a:r>
              <a:rPr lang="en-US" sz="2400" b="1" u="sng" dirty="0" smtClean="0"/>
              <a:t>“ What might go wrong as compared with expectations”</a:t>
            </a:r>
          </a:p>
          <a:p>
            <a:pPr lvl="1" algn="just">
              <a:lnSpc>
                <a:spcPct val="150000"/>
              </a:lnSpc>
              <a:buFont typeface="Wingdings" pitchFamily="2" charset="2"/>
              <a:buChar char="v"/>
            </a:pPr>
            <a:endParaRPr lang="en-US" sz="2400" b="1" u="sng" dirty="0" smtClean="0"/>
          </a:p>
          <a:p>
            <a:pPr algn="just">
              <a:lnSpc>
                <a:spcPct val="150000"/>
              </a:lnSpc>
              <a:buFont typeface="Wingdings" pitchFamily="2" charset="2"/>
              <a:buChar char="v"/>
            </a:pPr>
            <a:r>
              <a:rPr lang="en-US" sz="2400" dirty="0" smtClean="0"/>
              <a:t> </a:t>
            </a:r>
            <a:r>
              <a:rPr lang="en-US" sz="2000" dirty="0" smtClean="0"/>
              <a:t>While Risk Management, as well as asking this question, seeks to resolve</a:t>
            </a:r>
          </a:p>
          <a:p>
            <a:pPr algn="just">
              <a:lnSpc>
                <a:spcPct val="150000"/>
              </a:lnSpc>
              <a:buFont typeface="Wingdings" pitchFamily="2" charset="2"/>
              <a:buChar char="v"/>
            </a:pPr>
            <a:endParaRPr lang="en-US" sz="2000" dirty="0" smtClean="0"/>
          </a:p>
          <a:p>
            <a:pPr lvl="1" algn="just">
              <a:lnSpc>
                <a:spcPct val="150000"/>
              </a:lnSpc>
              <a:buFont typeface="Wingdings" pitchFamily="2" charset="2"/>
              <a:buChar char="v"/>
            </a:pPr>
            <a:r>
              <a:rPr lang="en-US" sz="2400" b="1" u="sng" dirty="0" smtClean="0"/>
              <a:t>“What should be done about this.”</a:t>
            </a:r>
            <a:r>
              <a:rPr lang="en-US" sz="1600" dirty="0" smtClean="0"/>
              <a:t>  </a:t>
            </a:r>
            <a:r>
              <a:rPr lang="en-US" sz="2000" dirty="0" smtClean="0"/>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Risk Management Processes Assist</a:t>
            </a:r>
            <a:endParaRPr lang="en-US" dirty="0"/>
          </a:p>
        </p:txBody>
      </p:sp>
      <p:sp>
        <p:nvSpPr>
          <p:cNvPr id="3" name="Content Placeholder 2"/>
          <p:cNvSpPr>
            <a:spLocks noGrp="1"/>
          </p:cNvSpPr>
          <p:nvPr>
            <p:ph idx="1"/>
          </p:nvPr>
        </p:nvSpPr>
        <p:spPr/>
        <p:txBody>
          <a:bodyPr>
            <a:normAutofit/>
          </a:bodyPr>
          <a:lstStyle/>
          <a:p>
            <a:pPr>
              <a:lnSpc>
                <a:spcPct val="150000"/>
              </a:lnSpc>
              <a:buFont typeface="Wingdings" pitchFamily="2" charset="2"/>
              <a:buChar char="v"/>
            </a:pPr>
            <a:r>
              <a:rPr lang="en-US" sz="2400" b="1" u="sng" dirty="0" smtClean="0"/>
              <a:t>RISK MANAGEMENT PROCESS</a:t>
            </a:r>
          </a:p>
          <a:p>
            <a:pPr lvl="1">
              <a:lnSpc>
                <a:spcPct val="150000"/>
              </a:lnSpc>
              <a:buFont typeface="Wingdings" pitchFamily="2" charset="2"/>
              <a:buChar char="v"/>
            </a:pPr>
            <a:r>
              <a:rPr lang="en-US" sz="2000" dirty="0" smtClean="0"/>
              <a:t>Assist planners to systematically identify risk</a:t>
            </a:r>
          </a:p>
          <a:p>
            <a:pPr lvl="1">
              <a:lnSpc>
                <a:spcPct val="150000"/>
              </a:lnSpc>
              <a:buFont typeface="Wingdings" pitchFamily="2" charset="2"/>
              <a:buChar char="v"/>
            </a:pPr>
            <a:r>
              <a:rPr lang="en-US" sz="2000" dirty="0" smtClean="0"/>
              <a:t>Develop measures to assess them and their consequences</a:t>
            </a:r>
          </a:p>
          <a:p>
            <a:pPr lvl="1">
              <a:lnSpc>
                <a:spcPct val="150000"/>
              </a:lnSpc>
              <a:buFont typeface="Wingdings" pitchFamily="2" charset="2"/>
              <a:buChar char="v"/>
            </a:pPr>
            <a:endParaRPr lang="en-US" sz="2000" dirty="0" smtClean="0"/>
          </a:p>
          <a:p>
            <a:pPr>
              <a:lnSpc>
                <a:spcPct val="150000"/>
              </a:lnSpc>
              <a:buFont typeface="Wingdings" pitchFamily="2" charset="2"/>
              <a:buChar char="v"/>
            </a:pPr>
            <a:r>
              <a:rPr lang="en-US" sz="2400" b="1" u="sng" dirty="0" smtClean="0"/>
              <a:t>AIM</a:t>
            </a:r>
            <a:r>
              <a:rPr lang="en-US" sz="2400" dirty="0" smtClean="0"/>
              <a:t> </a:t>
            </a:r>
          </a:p>
          <a:p>
            <a:pPr lvl="1">
              <a:lnSpc>
                <a:spcPct val="150000"/>
              </a:lnSpc>
              <a:buFont typeface="Wingdings" pitchFamily="2" charset="2"/>
              <a:buChar char="v"/>
            </a:pPr>
            <a:r>
              <a:rPr lang="en-US" sz="2000" dirty="0" smtClean="0"/>
              <a:t>Produce more reliable planning.</a:t>
            </a:r>
          </a:p>
          <a:p>
            <a:pPr lvl="1">
              <a:lnSpc>
                <a:spcPct val="150000"/>
              </a:lnSpc>
              <a:buFont typeface="Wingdings" pitchFamily="2" charset="2"/>
              <a:buChar char="v"/>
            </a:pPr>
            <a:r>
              <a:rPr lang="en-US" sz="2000" dirty="0" smtClean="0"/>
              <a:t>Greater certainty about financial and management outcomes.</a:t>
            </a:r>
          </a:p>
          <a:p>
            <a:pPr lvl="1">
              <a:lnSpc>
                <a:spcPct val="150000"/>
              </a:lnSpc>
              <a:buFont typeface="Wingdings" pitchFamily="2" charset="2"/>
              <a:buChar char="v"/>
            </a:pPr>
            <a:r>
              <a:rPr lang="en-US" sz="2000" dirty="0" smtClean="0"/>
              <a:t>Improved decision making.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1869</TotalTime>
  <Words>2397</Words>
  <Application>Microsoft Office PowerPoint</Application>
  <PresentationFormat>On-screen Show (4:3)</PresentationFormat>
  <Paragraphs>376</Paragraphs>
  <Slides>59</Slides>
  <Notes>2</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Solstice</vt:lpstr>
      <vt:lpstr>Risk Management  The Risk Management Process</vt:lpstr>
      <vt:lpstr>Slide 2</vt:lpstr>
      <vt:lpstr>Project Risk Management</vt:lpstr>
      <vt:lpstr>Major Processes</vt:lpstr>
      <vt:lpstr>Slide 5</vt:lpstr>
      <vt:lpstr>RISK</vt:lpstr>
      <vt:lpstr>WHAT DOES RISK MANAGEMENT PROVIDE</vt:lpstr>
      <vt:lpstr>RISK ANALYSIS IS A PART OF RISK MANAGEMENT </vt:lpstr>
      <vt:lpstr>How do Risk Management Processes Assist</vt:lpstr>
      <vt:lpstr>Terminology </vt:lpstr>
      <vt:lpstr>Terminology</vt:lpstr>
      <vt:lpstr>Terminology</vt:lpstr>
      <vt:lpstr>RISK MANAGEMENT PROCESS</vt:lpstr>
      <vt:lpstr>RISK MANAGEMENT PROCESS</vt:lpstr>
      <vt:lpstr>MAIN OUTPUT</vt:lpstr>
      <vt:lpstr>PROPOSAL FAMILIARIZATION</vt:lpstr>
      <vt:lpstr>PROPOSAL FAMILIARIZATION</vt:lpstr>
      <vt:lpstr>DEFINE OBJECTIVES</vt:lpstr>
      <vt:lpstr>IDENTIFY CRITERIA</vt:lpstr>
      <vt:lpstr>Define Key Elements</vt:lpstr>
      <vt:lpstr>Slide 21</vt:lpstr>
      <vt:lpstr>Risk Analysis</vt:lpstr>
      <vt:lpstr>Slide 23</vt:lpstr>
      <vt:lpstr>IDENTIFY RISK</vt:lpstr>
      <vt:lpstr>Slide 25</vt:lpstr>
      <vt:lpstr>IDENTIFY RISK</vt:lpstr>
      <vt:lpstr>Slide 27</vt:lpstr>
      <vt:lpstr>Identify Risk – Main Risk Areas</vt:lpstr>
      <vt:lpstr>ASSESS RISK LIKELIHOOD AND CONSEQUENCES </vt:lpstr>
      <vt:lpstr>ASSESS RISK LIKELIHOOD AND CONSEQUENCES </vt:lpstr>
      <vt:lpstr>DETERMINE SIGNIFICANT RISKS </vt:lpstr>
      <vt:lpstr>DETERMINE SIGNIFICANT RISKS </vt:lpstr>
      <vt:lpstr>DETERMINE SIGNIFICANT RISKS </vt:lpstr>
      <vt:lpstr>Slide 34</vt:lpstr>
      <vt:lpstr>Risk Ranking Matrix</vt:lpstr>
      <vt:lpstr>Risk Response Planning</vt:lpstr>
      <vt:lpstr>Slide 37</vt:lpstr>
      <vt:lpstr>Risk Response Planning</vt:lpstr>
      <vt:lpstr>Risk Response Planning</vt:lpstr>
      <vt:lpstr>Risk Response Planning</vt:lpstr>
      <vt:lpstr>Slide 41</vt:lpstr>
      <vt:lpstr>Risk Response Planning</vt:lpstr>
      <vt:lpstr>Slide 43</vt:lpstr>
      <vt:lpstr>Slide 44</vt:lpstr>
      <vt:lpstr>Risk Response Planning</vt:lpstr>
      <vt:lpstr>REPORTING</vt:lpstr>
      <vt:lpstr>Reporting </vt:lpstr>
      <vt:lpstr>Reporting</vt:lpstr>
      <vt:lpstr>Risk Management Implementation</vt:lpstr>
      <vt:lpstr>Slide 50</vt:lpstr>
      <vt:lpstr>Risk Management Implementation</vt:lpstr>
      <vt:lpstr>Slide 52</vt:lpstr>
      <vt:lpstr>Slide 53</vt:lpstr>
      <vt:lpstr>CHECKLIST FOR RISK MANAGEMENT</vt:lpstr>
      <vt:lpstr>CHECKLIST FOR RISK MANAGEMENT</vt:lpstr>
      <vt:lpstr>CHECKLIST FOR RISK MANAGEMENT</vt:lpstr>
      <vt:lpstr>CHECKLIST FOR RISK MANAGEMENT</vt:lpstr>
      <vt:lpstr>CHECKLIST FOR RISK MANAGEMENT</vt:lpstr>
      <vt:lpstr>End of Session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Zeeshan</dc:creator>
  <cp:lastModifiedBy>Zeeshan</cp:lastModifiedBy>
  <cp:revision>59</cp:revision>
  <dcterms:created xsi:type="dcterms:W3CDTF">2011-12-21T19:49:58Z</dcterms:created>
  <dcterms:modified xsi:type="dcterms:W3CDTF">2012-03-05T23:30:49Z</dcterms:modified>
</cp:coreProperties>
</file>