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611"/>
            <a:ext cx="9131120" cy="53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1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9545"/>
            <a:ext cx="12192000" cy="68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7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2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5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1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Do’s and Don’ts of Resume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0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600" b="1" dirty="0" smtClean="0"/>
              <a:t>Do</a:t>
            </a:r>
            <a:endParaRPr lang="en-US" sz="1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1. Customize </a:t>
            </a:r>
            <a:r>
              <a:rPr lang="en-US" sz="2800" b="1" dirty="0">
                <a:solidFill>
                  <a:srgbClr val="FF0000"/>
                </a:solidFill>
              </a:rPr>
              <a:t>your resume every time. </a:t>
            </a:r>
            <a:endParaRPr lang="en-US" sz="2400" dirty="0" smtClean="0"/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2. Show off your tech skills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3. Highlight your achievements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4. Note your accomplishments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5. Proofread and proofread again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r>
              <a:rPr lang="en-US" sz="2800" b="1" dirty="0">
                <a:solidFill>
                  <a:srgbClr val="FF0000"/>
                </a:solidFill>
              </a:rPr>
              <a:t>. Give a heads up to your references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7. Keep it updated.</a:t>
            </a:r>
          </a:p>
        </p:txBody>
      </p:sp>
    </p:spTree>
    <p:extLst>
      <p:ext uri="{BB962C8B-B14F-4D97-AF65-F5344CB8AC3E}">
        <p14:creationId xmlns:p14="http://schemas.microsoft.com/office/powerpoint/2010/main" val="172710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Building your Resume Workshop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1. Define what a Resume is</a:t>
            </a:r>
          </a:p>
          <a:p>
            <a:pPr marL="0" indent="0">
              <a:buNone/>
            </a:pPr>
            <a:r>
              <a:rPr lang="en-US" sz="3600" b="1" dirty="0" smtClean="0"/>
              <a:t>2. Two types of Resume</a:t>
            </a:r>
          </a:p>
          <a:p>
            <a:pPr marL="0" indent="0">
              <a:buNone/>
            </a:pPr>
            <a:r>
              <a:rPr lang="en-US" sz="3600" b="1" dirty="0" smtClean="0"/>
              <a:t>3. Resume Format and Content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4. Resume Objectives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69866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Don’ts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963" y="864108"/>
            <a:ext cx="811369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. Misrepresent your education or job experience.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2. Give reasons for leaving each job. 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3. Get too personal.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4. Worry about using exact dates. 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5. Experiment with a crazy format.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6. Use your company phone number or email address.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7. List past salary </a:t>
            </a:r>
            <a:r>
              <a:rPr lang="en-US" sz="2800" b="1" dirty="0" smtClean="0">
                <a:solidFill>
                  <a:srgbClr val="FF0000"/>
                </a:solidFill>
              </a:rPr>
              <a:t>information.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8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You never get a second chance to create a first impression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Your Resume is one of your first impressions with a potential employer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1367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5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0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4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732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29</TotalTime>
  <Words>126</Words>
  <Application>Microsoft Office PowerPoint</Application>
  <PresentationFormat>Widescreen</PresentationFormat>
  <Paragraphs>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Corbel</vt:lpstr>
      <vt:lpstr>Wingdings 2</vt:lpstr>
      <vt:lpstr>Frame</vt:lpstr>
      <vt:lpstr>PowerPoint Presentation</vt:lpstr>
      <vt:lpstr>Building your Resume Workshop</vt:lpstr>
      <vt:lpstr>You never get a second chance to create a first impression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Do’s and Don’ts of Resume</vt:lpstr>
      <vt:lpstr>Do</vt:lpstr>
      <vt:lpstr>Don’ts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2018-12-27T06:33:54Z</dcterms:created>
  <dcterms:modified xsi:type="dcterms:W3CDTF">2018-12-27T07:03:15Z</dcterms:modified>
</cp:coreProperties>
</file>