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7772400" cy="1362456"/>
          </a:xfrm>
        </p:spPr>
        <p:txBody>
          <a:bodyPr/>
          <a:lstStyle/>
          <a:p>
            <a:r>
              <a:rPr lang="en-US" dirty="0" smtClean="0"/>
              <a:t>RESEARCH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Course Lectures\3rd Semester\New folder\research-proposal-presentation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Course Lectures\3rd Semester\New folder\research-proposal-presentation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Course Lectures\3rd Semester\New folder\research-proposal-presentation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Course Lectures\3rd Semester\New folder\research-proposal-presentation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Course Lectures\3rd Semester\New folder\research-proposal-presentation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Course Lectures\3rd Semester\New folder\research-proposal-presentation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1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Course Lectures\3rd Semester\New folder\research-proposal-presentation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8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Course Lectures\3rd Semester\New folder\research-proposal-presentation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Course Lectures\3rd Semester\New folder\research-proposal-presentation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Course Lectures\3rd Semester\New folder\research-proposal-presentation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urse Lectures\3rd Semester\New folder\research-proposal-presentation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Course Lectures\3rd Semester\New folder\research-proposal-presentation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Course Lectures\3rd Semester\New folder\research-proposal-presentation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Course Lectures\3rd Semester\New folder\research-proposal-presentation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Course Lectures\3rd Semester\New folder\research-proposal-presentation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Course Lectures\3rd Semester\New folder\research-proposal-presentation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Course Lectures\3rd Semester\New folder\research-proposal-presentation-2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Course Lectures\3rd Semester\New folder\research-proposal-presentation-2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0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Course Lectures\3rd Semester\New folder\research-proposal-presentation-2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Course Lectures\3rd Semester\New folder\research-proposal-presentation-2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Course Lectures\3rd Semester\New folder\research-proposal-presentation-3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ourse Lectures\3rd Semester\New folder\research-proposal-presentation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1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Course Lectures\3rd Semester\New folder\research-proposal-presentation-3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Course Lectures\3rd Semester\New folder\research-proposal-presentation-3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Course Lectures\3rd Semester\New folder\research-proposal-presentation-3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ourse Lectures\3rd Semester\New folder\research-proposal-presentation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Course Lectures\3rd Semester\New folder\research-proposal-presentation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9175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Course Lectures\3rd Semester\New folder\research-proposal-presentation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1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ourse Lectures\3rd Semester\New folder\research-proposal-presentation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9134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Course Lectures\3rd Semester\New folder\research-proposal-presentation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ourse Lectures\3rd Semester\New folder\research-proposal-presentation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2</Words>
  <Application>Microsoft Office PowerPoint</Application>
  <PresentationFormat>On-screen Show (4:3)</PresentationFormat>
  <Paragraphs>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RESEARCH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Naeem Ullah KakaKhel</dc:creator>
  <cp:lastModifiedBy>ismail - [2010]</cp:lastModifiedBy>
  <cp:revision>3</cp:revision>
  <dcterms:created xsi:type="dcterms:W3CDTF">2006-08-16T00:00:00Z</dcterms:created>
  <dcterms:modified xsi:type="dcterms:W3CDTF">2020-01-15T05:32:22Z</dcterms:modified>
</cp:coreProperties>
</file>