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73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59" r:id="rId12"/>
    <p:sldId id="260" r:id="rId13"/>
    <p:sldId id="261" r:id="rId14"/>
    <p:sldId id="262" r:id="rId15"/>
    <p:sldId id="263" r:id="rId16"/>
    <p:sldId id="26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96154A04-8FBD-40CE-B641-D52F8FDA68F7}">
          <p14:sldIdLst>
            <p14:sldId id="258"/>
            <p14:sldId id="257"/>
            <p14:sldId id="273"/>
            <p14:sldId id="266"/>
            <p14:sldId id="267"/>
            <p14:sldId id="268"/>
            <p14:sldId id="269"/>
            <p14:sldId id="270"/>
            <p14:sldId id="271"/>
            <p14:sldId id="272"/>
            <p14:sldId id="259"/>
            <p14:sldId id="260"/>
            <p14:sldId id="261"/>
            <p14:sldId id="262"/>
            <p14:sldId id="263"/>
            <p14:sldId id="26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C38F-58A6-4510-84E5-6D11BE135C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A2C-830F-4B6F-A19B-CA71C466E6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C38F-58A6-4510-84E5-6D11BE135C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A2C-830F-4B6F-A19B-CA71C466E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C38F-58A6-4510-84E5-6D11BE135C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A2C-830F-4B6F-A19B-CA71C466E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C38F-58A6-4510-84E5-6D11BE135C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A2C-830F-4B6F-A19B-CA71C466E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C38F-58A6-4510-84E5-6D11BE135C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2600A2C-830F-4B6F-A19B-CA71C466E63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C38F-58A6-4510-84E5-6D11BE135C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A2C-830F-4B6F-A19B-CA71C466E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C38F-58A6-4510-84E5-6D11BE135C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A2C-830F-4B6F-A19B-CA71C466E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C38F-58A6-4510-84E5-6D11BE135C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A2C-830F-4B6F-A19B-CA71C466E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C38F-58A6-4510-84E5-6D11BE135C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A2C-830F-4B6F-A19B-CA71C466E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C38F-58A6-4510-84E5-6D11BE135C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A2C-830F-4B6F-A19B-CA71C466E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2C38F-58A6-4510-84E5-6D11BE135C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00A2C-830F-4B6F-A19B-CA71C466E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A52C38F-58A6-4510-84E5-6D11BE135C3C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2600A2C-830F-4B6F-A19B-CA71C466E63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</a:p>
          <a:p>
            <a:r>
              <a:rPr lang="en-US" dirty="0"/>
              <a:t>News coverage and then writing the news for newspaper, radio, or television is called reporting</a:t>
            </a:r>
            <a:r>
              <a:rPr lang="en-US" dirty="0" smtClean="0"/>
              <a:t>.</a:t>
            </a:r>
          </a:p>
          <a:p>
            <a:pPr marL="137160" indent="0">
              <a:buNone/>
            </a:pP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5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Tactful</a:t>
            </a:r>
          </a:p>
          <a:p>
            <a:r>
              <a:rPr lang="en-US" dirty="0"/>
              <a:t>Reporter needs to be tactful and shrewd to have persons telling him what he wants. Tactfully </a:t>
            </a:r>
            <a:r>
              <a:rPr lang="en-US" dirty="0" smtClean="0"/>
              <a:t>and intelligently</a:t>
            </a:r>
            <a:r>
              <a:rPr lang="en-US" dirty="0"/>
              <a:t>, sometimes he is able to get what he needs without letting his source get alarmed. This is what </a:t>
            </a:r>
            <a:r>
              <a:rPr lang="en-US" dirty="0" smtClean="0"/>
              <a:t>a reporter </a:t>
            </a:r>
            <a:r>
              <a:rPr lang="en-US" dirty="0"/>
              <a:t>is.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63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TYPES OF REPORTING IN TERMS OF CONTENT:</a:t>
            </a:r>
          </a:p>
          <a:p>
            <a:r>
              <a:rPr lang="en-US" dirty="0"/>
              <a:t>Broadly speaking there are three types of reporting which are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/>
              <a:t>a) Factual Reporting</a:t>
            </a:r>
          </a:p>
          <a:p>
            <a:r>
              <a:rPr lang="en-US" dirty="0"/>
              <a:t>b) Interpretative Reporting</a:t>
            </a:r>
          </a:p>
          <a:p>
            <a:r>
              <a:rPr lang="en-US" dirty="0"/>
              <a:t>c) Investigative Reporting </a:t>
            </a:r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8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b="1" dirty="0"/>
              <a:t>a) Factual Reporting</a:t>
            </a:r>
          </a:p>
          <a:p>
            <a:r>
              <a:rPr lang="en-US" dirty="0"/>
              <a:t>The factual reporting is actually the reporting of any incident immediately after it takes place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It is </a:t>
            </a:r>
            <a:r>
              <a:rPr lang="en-US" dirty="0" smtClean="0"/>
              <a:t>basically to </a:t>
            </a:r>
            <a:r>
              <a:rPr lang="en-US" dirty="0"/>
              <a:t>break the news and it covers the basic questions of news building that are what, when, where and who.</a:t>
            </a:r>
          </a:p>
          <a:p>
            <a:r>
              <a:rPr lang="en-US" dirty="0"/>
              <a:t>The news is on the channel as a part of the news bulletin for the very first time. Even if it is not the time </a:t>
            </a:r>
            <a:r>
              <a:rPr lang="en-US" dirty="0" smtClean="0"/>
              <a:t>of bulletin </a:t>
            </a:r>
            <a:r>
              <a:rPr lang="en-US" dirty="0"/>
              <a:t>the usual transmission is halted and the breaking news is put on air. </a:t>
            </a:r>
            <a:endParaRPr lang="en-US" dirty="0" smtClean="0"/>
          </a:p>
          <a:p>
            <a:r>
              <a:rPr lang="en-US" dirty="0" smtClean="0"/>
              <a:t>It depends </a:t>
            </a:r>
            <a:r>
              <a:rPr lang="en-US" dirty="0"/>
              <a:t>on </a:t>
            </a:r>
            <a:r>
              <a:rPr lang="en-US" dirty="0" smtClean="0"/>
              <a:t>the newsworthiness </a:t>
            </a:r>
            <a:r>
              <a:rPr lang="en-US" dirty="0"/>
              <a:t>of the event that has been reported and is to be given as breaking news.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/>
              <a:t>b) Interpretative Reporting</a:t>
            </a:r>
          </a:p>
          <a:p>
            <a:r>
              <a:rPr lang="en-US" dirty="0"/>
              <a:t>It is a kind of reporting in which the reporter seeks for the details and other aspects of the news story. </a:t>
            </a:r>
            <a:endParaRPr lang="en-US" dirty="0" smtClean="0"/>
          </a:p>
          <a:p>
            <a:r>
              <a:rPr lang="en-US" dirty="0" smtClean="0"/>
              <a:t>The questions </a:t>
            </a:r>
            <a:r>
              <a:rPr lang="en-US" dirty="0"/>
              <a:t>how and why are focused upon while doing interpretative reporting.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interpret means, </a:t>
            </a:r>
            <a:r>
              <a:rPr lang="en-US" dirty="0" smtClean="0"/>
              <a:t>to explain </a:t>
            </a:r>
            <a:r>
              <a:rPr lang="en-US" dirty="0"/>
              <a:t>or describe something in detail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Interpretative report is normally treated as special report about </a:t>
            </a:r>
            <a:r>
              <a:rPr lang="en-US" dirty="0" smtClean="0"/>
              <a:t>any news </a:t>
            </a:r>
            <a:r>
              <a:rPr lang="en-US" dirty="0"/>
              <a:t>story.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54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b="1" dirty="0"/>
              <a:t>c) Investigative Reporting</a:t>
            </a:r>
          </a:p>
          <a:p>
            <a:r>
              <a:rPr lang="en-US" dirty="0"/>
              <a:t>It is a kind of reporting in which the reporter attempts to uncover the hidden truths of a news story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The facts </a:t>
            </a:r>
            <a:r>
              <a:rPr lang="en-US" dirty="0"/>
              <a:t>which are tried to keep secret by some people, the reporter noses those facts, finds them out and </a:t>
            </a:r>
            <a:r>
              <a:rPr lang="en-US" dirty="0" smtClean="0"/>
              <a:t>then brings </a:t>
            </a:r>
            <a:r>
              <a:rPr lang="en-US" dirty="0"/>
              <a:t>them on the surface to show </a:t>
            </a:r>
            <a:r>
              <a:rPr lang="en-US" dirty="0" smtClean="0"/>
              <a:t>the readers, viewers &amp; </a:t>
            </a:r>
            <a:r>
              <a:rPr lang="en-US" dirty="0"/>
              <a:t>listeners the real picture of the story.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13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TYPES OF REPORTING IN TERMS OF NATURE:</a:t>
            </a:r>
          </a:p>
          <a:p>
            <a:pPr marL="137160" indent="0">
              <a:buNone/>
            </a:pPr>
            <a:r>
              <a:rPr lang="en-US" b="1" dirty="0"/>
              <a:t>a) Diary Assignment</a:t>
            </a:r>
          </a:p>
          <a:p>
            <a:r>
              <a:rPr lang="en-US" dirty="0"/>
              <a:t>News room diary has already been discussed in detail.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reporter’s duty to look up that diary and see </a:t>
            </a:r>
            <a:r>
              <a:rPr lang="en-US" dirty="0" smtClean="0"/>
              <a:t>if there </a:t>
            </a:r>
            <a:r>
              <a:rPr lang="en-US" dirty="0"/>
              <a:t>is any function to be covered and reported.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this case the source of information for the reporter is </a:t>
            </a:r>
            <a:r>
              <a:rPr lang="en-US" dirty="0" smtClean="0"/>
              <a:t>the </a:t>
            </a:r>
            <a:r>
              <a:rPr lang="en-US" dirty="0"/>
              <a:t>newsroom diary that is maintained with the help of the news releases that land in the newsroom </a:t>
            </a:r>
            <a:r>
              <a:rPr lang="en-US" dirty="0" smtClean="0"/>
              <a:t>through different </a:t>
            </a:r>
            <a:r>
              <a:rPr lang="en-US" dirty="0"/>
              <a:t>sources like by post, internet or fax.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72916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TYPES OF REPORTING IN TERMS OF NATURE:</a:t>
            </a:r>
          </a:p>
          <a:p>
            <a:pPr marL="137160" indent="0">
              <a:buNone/>
            </a:pPr>
            <a:r>
              <a:rPr lang="en-US" b="1" dirty="0" smtClean="0"/>
              <a:t>b</a:t>
            </a:r>
            <a:r>
              <a:rPr lang="en-US" b="1" dirty="0"/>
              <a:t>) Instant Reaction Callouts</a:t>
            </a:r>
          </a:p>
          <a:p>
            <a:r>
              <a:rPr lang="en-US" dirty="0"/>
              <a:t>Normally diary assignments are there in the knowledge of a reporter before time, sometimes even days before. But instant reaction callouts a reporter does not know about until the incident takes place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this case </a:t>
            </a:r>
            <a:r>
              <a:rPr lang="en-US" dirty="0"/>
              <a:t>he is called up and informed somehow or the other to cover the story. It is therefore said that a </a:t>
            </a:r>
            <a:r>
              <a:rPr lang="en-US" dirty="0" smtClean="0"/>
              <a:t>reporter </a:t>
            </a:r>
            <a:r>
              <a:rPr lang="en-US" dirty="0"/>
              <a:t>is incomplete indeed without his </a:t>
            </a:r>
            <a:r>
              <a:rPr lang="en-US" dirty="0" smtClean="0"/>
              <a:t>kit.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73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2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Thanks for giving your precious time to these slides for further details or queries kindly do contact with your coordinator.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</a:t>
            </a:r>
            <a:r>
              <a:rPr lang="en-US" dirty="0" smtClean="0">
                <a:solidFill>
                  <a:srgbClr val="92D050"/>
                </a:solidFill>
              </a:rPr>
              <a:t>Best </a:t>
            </a:r>
            <a:r>
              <a:rPr lang="en-US" dirty="0" smtClean="0">
                <a:solidFill>
                  <a:srgbClr val="92D050"/>
                </a:solidFill>
              </a:rPr>
              <a:t>Luck  </a:t>
            </a:r>
            <a:endParaRPr lang="en-US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11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endParaRPr lang="en-US" dirty="0"/>
          </a:p>
          <a:p>
            <a:r>
              <a:rPr lang="en-US" b="1" dirty="0"/>
              <a:t>Report</a:t>
            </a:r>
          </a:p>
          <a:p>
            <a:r>
              <a:rPr lang="en-US" dirty="0"/>
              <a:t>In the </a:t>
            </a:r>
            <a:r>
              <a:rPr lang="en-US" dirty="0" smtClean="0"/>
              <a:t>field </a:t>
            </a:r>
            <a:r>
              <a:rPr lang="en-US" dirty="0"/>
              <a:t>of journalism, a report is a written or spoken account of an event, to be published </a:t>
            </a:r>
            <a:r>
              <a:rPr lang="en-US" dirty="0" smtClean="0"/>
              <a:t>in newspaper </a:t>
            </a:r>
            <a:r>
              <a:rPr lang="en-US" dirty="0"/>
              <a:t>or broadcast on radio or television.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60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Reporter</a:t>
            </a:r>
          </a:p>
          <a:p>
            <a:r>
              <a:rPr lang="en-US" dirty="0"/>
              <a:t>Reporter is the person who finds and/ or covers a news story for the news organization he/she is </a:t>
            </a:r>
            <a:r>
              <a:rPr lang="en-US" dirty="0" smtClean="0"/>
              <a:t>working for.</a:t>
            </a:r>
          </a:p>
          <a:p>
            <a:r>
              <a:rPr lang="en-US" dirty="0" smtClean="0"/>
              <a:t> </a:t>
            </a:r>
            <a:r>
              <a:rPr lang="en-US" dirty="0"/>
              <a:t>Every news organization, whether print or electronic, has a systematic network of reporters who </a:t>
            </a:r>
            <a:r>
              <a:rPr lang="en-US" dirty="0" smtClean="0"/>
              <a:t>are deputed </a:t>
            </a:r>
            <a:r>
              <a:rPr lang="en-US" dirty="0"/>
              <a:t>in different cities and places throughout the world.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bigger the organization, the vaster </a:t>
            </a:r>
            <a:r>
              <a:rPr lang="en-US" dirty="0" smtClean="0"/>
              <a:t>the network </a:t>
            </a:r>
            <a:r>
              <a:rPr lang="en-US" dirty="0"/>
              <a:t>of reporters is. </a:t>
            </a:r>
          </a:p>
        </p:txBody>
      </p:sp>
    </p:spTree>
    <p:extLst>
      <p:ext uri="{BB962C8B-B14F-4D97-AF65-F5344CB8AC3E}">
        <p14:creationId xmlns:p14="http://schemas.microsoft.com/office/powerpoint/2010/main" val="319356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REPORTER’S QUALITIES:</a:t>
            </a:r>
          </a:p>
          <a:p>
            <a:r>
              <a:rPr lang="en-US" dirty="0"/>
              <a:t>Reporter, obviously, is a journalist and must get proper formal education that is a prerequisite for </a:t>
            </a:r>
            <a:r>
              <a:rPr lang="en-US" dirty="0" smtClean="0"/>
              <a:t>getting into </a:t>
            </a:r>
            <a:r>
              <a:rPr lang="en-US" dirty="0"/>
              <a:t>this field. Despite being furnished with formal education there are certain other qualities as well </a:t>
            </a:r>
            <a:r>
              <a:rPr lang="en-US" dirty="0" smtClean="0"/>
              <a:t>that make </a:t>
            </a:r>
            <a:r>
              <a:rPr lang="en-US" dirty="0"/>
              <a:t>an ace reporter.</a:t>
            </a:r>
          </a:p>
        </p:txBody>
      </p:sp>
    </p:spTree>
    <p:extLst>
      <p:ext uri="{BB962C8B-B14F-4D97-AF65-F5344CB8AC3E}">
        <p14:creationId xmlns:p14="http://schemas.microsoft.com/office/powerpoint/2010/main" val="316634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Nosy/ curious</a:t>
            </a:r>
          </a:p>
          <a:p>
            <a:r>
              <a:rPr lang="en-US" dirty="0"/>
              <a:t>A good reporter needs to be very nosy and curious about things. Unless he takes extra interest in </a:t>
            </a:r>
            <a:r>
              <a:rPr lang="en-US" dirty="0" smtClean="0"/>
              <a:t>any apparently </a:t>
            </a:r>
            <a:r>
              <a:rPr lang="en-US" dirty="0"/>
              <a:t>routine matter, he cannot hunt news.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goes beyond the things.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looks for what is </a:t>
            </a:r>
            <a:r>
              <a:rPr lang="en-US" dirty="0" smtClean="0"/>
              <a:t>behind the </a:t>
            </a:r>
            <a:r>
              <a:rPr lang="en-US" dirty="0"/>
              <a:t>curtain.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peeps into the slits to find out what is truth.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gets behind the masks to uncover the faces.</a:t>
            </a:r>
          </a:p>
          <a:p>
            <a:r>
              <a:rPr lang="en-US" dirty="0" smtClean="0"/>
              <a:t>To </a:t>
            </a:r>
            <a:r>
              <a:rPr lang="en-US" dirty="0"/>
              <a:t>perform all these acts he needs to be very careful and within the law boundaries otherwise he </a:t>
            </a:r>
            <a:r>
              <a:rPr lang="en-US" dirty="0" smtClean="0"/>
              <a:t>may create problems for himself.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74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Sharp Observation</a:t>
            </a:r>
          </a:p>
          <a:p>
            <a:r>
              <a:rPr lang="en-US" dirty="0"/>
              <a:t>Unless a reporter casts searching look on anything he is unable to find out something newsworthy. </a:t>
            </a:r>
            <a:endParaRPr lang="en-US" dirty="0" smtClean="0"/>
          </a:p>
          <a:p>
            <a:r>
              <a:rPr lang="en-US" dirty="0" smtClean="0"/>
              <a:t>He has to </a:t>
            </a:r>
            <a:r>
              <a:rPr lang="en-US" dirty="0"/>
              <a:t>be a good observer of things, happenings and incidents. </a:t>
            </a:r>
            <a:endParaRPr lang="en-US" dirty="0" smtClean="0"/>
          </a:p>
          <a:p>
            <a:r>
              <a:rPr lang="en-US" dirty="0" smtClean="0"/>
              <a:t>Good </a:t>
            </a:r>
            <a:r>
              <a:rPr lang="en-US" dirty="0"/>
              <a:t>observation power is something by </a:t>
            </a:r>
            <a:r>
              <a:rPr lang="en-US" dirty="0" smtClean="0"/>
              <a:t>which a </a:t>
            </a:r>
            <a:r>
              <a:rPr lang="en-US" dirty="0"/>
              <a:t>reporter gets successful in finding news.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52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Public Relations</a:t>
            </a:r>
          </a:p>
          <a:p>
            <a:r>
              <a:rPr lang="en-US" dirty="0"/>
              <a:t>A good reporter always tries to cultivate good relations with others. He has friends in almost </a:t>
            </a:r>
            <a:r>
              <a:rPr lang="en-US" dirty="0" smtClean="0"/>
              <a:t>every important </a:t>
            </a:r>
            <a:r>
              <a:rPr lang="en-US" dirty="0"/>
              <a:t>department and walk of </a:t>
            </a:r>
            <a:r>
              <a:rPr lang="en-US" dirty="0" smtClean="0"/>
              <a:t>life.</a:t>
            </a:r>
          </a:p>
          <a:p>
            <a:r>
              <a:rPr lang="en-US" dirty="0" smtClean="0"/>
              <a:t>At </a:t>
            </a:r>
            <a:r>
              <a:rPr lang="en-US" dirty="0"/>
              <a:t>time of need he does not find any difficulty while </a:t>
            </a:r>
            <a:r>
              <a:rPr lang="en-US" dirty="0" smtClean="0"/>
              <a:t>getting information </a:t>
            </a:r>
            <a:r>
              <a:rPr lang="en-US" dirty="0"/>
              <a:t>about anything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3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Active/ dynamic</a:t>
            </a:r>
          </a:p>
          <a:p>
            <a:r>
              <a:rPr lang="en-US" dirty="0"/>
              <a:t>A successful reporter is not idle or lethargic kind of person. Rather he is active and dynamic; </a:t>
            </a:r>
            <a:endParaRPr lang="en-US" dirty="0" smtClean="0"/>
          </a:p>
          <a:p>
            <a:r>
              <a:rPr lang="en-US" dirty="0" smtClean="0"/>
              <a:t>Always </a:t>
            </a:r>
            <a:r>
              <a:rPr lang="en-US" dirty="0"/>
              <a:t>ready </a:t>
            </a:r>
            <a:r>
              <a:rPr lang="en-US" dirty="0" smtClean="0"/>
              <a:t>to take </a:t>
            </a:r>
            <a:r>
              <a:rPr lang="en-US" dirty="0"/>
              <a:t>up assignment and go on with given tasks. </a:t>
            </a:r>
            <a:endParaRPr lang="en-US" dirty="0" smtClean="0"/>
          </a:p>
          <a:p>
            <a:r>
              <a:rPr lang="en-US" dirty="0" smtClean="0"/>
              <a:t>Never </a:t>
            </a:r>
            <a:r>
              <a:rPr lang="en-US" dirty="0"/>
              <a:t>gets late.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</a:t>
            </a:r>
            <a:r>
              <a:rPr lang="en-US" dirty="0"/>
              <a:t>good reporter has to be an early bird. Being exactly in time </a:t>
            </a:r>
            <a:r>
              <a:rPr lang="en-US" dirty="0" smtClean="0"/>
              <a:t>or getting </a:t>
            </a:r>
            <a:r>
              <a:rPr lang="en-US" dirty="0"/>
              <a:t>late he may get place on the last chairs in a press conference or the person he has planned to contact </a:t>
            </a:r>
            <a:r>
              <a:rPr lang="en-US" dirty="0" smtClean="0"/>
              <a:t> to </a:t>
            </a:r>
            <a:r>
              <a:rPr lang="en-US" dirty="0"/>
              <a:t>may have caught the flight.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68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Well informed</a:t>
            </a:r>
          </a:p>
          <a:p>
            <a:r>
              <a:rPr lang="en-US" dirty="0"/>
              <a:t>One who is not updated can be anything on earth but can never be a reporter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Reporting requires a </a:t>
            </a:r>
            <a:r>
              <a:rPr lang="en-US" dirty="0" smtClean="0"/>
              <a:t>great deal </a:t>
            </a:r>
            <a:r>
              <a:rPr lang="en-US" dirty="0"/>
              <a:t>of knowledge and information about ever changing scenario of the world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Lacking fresh </a:t>
            </a:r>
            <a:r>
              <a:rPr lang="en-US" dirty="0" smtClean="0"/>
              <a:t>information </a:t>
            </a:r>
            <a:r>
              <a:rPr lang="en-US" dirty="0"/>
              <a:t>definitely leads a reporter to cut a sorry figure at occasions.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91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128</TotalTime>
  <Words>1003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REPORTING</vt:lpstr>
      <vt:lpstr>REPORTING</vt:lpstr>
      <vt:lpstr>REPORTING</vt:lpstr>
      <vt:lpstr>REPORTING</vt:lpstr>
      <vt:lpstr>REPORTING</vt:lpstr>
      <vt:lpstr>REPORTING</vt:lpstr>
      <vt:lpstr>REPORTING</vt:lpstr>
      <vt:lpstr>REPORTING</vt:lpstr>
      <vt:lpstr>REPORTING</vt:lpstr>
      <vt:lpstr>REPORTING</vt:lpstr>
      <vt:lpstr>REPORTING</vt:lpstr>
      <vt:lpstr>REPORTING</vt:lpstr>
      <vt:lpstr>REPORTING</vt:lpstr>
      <vt:lpstr>REPORTING</vt:lpstr>
      <vt:lpstr>REPORTING</vt:lpstr>
      <vt:lpstr>REPORTING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Amjad</dc:creator>
  <cp:lastModifiedBy>Amjad</cp:lastModifiedBy>
  <cp:revision>27</cp:revision>
  <dcterms:created xsi:type="dcterms:W3CDTF">2020-03-18T16:42:02Z</dcterms:created>
  <dcterms:modified xsi:type="dcterms:W3CDTF">2020-03-20T06:41:27Z</dcterms:modified>
</cp:coreProperties>
</file>