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1"/>
            <a:ext cx="71770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838200"/>
            <a:ext cx="7086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Counting Techniques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581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6484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657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76600"/>
            <a:ext cx="6638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300163"/>
            <a:ext cx="6543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19388"/>
            <a:ext cx="6553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8800"/>
            <a:ext cx="6600825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543050"/>
            <a:ext cx="6886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038350"/>
            <a:ext cx="6972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962025"/>
            <a:ext cx="68294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Cont...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46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124075"/>
            <a:ext cx="666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Classical Definition of Probability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3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Various Concepts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11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4865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352800"/>
            <a:ext cx="51530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724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6534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90600"/>
            <a:ext cx="6800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1219200"/>
            <a:ext cx="6772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029201"/>
            <a:ext cx="6429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</vt:lpstr>
      <vt:lpstr>Cont...</vt:lpstr>
      <vt:lpstr>Classical Definition of Probability</vt:lpstr>
      <vt:lpstr>Various Concepts</vt:lpstr>
      <vt:lpstr>Slide 5</vt:lpstr>
      <vt:lpstr>Slide 6</vt:lpstr>
      <vt:lpstr>Slide 7</vt:lpstr>
      <vt:lpstr>Slide 8</vt:lpstr>
      <vt:lpstr>Slide 9</vt:lpstr>
      <vt:lpstr>Slide 10</vt:lpstr>
      <vt:lpstr>Counting Techniques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ZOHAIB ALI</dc:creator>
  <cp:lastModifiedBy>walee</cp:lastModifiedBy>
  <cp:revision>14</cp:revision>
  <dcterms:created xsi:type="dcterms:W3CDTF">2006-08-16T00:00:00Z</dcterms:created>
  <dcterms:modified xsi:type="dcterms:W3CDTF">2019-11-14T08:47:13Z</dcterms:modified>
</cp:coreProperties>
</file>