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0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5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2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8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8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70201-5038-4568-9FFE-DC28390F3B2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EEE7-F4EB-4ED4-91ED-3471B1103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0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rm\chapter-6-employee-recruitment-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18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hrm\chapter-6-employee-recruitment-1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hrm\chapter-6-employee-recruitment-1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84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hrm\chapter-6-employee-recruitment-1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332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hrm\chapter-6-employee-recruitment-1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38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hrm\chapter-6-employee-recruitment-1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1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hrm\chapter-6-employee-recruitment-1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07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hrm\chapter-6-employee-recruitment-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81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hrm\chapter-6-employee-recruitment-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03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hrm\chapter-6-employee-recruitment-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64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hrm\chapter-6-employee-recruitment-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24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hrm\chapter-6-employee-recruitment-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51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hrm\chapter-6-employee-recruitment-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31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hrm\chapter-6-employee-recruitment-8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88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hrm\chapter-6-employee-recruitment-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34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17</cp:revision>
  <dcterms:created xsi:type="dcterms:W3CDTF">2018-10-23T07:24:58Z</dcterms:created>
  <dcterms:modified xsi:type="dcterms:W3CDTF">2018-11-09T05:06:29Z</dcterms:modified>
</cp:coreProperties>
</file>