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C82782EB-92D9-4EBD-B95A-7B3978FDFF0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BA887D7-012D-471D-B913-8B0B34407C1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82EB-92D9-4EBD-B95A-7B3978FDFF0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A887D7-012D-471D-B913-8B0B34407C1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82EB-92D9-4EBD-B95A-7B3978FDFF0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A887D7-012D-471D-B913-8B0B34407C1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82EB-92D9-4EBD-B95A-7B3978FDFF0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A887D7-012D-471D-B913-8B0B34407C1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C82782EB-92D9-4EBD-B95A-7B3978FDFF0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BA887D7-012D-471D-B913-8B0B34407C1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82EB-92D9-4EBD-B95A-7B3978FDFF0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A887D7-012D-471D-B913-8B0B34407C1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82EB-92D9-4EBD-B95A-7B3978FDFF0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A887D7-012D-471D-B913-8B0B34407C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82EB-92D9-4EBD-B95A-7B3978FDFF0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A887D7-012D-471D-B913-8B0B34407C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82EB-92D9-4EBD-B95A-7B3978FDFF0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A887D7-012D-471D-B913-8B0B34407C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82EB-92D9-4EBD-B95A-7B3978FDFF0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A887D7-012D-471D-B913-8B0B34407C1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82EB-92D9-4EBD-B95A-7B3978FDFF0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A887D7-012D-471D-B913-8B0B34407C1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A887D7-012D-471D-B913-8B0B34407C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2782EB-92D9-4EBD-B95A-7B3978FDFF0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rm\chapter-2-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7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hrm\chapter-2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3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1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hrm\chapter-2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3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59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hrm\chapter-2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3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177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hrm\chapter-2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1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780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hrm\chapter-2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0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hrm\chapter-2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3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05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hrm\chapter-2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1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83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hrm\chapter-2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1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099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hrm\chapter-2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3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2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hrm\chapter-2-2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1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8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rm\chapter-2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79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hrm\chapter-2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1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101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hrm\chapter-2-2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3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341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hrm\chapter-2-2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1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14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hrm\chapter-2-2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1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3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rm\chapter-2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83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hrm\chapter-2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1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44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hrm\chapter-2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1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1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hrm\chapter-2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3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hrm\chapter-2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3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86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hrm\chapter-2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3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28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hrm\chapter-2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3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74373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12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Windows User</cp:lastModifiedBy>
  <cp:revision>28</cp:revision>
  <dcterms:created xsi:type="dcterms:W3CDTF">2018-10-23T05:09:39Z</dcterms:created>
  <dcterms:modified xsi:type="dcterms:W3CDTF">2018-10-26T06:26:02Z</dcterms:modified>
</cp:coreProperties>
</file>