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EC7AF5-AEB1-4FBE-B153-216E9D4228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0DC438-6130-40F8-97AE-E3B6FB0FB20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rm\hrm-chapter-1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6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hrm\hrm-chapter-1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4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hrm\hrm-chapter-1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5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hrm\hrm-chapter-1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33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hrm\hrm-chapter-1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5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4" name="Picture 32" descr="D:\hrm\hrm-chapter-1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8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rm\hrm-chapter-1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15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rm\hrm-chapter-1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8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rm\hrm-chapter-1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6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rm\hrm-chapter-1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8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hrm\hrm-chapter-1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3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hrm\hrm-chapter-1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3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hrm\hrm-chapter-1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1296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24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22</cp:revision>
  <dcterms:created xsi:type="dcterms:W3CDTF">2018-10-23T04:38:37Z</dcterms:created>
  <dcterms:modified xsi:type="dcterms:W3CDTF">2018-10-23T05:02:45Z</dcterms:modified>
</cp:coreProperties>
</file>