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92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3" r:id="rId38"/>
    <p:sldId id="30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9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8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B31B-E272-44D7-B0E2-EE19C83600E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91EF-27A1-44B3-AA22-04AB5898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0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23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348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8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92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35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901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60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0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62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2"/>
            <a:ext cx="12192000" cy="696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58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61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63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48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05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6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872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98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62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67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11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12"/>
            <a:ext cx="12192000" cy="6992911"/>
          </a:xfrm>
        </p:spPr>
      </p:pic>
    </p:spTree>
    <p:extLst>
      <p:ext uri="{BB962C8B-B14F-4D97-AF65-F5344CB8AC3E}">
        <p14:creationId xmlns:p14="http://schemas.microsoft.com/office/powerpoint/2010/main" val="13096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6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43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01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59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1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91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417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33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93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2"/>
            <a:ext cx="12192000" cy="6962931"/>
          </a:xfrm>
        </p:spPr>
      </p:pic>
    </p:spTree>
    <p:extLst>
      <p:ext uri="{BB962C8B-B14F-4D97-AF65-F5344CB8AC3E}">
        <p14:creationId xmlns:p14="http://schemas.microsoft.com/office/powerpoint/2010/main" val="42878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2"/>
            <a:ext cx="12192000" cy="6962931"/>
          </a:xfrm>
        </p:spPr>
      </p:pic>
    </p:spTree>
    <p:extLst>
      <p:ext uri="{BB962C8B-B14F-4D97-AF65-F5344CB8AC3E}">
        <p14:creationId xmlns:p14="http://schemas.microsoft.com/office/powerpoint/2010/main" val="14556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10"/>
            <a:ext cx="12192000" cy="6992910"/>
          </a:xfrm>
        </p:spPr>
      </p:pic>
    </p:spTree>
    <p:extLst>
      <p:ext uri="{BB962C8B-B14F-4D97-AF65-F5344CB8AC3E}">
        <p14:creationId xmlns:p14="http://schemas.microsoft.com/office/powerpoint/2010/main" val="8948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10"/>
            <a:ext cx="12192000" cy="6992910"/>
          </a:xfrm>
        </p:spPr>
      </p:pic>
    </p:spTree>
    <p:extLst>
      <p:ext uri="{BB962C8B-B14F-4D97-AF65-F5344CB8AC3E}">
        <p14:creationId xmlns:p14="http://schemas.microsoft.com/office/powerpoint/2010/main" val="40000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12"/>
            <a:ext cx="12192000" cy="6992911"/>
          </a:xfrm>
        </p:spPr>
      </p:pic>
    </p:spTree>
    <p:extLst>
      <p:ext uri="{BB962C8B-B14F-4D97-AF65-F5344CB8AC3E}">
        <p14:creationId xmlns:p14="http://schemas.microsoft.com/office/powerpoint/2010/main" val="243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2"/>
            <a:ext cx="12192000" cy="6977921"/>
          </a:xfrm>
        </p:spPr>
      </p:pic>
    </p:spTree>
    <p:extLst>
      <p:ext uri="{BB962C8B-B14F-4D97-AF65-F5344CB8AC3E}">
        <p14:creationId xmlns:p14="http://schemas.microsoft.com/office/powerpoint/2010/main" val="23047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Custom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HASHIM</dc:creator>
  <cp:lastModifiedBy>ismail - [2010]</cp:lastModifiedBy>
  <cp:revision>4</cp:revision>
  <dcterms:created xsi:type="dcterms:W3CDTF">2017-11-23T13:04:42Z</dcterms:created>
  <dcterms:modified xsi:type="dcterms:W3CDTF">2018-10-30T06:49:29Z</dcterms:modified>
</cp:coreProperties>
</file>