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smtClean="0"/>
              <a:t>Parts of Business Letter</a:t>
            </a:r>
            <a:endParaRPr lang="en-US" sz="8800" dirty="0"/>
          </a:p>
        </p:txBody>
      </p:sp>
    </p:spTree>
    <p:extLst>
      <p:ext uri="{BB962C8B-B14F-4D97-AF65-F5344CB8AC3E}">
        <p14:creationId xmlns:p14="http://schemas.microsoft.com/office/powerpoint/2010/main" val="1620545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Signature and Writer’s identification - The signature is the last part of the letter. You should sign your first and last names. The signature line may include a second line for a title, if appropriate. The signature should start directly above the first letter of the signature line in the space between the close and the signature line. Use blue or black ink.</a:t>
            </a:r>
          </a:p>
          <a:p>
            <a:endParaRPr lang="en-US" sz="2400" dirty="0"/>
          </a:p>
        </p:txBody>
      </p:sp>
    </p:spTree>
    <p:extLst>
      <p:ext uri="{BB962C8B-B14F-4D97-AF65-F5344CB8AC3E}">
        <p14:creationId xmlns:p14="http://schemas.microsoft.com/office/powerpoint/2010/main" val="3892167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45465"/>
            <a:ext cx="8596668" cy="4495897"/>
          </a:xfrm>
        </p:spPr>
        <p:txBody>
          <a:bodyPr>
            <a:normAutofit/>
          </a:bodyPr>
          <a:lstStyle/>
          <a:p>
            <a:r>
              <a:rPr lang="en-US" sz="2400" dirty="0" smtClean="0"/>
              <a:t>Initials</a:t>
            </a:r>
            <a:r>
              <a:rPr lang="en-US" sz="2400" dirty="0"/>
              <a:t>, Enclosures, Copies - Initials are to be included if someone other than the writer types the letter. If you include other material in the letter, put 'Enclosure', 'Enc.', or ' </a:t>
            </a:r>
            <a:r>
              <a:rPr lang="en-US" sz="2400" dirty="0" err="1"/>
              <a:t>Encs</a:t>
            </a:r>
            <a:r>
              <a:rPr lang="en-US" sz="2400" dirty="0"/>
              <a:t>. ', as appropriate, two lines below the last entry. cc means a copy or copies are sent to someone else.</a:t>
            </a:r>
          </a:p>
        </p:txBody>
      </p:sp>
    </p:spTree>
    <p:extLst>
      <p:ext uri="{BB962C8B-B14F-4D97-AF65-F5344CB8AC3E}">
        <p14:creationId xmlns:p14="http://schemas.microsoft.com/office/powerpoint/2010/main" val="810232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70457"/>
            <a:ext cx="8596668" cy="5770906"/>
          </a:xfrm>
        </p:spPr>
        <p:txBody>
          <a:bodyPr>
            <a:normAutofit/>
          </a:bodyPr>
          <a:lstStyle/>
          <a:p>
            <a:r>
              <a:rPr lang="en-US" sz="3200" dirty="0" smtClean="0"/>
              <a:t>Heading</a:t>
            </a:r>
          </a:p>
          <a:p>
            <a:r>
              <a:rPr lang="en-US" sz="3200" dirty="0" smtClean="0"/>
              <a:t>Date</a:t>
            </a:r>
          </a:p>
          <a:p>
            <a:r>
              <a:rPr lang="en-US" sz="3200" dirty="0" smtClean="0"/>
              <a:t>Inside address</a:t>
            </a:r>
          </a:p>
          <a:p>
            <a:r>
              <a:rPr lang="en-US" sz="3200" dirty="0" smtClean="0"/>
              <a:t>Salutation/Greeting</a:t>
            </a:r>
          </a:p>
          <a:p>
            <a:r>
              <a:rPr lang="en-US" sz="3200" dirty="0" smtClean="0"/>
              <a:t>Subject Line</a:t>
            </a:r>
          </a:p>
          <a:p>
            <a:r>
              <a:rPr lang="en-US" sz="3200" dirty="0" smtClean="0"/>
              <a:t>Body Paragraph</a:t>
            </a:r>
          </a:p>
          <a:p>
            <a:r>
              <a:rPr lang="en-US" sz="3200" dirty="0" smtClean="0"/>
              <a:t>Complimentary close</a:t>
            </a:r>
          </a:p>
          <a:p>
            <a:r>
              <a:rPr lang="en-US" sz="3200" dirty="0" smtClean="0"/>
              <a:t>Signature and writer identification</a:t>
            </a:r>
          </a:p>
          <a:p>
            <a:r>
              <a:rPr lang="en-US" sz="3200" dirty="0" smtClean="0"/>
              <a:t>Initials</a:t>
            </a:r>
          </a:p>
        </p:txBody>
      </p:sp>
    </p:spTree>
    <p:extLst>
      <p:ext uri="{BB962C8B-B14F-4D97-AF65-F5344CB8AC3E}">
        <p14:creationId xmlns:p14="http://schemas.microsoft.com/office/powerpoint/2010/main" val="418688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The Heading (The </a:t>
            </a:r>
            <a:r>
              <a:rPr lang="en-US" sz="2400" dirty="0" err="1"/>
              <a:t>Retern</a:t>
            </a:r>
            <a:r>
              <a:rPr lang="en-US" sz="2400" dirty="0"/>
              <a:t> Address) or Letterhead - Companies usually use printed paper where heading or letterhead is specially designed at the top of the sheet. It bears all the necessary information about the </a:t>
            </a:r>
            <a:r>
              <a:rPr lang="en-US" sz="2400" dirty="0" err="1"/>
              <a:t>organisation’s</a:t>
            </a:r>
            <a:r>
              <a:rPr lang="en-US" sz="2400" dirty="0"/>
              <a:t> identity.</a:t>
            </a:r>
          </a:p>
        </p:txBody>
      </p:sp>
    </p:spTree>
    <p:extLst>
      <p:ext uri="{BB962C8B-B14F-4D97-AF65-F5344CB8AC3E}">
        <p14:creationId xmlns:p14="http://schemas.microsoft.com/office/powerpoint/2010/main" val="329860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Date - Date of writing. The month should be fully spelled out and the year written with all four digits October 12, 2005</a:t>
            </a:r>
          </a:p>
          <a:p>
            <a:r>
              <a:rPr lang="en-US" sz="2400" dirty="0"/>
              <a:t>(12 October 2005 - UK style). The date is aligned with the return address. The number of the date is pronounced as an ordinal figure, though the endings </a:t>
            </a:r>
            <a:r>
              <a:rPr lang="en-US" sz="2400" dirty="0" err="1"/>
              <a:t>st</a:t>
            </a:r>
            <a:r>
              <a:rPr lang="en-US" sz="2400" dirty="0"/>
              <a:t>, </a:t>
            </a:r>
            <a:r>
              <a:rPr lang="en-US" sz="2400" dirty="0" err="1"/>
              <a:t>nd</a:t>
            </a:r>
            <a:r>
              <a:rPr lang="en-US" sz="2400" dirty="0"/>
              <a:t>, </a:t>
            </a:r>
            <a:r>
              <a:rPr lang="en-US" sz="2400" dirty="0" err="1"/>
              <a:t>rd</a:t>
            </a:r>
            <a:r>
              <a:rPr lang="en-US" sz="2400" dirty="0"/>
              <a:t>, </a:t>
            </a:r>
            <a:r>
              <a:rPr lang="en-US" sz="2400" dirty="0" err="1"/>
              <a:t>th</a:t>
            </a:r>
            <a:r>
              <a:rPr lang="en-US" sz="2400" dirty="0"/>
              <a:t>, are often omitted in writing. The article before the number of the day is pronounced but not written. In the body of the letter, however, the article is written when the name of the month is not mentioned with the day.</a:t>
            </a:r>
          </a:p>
          <a:p>
            <a:endParaRPr lang="en-US" sz="2400" dirty="0"/>
          </a:p>
          <a:p>
            <a:endParaRPr lang="en-US" dirty="0"/>
          </a:p>
        </p:txBody>
      </p:sp>
    </p:spTree>
    <p:extLst>
      <p:ext uri="{BB962C8B-B14F-4D97-AF65-F5344CB8AC3E}">
        <p14:creationId xmlns:p14="http://schemas.microsoft.com/office/powerpoint/2010/main" val="3798314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849" y="1545465"/>
            <a:ext cx="8596668" cy="4495897"/>
          </a:xfrm>
        </p:spPr>
        <p:txBody>
          <a:bodyPr>
            <a:noAutofit/>
          </a:bodyPr>
          <a:lstStyle/>
          <a:p>
            <a:r>
              <a:rPr lang="en-US" sz="2400" dirty="0"/>
              <a:t>The Inside Address - In a business or formal letter you should give the address of the recipient after your own address. Include the recipient's name, company, address and postal code. Add job title if appropriate. Separate the recipient's name and title with a comma. Double check that you have the correct spelling of the recipient 's name.</a:t>
            </a:r>
          </a:p>
          <a:p>
            <a:endParaRPr lang="en-US" sz="2400" dirty="0"/>
          </a:p>
          <a:p>
            <a:r>
              <a:rPr lang="en-US" sz="2400" dirty="0"/>
              <a:t>The Inside Address is always on the left margin. If an 8 1/2" x 11" paper is folded in thirds to fit in a standard 9" business envelope, the inside address can appear through the window in the envelope.</a:t>
            </a:r>
          </a:p>
        </p:txBody>
      </p:sp>
    </p:spTree>
    <p:extLst>
      <p:ext uri="{BB962C8B-B14F-4D97-AF65-F5344CB8AC3E}">
        <p14:creationId xmlns:p14="http://schemas.microsoft.com/office/powerpoint/2010/main" val="885103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The Greeting - Also called the salutation. The type of salutation depends on your relationship with the recipient. It normally begins with the word "Dear" and always includes the person's last name. Use every resource possible to address your letter to an actual person. If you do not know the name or the sex of </a:t>
            </a:r>
            <a:r>
              <a:rPr lang="en-US" sz="2400" dirty="0" err="1"/>
              <a:t>of</a:t>
            </a:r>
            <a:r>
              <a:rPr lang="en-US" sz="2400" dirty="0"/>
              <a:t> your </a:t>
            </a:r>
            <a:r>
              <a:rPr lang="en-US" sz="2400" dirty="0" err="1"/>
              <a:t>reciever</a:t>
            </a:r>
            <a:r>
              <a:rPr lang="en-US" sz="2400" dirty="0"/>
              <a:t> address it to Dear Madam/Sir (or Dear Sales Manager or Dear Human Resources Director). As a general rule the greeting in a business letter ends in a colon (US style). It is also acceptable to use a comma (UK style).</a:t>
            </a:r>
          </a:p>
          <a:p>
            <a:endParaRPr lang="en-US" dirty="0"/>
          </a:p>
          <a:p>
            <a:endParaRPr lang="en-US" dirty="0"/>
          </a:p>
        </p:txBody>
      </p:sp>
    </p:spTree>
    <p:extLst>
      <p:ext uri="{BB962C8B-B14F-4D97-AF65-F5344CB8AC3E}">
        <p14:creationId xmlns:p14="http://schemas.microsoft.com/office/powerpoint/2010/main" val="991319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The Subject Line (optional) - Its inclusion can help the recipient in dealing successfully with the aims of your letter. Normally the subject sentence is preceded with the word Subject: or Re: Subject line may be emphasized by underlining, using bold font, or all </a:t>
            </a:r>
            <a:r>
              <a:rPr lang="en-US" sz="2400" dirty="0" err="1"/>
              <a:t>captial</a:t>
            </a:r>
            <a:r>
              <a:rPr lang="en-US" sz="2400" dirty="0"/>
              <a:t> letters. It is usually placed one line below the greeting but alternatively can be located directly after the "inside address," before the "greeting."</a:t>
            </a:r>
          </a:p>
        </p:txBody>
      </p:sp>
    </p:spTree>
    <p:extLst>
      <p:ext uri="{BB962C8B-B14F-4D97-AF65-F5344CB8AC3E}">
        <p14:creationId xmlns:p14="http://schemas.microsoft.com/office/powerpoint/2010/main" val="978562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The Body Paragraphs - The body is where you explain why you’re writing. It’s the main part of the business letter. Make sure the receiver knows who you are and why you are writing but try to avoid starting with "I". Use a new paragraph when you wish to introduce a new idea or element into your letter. Depending on the letter style you choose, paragraphs may be indented. Regardless of format, skip a line between paragraphs.</a:t>
            </a:r>
          </a:p>
        </p:txBody>
      </p:sp>
    </p:spTree>
    <p:extLst>
      <p:ext uri="{BB962C8B-B14F-4D97-AF65-F5344CB8AC3E}">
        <p14:creationId xmlns:p14="http://schemas.microsoft.com/office/powerpoint/2010/main" val="3014971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The Complimentary Close - This short, polite closing ends always with a comma. It is either at the left margin or its left edge is in the center, depending on the Business Letter Style that you use. It begins at the same column the heading does. The traditional rule of etiquette in Britain is that a formal letter starting "Dear Sir or Madam" must end "Yours faithfully", while a letter starting "Dear " must end "Yours sincerely". (Note: the second word of the closing is NOT capitalized)</a:t>
            </a:r>
          </a:p>
        </p:txBody>
      </p:sp>
    </p:spTree>
    <p:extLst>
      <p:ext uri="{BB962C8B-B14F-4D97-AF65-F5344CB8AC3E}">
        <p14:creationId xmlns:p14="http://schemas.microsoft.com/office/powerpoint/2010/main" val="2234244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87</TotalTime>
  <Words>790</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Parts of Business Letter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Parts of Business Letter</dc:title>
  <dc:creator>User</dc:creator>
  <cp:lastModifiedBy>User</cp:lastModifiedBy>
  <cp:revision>4</cp:revision>
  <dcterms:created xsi:type="dcterms:W3CDTF">2018-10-15T16:34:54Z</dcterms:created>
  <dcterms:modified xsi:type="dcterms:W3CDTF">2019-04-02T13:04:03Z</dcterms:modified>
</cp:coreProperties>
</file>