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5/23/2018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5/23/2018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4419600" cy="1600327"/>
          </a:xfrm>
        </p:spPr>
        <p:txBody>
          <a:bodyPr>
            <a:normAutofit fontScale="90000"/>
          </a:bodyPr>
          <a:lstStyle/>
          <a:p>
            <a:r>
              <a:rPr lang="en-US" dirty="0"/>
              <a:t>PRECIS WRITING AND COMPREHENSION</a:t>
            </a:r>
          </a:p>
        </p:txBody>
      </p:sp>
    </p:spTree>
    <p:extLst>
      <p:ext uri="{BB962C8B-B14F-4D97-AF65-F5344CB8AC3E}">
        <p14:creationId xmlns:p14="http://schemas.microsoft.com/office/powerpoint/2010/main" val="221681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CONSICENESS</a:t>
            </a:r>
            <a:endParaRPr lang="en-US" dirty="0"/>
          </a:p>
        </p:txBody>
      </p:sp>
      <p:sp>
        <p:nvSpPr>
          <p:cNvPr id="3" name="Content Placeholder 2"/>
          <p:cNvSpPr>
            <a:spLocks noGrp="1"/>
          </p:cNvSpPr>
          <p:nvPr>
            <p:ph idx="1"/>
          </p:nvPr>
        </p:nvSpPr>
        <p:spPr/>
        <p:txBody>
          <a:bodyPr>
            <a:noAutofit/>
          </a:bodyPr>
          <a:lstStyle/>
          <a:p>
            <a:r>
              <a:rPr lang="en-US" dirty="0"/>
              <a:t>Conciseness is a desirable quality of a good précis. Conciseness means to say all that needs to be said and no more. The writer should write what is necessary and avoid writing unnecessary details. A concise piece of work conveys the message in the fewest possible words. But one point must be kept in mind that the writer should not omit some basic and essential facts to achieve conciseness. To achieve conciseness, notice the following suggestions:</a:t>
            </a:r>
          </a:p>
          <a:p>
            <a:r>
              <a:rPr lang="en-US" dirty="0"/>
              <a:t>Omitting unnecessary details</a:t>
            </a:r>
          </a:p>
          <a:p>
            <a:r>
              <a:rPr lang="en-US" dirty="0"/>
              <a:t>Eliminate wordy expressions</a:t>
            </a:r>
          </a:p>
          <a:p>
            <a:r>
              <a:rPr lang="en-US" dirty="0"/>
              <a:t>Include only relevant material</a:t>
            </a:r>
          </a:p>
          <a:p>
            <a:r>
              <a:rPr lang="en-US" dirty="0"/>
              <a:t>Avoid unnecessary repetition</a:t>
            </a:r>
          </a:p>
          <a:p>
            <a:endParaRPr lang="en-US" dirty="0"/>
          </a:p>
        </p:txBody>
      </p:sp>
    </p:spTree>
    <p:extLst>
      <p:ext uri="{BB962C8B-B14F-4D97-AF65-F5344CB8AC3E}">
        <p14:creationId xmlns:p14="http://schemas.microsoft.com/office/powerpoint/2010/main" val="242906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MAKING A PRÉCIS</a:t>
            </a:r>
          </a:p>
        </p:txBody>
      </p:sp>
      <p:sp>
        <p:nvSpPr>
          <p:cNvPr id="3" name="Content Placeholder 2"/>
          <p:cNvSpPr>
            <a:spLocks noGrp="1"/>
          </p:cNvSpPr>
          <p:nvPr>
            <p:ph idx="1"/>
          </p:nvPr>
        </p:nvSpPr>
        <p:spPr/>
        <p:txBody>
          <a:bodyPr>
            <a:normAutofit/>
          </a:bodyPr>
          <a:lstStyle/>
          <a:p>
            <a:r>
              <a:rPr lang="en-US" sz="3600" dirty="0"/>
              <a:t>A well written précis should be a serviceable substitute for the original work. The goal of a précis is to preserve the core essence of the work in a manner that is both clear and concise. While writing a précis, the writer should follow the below given rules to make it an effective piece of work.</a:t>
            </a:r>
          </a:p>
        </p:txBody>
      </p:sp>
    </p:spTree>
    <p:extLst>
      <p:ext uri="{BB962C8B-B14F-4D97-AF65-F5344CB8AC3E}">
        <p14:creationId xmlns:p14="http://schemas.microsoft.com/office/powerpoint/2010/main" val="2349603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CAREFULLY</a:t>
            </a:r>
            <a:endParaRPr lang="en-US" dirty="0"/>
          </a:p>
        </p:txBody>
      </p:sp>
      <p:sp>
        <p:nvSpPr>
          <p:cNvPr id="3" name="Content Placeholder 2"/>
          <p:cNvSpPr>
            <a:spLocks noGrp="1"/>
          </p:cNvSpPr>
          <p:nvPr>
            <p:ph idx="1"/>
          </p:nvPr>
        </p:nvSpPr>
        <p:spPr/>
        <p:txBody>
          <a:bodyPr>
            <a:normAutofit/>
          </a:bodyPr>
          <a:lstStyle/>
          <a:p>
            <a:r>
              <a:rPr lang="en-US" sz="4800" dirty="0"/>
              <a:t>First read the passage twice or thrice carefully to summarize it. This will enable you to understand the main theme of the passage.</a:t>
            </a:r>
          </a:p>
        </p:txBody>
      </p:sp>
    </p:spTree>
    <p:extLst>
      <p:ext uri="{BB962C8B-B14F-4D97-AF65-F5344CB8AC3E}">
        <p14:creationId xmlns:p14="http://schemas.microsoft.com/office/powerpoint/2010/main" val="1750825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UNDERLINING</a:t>
            </a:r>
            <a:endParaRPr lang="en-US" dirty="0"/>
          </a:p>
        </p:txBody>
      </p:sp>
      <p:sp>
        <p:nvSpPr>
          <p:cNvPr id="3" name="Content Placeholder 2"/>
          <p:cNvSpPr>
            <a:spLocks noGrp="1"/>
          </p:cNvSpPr>
          <p:nvPr>
            <p:ph idx="1"/>
          </p:nvPr>
        </p:nvSpPr>
        <p:spPr/>
        <p:txBody>
          <a:bodyPr>
            <a:normAutofit/>
          </a:bodyPr>
          <a:lstStyle/>
          <a:p>
            <a:r>
              <a:rPr lang="en-US" sz="6000" dirty="0"/>
              <a:t>Underline and mark the important ideas and essential points from the original text.</a:t>
            </a:r>
          </a:p>
        </p:txBody>
      </p:sp>
    </p:spTree>
    <p:extLst>
      <p:ext uri="{BB962C8B-B14F-4D97-AF65-F5344CB8AC3E}">
        <p14:creationId xmlns:p14="http://schemas.microsoft.com/office/powerpoint/2010/main" val="3663929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6000" dirty="0"/>
              <a:t>With the help of underlined ideas, draw the outline of your précis.</a:t>
            </a:r>
          </a:p>
        </p:txBody>
      </p:sp>
    </p:spTree>
    <p:extLst>
      <p:ext uri="{BB962C8B-B14F-4D97-AF65-F5344CB8AC3E}">
        <p14:creationId xmlns:p14="http://schemas.microsoft.com/office/powerpoint/2010/main" val="271556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OMISSION</a:t>
            </a:r>
            <a:endParaRPr lang="en-US" dirty="0"/>
          </a:p>
        </p:txBody>
      </p:sp>
      <p:sp>
        <p:nvSpPr>
          <p:cNvPr id="3" name="Content Placeholder 2"/>
          <p:cNvSpPr>
            <a:spLocks noGrp="1"/>
          </p:cNvSpPr>
          <p:nvPr>
            <p:ph idx="1"/>
          </p:nvPr>
        </p:nvSpPr>
        <p:spPr/>
        <p:txBody>
          <a:bodyPr>
            <a:normAutofit/>
          </a:bodyPr>
          <a:lstStyle/>
          <a:p>
            <a:r>
              <a:rPr lang="en-US" sz="4400" dirty="0"/>
              <a:t>Omit all the unnecessary information or the long phrases which could be replaced by one word. All the adjectives and the adverbs can also be omitted in order to make a good précis.</a:t>
            </a:r>
          </a:p>
        </p:txBody>
      </p:sp>
    </p:spTree>
    <p:extLst>
      <p:ext uri="{BB962C8B-B14F-4D97-AF65-F5344CB8AC3E}">
        <p14:creationId xmlns:p14="http://schemas.microsoft.com/office/powerpoint/2010/main" val="409608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OMIT</a:t>
            </a:r>
            <a:endParaRPr lang="en-US" dirty="0"/>
          </a:p>
        </p:txBody>
      </p:sp>
      <p:sp>
        <p:nvSpPr>
          <p:cNvPr id="3" name="Content Placeholder 2"/>
          <p:cNvSpPr>
            <a:spLocks noGrp="1"/>
          </p:cNvSpPr>
          <p:nvPr>
            <p:ph idx="1"/>
          </p:nvPr>
        </p:nvSpPr>
        <p:spPr/>
        <p:txBody>
          <a:bodyPr>
            <a:normAutofit/>
          </a:bodyPr>
          <a:lstStyle/>
          <a:p>
            <a:r>
              <a:rPr lang="en-US" sz="4800" dirty="0"/>
              <a:t>While making a précis, the writer should never omit the important points and ideas which are essential to be described.</a:t>
            </a:r>
          </a:p>
        </p:txBody>
      </p:sp>
    </p:spTree>
    <p:extLst>
      <p:ext uri="{BB962C8B-B14F-4D97-AF65-F5344CB8AC3E}">
        <p14:creationId xmlns:p14="http://schemas.microsoft.com/office/powerpoint/2010/main" val="1959133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a:t>
            </a:r>
            <a:endParaRPr lang="en-US" dirty="0"/>
          </a:p>
        </p:txBody>
      </p:sp>
      <p:sp>
        <p:nvSpPr>
          <p:cNvPr id="3" name="Content Placeholder 2"/>
          <p:cNvSpPr>
            <a:spLocks noGrp="1"/>
          </p:cNvSpPr>
          <p:nvPr>
            <p:ph idx="1"/>
          </p:nvPr>
        </p:nvSpPr>
        <p:spPr/>
        <p:txBody>
          <a:bodyPr>
            <a:normAutofit/>
          </a:bodyPr>
          <a:lstStyle/>
          <a:p>
            <a:r>
              <a:rPr lang="en-US" sz="5400" dirty="0"/>
              <a:t>Keep the fact in your mind that the length of the précis should be the one third of the original passage.</a:t>
            </a:r>
          </a:p>
        </p:txBody>
      </p:sp>
    </p:spTree>
    <p:extLst>
      <p:ext uri="{BB962C8B-B14F-4D97-AF65-F5344CB8AC3E}">
        <p14:creationId xmlns:p14="http://schemas.microsoft.com/office/powerpoint/2010/main" val="1361375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a:t>
            </a:r>
            <a:endParaRPr lang="en-US" dirty="0"/>
          </a:p>
        </p:txBody>
      </p:sp>
      <p:sp>
        <p:nvSpPr>
          <p:cNvPr id="3" name="Content Placeholder 2"/>
          <p:cNvSpPr>
            <a:spLocks noGrp="1"/>
          </p:cNvSpPr>
          <p:nvPr>
            <p:ph idx="1"/>
          </p:nvPr>
        </p:nvSpPr>
        <p:spPr/>
        <p:txBody>
          <a:bodyPr>
            <a:noAutofit/>
          </a:bodyPr>
          <a:lstStyle/>
          <a:p>
            <a:r>
              <a:rPr lang="en-US" sz="5400" dirty="0"/>
              <a:t>A précis should be written in indirect speech. If there is direct speech in the passage, it should be changed into indirect speech.</a:t>
            </a:r>
          </a:p>
        </p:txBody>
      </p:sp>
    </p:spTree>
    <p:extLst>
      <p:ext uri="{BB962C8B-B14F-4D97-AF65-F5344CB8AC3E}">
        <p14:creationId xmlns:p14="http://schemas.microsoft.com/office/powerpoint/2010/main" val="3276066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TENSE AND PERSON</a:t>
            </a:r>
            <a:endParaRPr lang="en-US" dirty="0"/>
          </a:p>
        </p:txBody>
      </p:sp>
      <p:sp>
        <p:nvSpPr>
          <p:cNvPr id="3" name="Content Placeholder 2"/>
          <p:cNvSpPr>
            <a:spLocks noGrp="1"/>
          </p:cNvSpPr>
          <p:nvPr>
            <p:ph idx="1"/>
          </p:nvPr>
        </p:nvSpPr>
        <p:spPr/>
        <p:txBody>
          <a:bodyPr>
            <a:normAutofit/>
          </a:bodyPr>
          <a:lstStyle/>
          <a:p>
            <a:r>
              <a:rPr lang="en-US" sz="4800" dirty="0"/>
              <a:t>It should be written in the third person and past tense. In the case of universal truth the present tense should be used. </a:t>
            </a:r>
          </a:p>
        </p:txBody>
      </p:sp>
    </p:spTree>
    <p:extLst>
      <p:ext uri="{BB962C8B-B14F-4D97-AF65-F5344CB8AC3E}">
        <p14:creationId xmlns:p14="http://schemas.microsoft.com/office/powerpoint/2010/main" val="305285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 WRITING</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2800" dirty="0"/>
              <a:t>The word précis is derived from French that means summary and précis writing means the art of summarizing. Précis writing is one of the most useful skills you can acquire for your work both as a student and as a professional. Précis writing involves summarizing a document to extract the maximum amount of information, then conveying this information to a reader in minimum words.</a:t>
            </a:r>
          </a:p>
          <a:p>
            <a:endParaRPr lang="en-US" sz="2800" dirty="0"/>
          </a:p>
        </p:txBody>
      </p:sp>
    </p:spTree>
    <p:extLst>
      <p:ext uri="{BB962C8B-B14F-4D97-AF65-F5344CB8AC3E}">
        <p14:creationId xmlns:p14="http://schemas.microsoft.com/office/powerpoint/2010/main" val="459331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WORDS</a:t>
            </a:r>
            <a:endParaRPr lang="en-US" dirty="0"/>
          </a:p>
        </p:txBody>
      </p:sp>
      <p:sp>
        <p:nvSpPr>
          <p:cNvPr id="3" name="Content Placeholder 2"/>
          <p:cNvSpPr>
            <a:spLocks noGrp="1"/>
          </p:cNvSpPr>
          <p:nvPr>
            <p:ph idx="1"/>
          </p:nvPr>
        </p:nvSpPr>
        <p:spPr/>
        <p:txBody>
          <a:bodyPr>
            <a:normAutofit/>
          </a:bodyPr>
          <a:lstStyle/>
          <a:p>
            <a:r>
              <a:rPr lang="en-US" sz="5400" dirty="0"/>
              <a:t>A précis should be written in your own words and the writer should abstain from borrowing words from the original passage.</a:t>
            </a:r>
          </a:p>
        </p:txBody>
      </p:sp>
    </p:spTree>
    <p:extLst>
      <p:ext uri="{BB962C8B-B14F-4D97-AF65-F5344CB8AC3E}">
        <p14:creationId xmlns:p14="http://schemas.microsoft.com/office/powerpoint/2010/main" val="4030944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APPROACH</a:t>
            </a:r>
            <a:endParaRPr lang="en-US" dirty="0"/>
          </a:p>
        </p:txBody>
      </p:sp>
      <p:sp>
        <p:nvSpPr>
          <p:cNvPr id="3" name="Content Placeholder 2"/>
          <p:cNvSpPr>
            <a:spLocks noGrp="1"/>
          </p:cNvSpPr>
          <p:nvPr>
            <p:ph idx="1"/>
          </p:nvPr>
        </p:nvSpPr>
        <p:spPr/>
        <p:txBody>
          <a:bodyPr>
            <a:normAutofit/>
          </a:bodyPr>
          <a:lstStyle/>
          <a:p>
            <a:r>
              <a:rPr lang="en-US" sz="4400" dirty="0"/>
              <a:t>A précis writer should adopt an objective approach. He should not add his personal ideas to a précis. Put all the important points and ideas in a logical order.</a:t>
            </a:r>
          </a:p>
        </p:txBody>
      </p:sp>
    </p:spTree>
    <p:extLst>
      <p:ext uri="{BB962C8B-B14F-4D97-AF65-F5344CB8AC3E}">
        <p14:creationId xmlns:p14="http://schemas.microsoft.com/office/powerpoint/2010/main" val="1216010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PARAGRAPH</a:t>
            </a:r>
            <a:endParaRPr lang="en-US" dirty="0"/>
          </a:p>
        </p:txBody>
      </p:sp>
      <p:sp>
        <p:nvSpPr>
          <p:cNvPr id="3" name="Content Placeholder 2"/>
          <p:cNvSpPr>
            <a:spLocks noGrp="1"/>
          </p:cNvSpPr>
          <p:nvPr>
            <p:ph idx="1"/>
          </p:nvPr>
        </p:nvSpPr>
        <p:spPr/>
        <p:txBody>
          <a:bodyPr>
            <a:normAutofit/>
          </a:bodyPr>
          <a:lstStyle/>
          <a:p>
            <a:r>
              <a:rPr lang="en-US" sz="4400" dirty="0"/>
              <a:t>There could be two or more paragraphs in the original text. While making the précis, try to write all the ideas in one paragraph.</a:t>
            </a:r>
          </a:p>
        </p:txBody>
      </p:sp>
    </p:spTree>
    <p:extLst>
      <p:ext uri="{BB962C8B-B14F-4D97-AF65-F5344CB8AC3E}">
        <p14:creationId xmlns:p14="http://schemas.microsoft.com/office/powerpoint/2010/main" val="2925578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DRAFT</a:t>
            </a:r>
            <a:endParaRPr lang="en-US" dirty="0"/>
          </a:p>
        </p:txBody>
      </p:sp>
      <p:sp>
        <p:nvSpPr>
          <p:cNvPr id="3" name="Content Placeholder 2"/>
          <p:cNvSpPr>
            <a:spLocks noGrp="1"/>
          </p:cNvSpPr>
          <p:nvPr>
            <p:ph idx="1"/>
          </p:nvPr>
        </p:nvSpPr>
        <p:spPr/>
        <p:txBody>
          <a:bodyPr>
            <a:normAutofit/>
          </a:bodyPr>
          <a:lstStyle/>
          <a:p>
            <a:r>
              <a:rPr lang="en-US" sz="5400" dirty="0"/>
              <a:t>After omitting all the unnecessary ideas, the writer should prepare a rough draft to finalize it.</a:t>
            </a:r>
          </a:p>
        </p:txBody>
      </p:sp>
    </p:spTree>
    <p:extLst>
      <p:ext uri="{BB962C8B-B14F-4D97-AF65-F5344CB8AC3E}">
        <p14:creationId xmlns:p14="http://schemas.microsoft.com/office/powerpoint/2010/main" val="3086938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DRAFT</a:t>
            </a:r>
            <a:endParaRPr lang="en-US" dirty="0"/>
          </a:p>
        </p:txBody>
      </p:sp>
      <p:sp>
        <p:nvSpPr>
          <p:cNvPr id="3" name="Content Placeholder 2"/>
          <p:cNvSpPr>
            <a:spLocks noGrp="1"/>
          </p:cNvSpPr>
          <p:nvPr>
            <p:ph idx="1"/>
          </p:nvPr>
        </p:nvSpPr>
        <p:spPr/>
        <p:txBody>
          <a:bodyPr>
            <a:normAutofit/>
          </a:bodyPr>
          <a:lstStyle/>
          <a:p>
            <a:r>
              <a:rPr lang="en-US" sz="4800" dirty="0"/>
              <a:t>Having read the rough draft and pointed out some mistakes which may be found in the rough draft, the writer can prepare the final draft.</a:t>
            </a:r>
          </a:p>
        </p:txBody>
      </p:sp>
    </p:spTree>
    <p:extLst>
      <p:ext uri="{BB962C8B-B14F-4D97-AF65-F5344CB8AC3E}">
        <p14:creationId xmlns:p14="http://schemas.microsoft.com/office/powerpoint/2010/main" val="3740395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905000"/>
            <a:ext cx="8229600" cy="1143000"/>
          </a:xfrm>
        </p:spPr>
        <p:txBody>
          <a:bodyPr/>
          <a:lstStyle/>
          <a:p>
            <a:r>
              <a:rPr lang="en-US" dirty="0" smtClean="0"/>
              <a:t>PREPARED BY</a:t>
            </a:r>
            <a:endParaRPr lang="en-US" dirty="0"/>
          </a:p>
        </p:txBody>
      </p:sp>
      <p:sp>
        <p:nvSpPr>
          <p:cNvPr id="3" name="Content Placeholder 2"/>
          <p:cNvSpPr>
            <a:spLocks noGrp="1"/>
          </p:cNvSpPr>
          <p:nvPr>
            <p:ph idx="1"/>
          </p:nvPr>
        </p:nvSpPr>
        <p:spPr>
          <a:xfrm>
            <a:off x="1295400" y="3657600"/>
            <a:ext cx="8229600" cy="4525963"/>
          </a:xfrm>
        </p:spPr>
        <p:txBody>
          <a:bodyPr>
            <a:normAutofit/>
          </a:bodyPr>
          <a:lstStyle/>
          <a:p>
            <a:pPr marL="0" indent="0">
              <a:buNone/>
            </a:pPr>
            <a:r>
              <a:rPr lang="en-US" sz="4800" dirty="0" smtClean="0"/>
              <a:t>NAEEM ULLAH KAKA KHEL</a:t>
            </a:r>
            <a:endParaRPr lang="en-US" sz="4800" dirty="0"/>
          </a:p>
        </p:txBody>
      </p:sp>
    </p:spTree>
    <p:extLst>
      <p:ext uri="{BB962C8B-B14F-4D97-AF65-F5344CB8AC3E}">
        <p14:creationId xmlns:p14="http://schemas.microsoft.com/office/powerpoint/2010/main" val="233593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DEFINITION</a:t>
            </a:r>
            <a:endParaRPr lang="en-US" dirty="0"/>
          </a:p>
        </p:txBody>
      </p:sp>
      <p:sp>
        <p:nvSpPr>
          <p:cNvPr id="3" name="Content Placeholder 2"/>
          <p:cNvSpPr>
            <a:spLocks noGrp="1"/>
          </p:cNvSpPr>
          <p:nvPr>
            <p:ph idx="1"/>
          </p:nvPr>
        </p:nvSpPr>
        <p:spPr/>
        <p:txBody>
          <a:bodyPr>
            <a:normAutofit/>
          </a:bodyPr>
          <a:lstStyle/>
          <a:p>
            <a:r>
              <a:rPr lang="en-US" sz="4400" dirty="0"/>
              <a:t>A précis is a clear, compact logical summary of a passage. It preserves only the essential or important ideas of the original.</a:t>
            </a:r>
          </a:p>
        </p:txBody>
      </p:sp>
    </p:spTree>
    <p:extLst>
      <p:ext uri="{BB962C8B-B14F-4D97-AF65-F5344CB8AC3E}">
        <p14:creationId xmlns:p14="http://schemas.microsoft.com/office/powerpoint/2010/main" val="2908266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QUALITIES OF A GOOD PRÉCIS</a:t>
            </a:r>
          </a:p>
        </p:txBody>
      </p:sp>
      <p:sp>
        <p:nvSpPr>
          <p:cNvPr id="3" name="Content Placeholder 2"/>
          <p:cNvSpPr>
            <a:spLocks noGrp="1"/>
          </p:cNvSpPr>
          <p:nvPr>
            <p:ph idx="1"/>
          </p:nvPr>
        </p:nvSpPr>
        <p:spPr/>
        <p:txBody>
          <a:bodyPr>
            <a:normAutofit/>
          </a:bodyPr>
          <a:lstStyle/>
          <a:p>
            <a:r>
              <a:rPr lang="en-US" sz="4800" dirty="0"/>
              <a:t>A good précis shows the writing skills of a person. It must have the following </a:t>
            </a:r>
            <a:r>
              <a:rPr lang="en-US" sz="4800" dirty="0" smtClean="0"/>
              <a:t>qualities.</a:t>
            </a:r>
            <a:endParaRPr lang="en-US" sz="4800" dirty="0"/>
          </a:p>
        </p:txBody>
      </p:sp>
    </p:spTree>
    <p:extLst>
      <p:ext uri="{BB962C8B-B14F-4D97-AF65-F5344CB8AC3E}">
        <p14:creationId xmlns:p14="http://schemas.microsoft.com/office/powerpoint/2010/main" val="415629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normAutofit lnSpcReduction="10000"/>
          </a:bodyPr>
          <a:lstStyle/>
          <a:p>
            <a:r>
              <a:rPr lang="en-US" sz="3200" dirty="0"/>
              <a:t>Clarity means getting your message across so that the receiver can understand what the writer is trying to convey. It is the basic and essential need of a précis. The ideas should be clear and understandable. There should not be any ambiguity in your writing. The writer can achieve clarity by using simple language and simple structure. If your précis is not understandable to the reader it will lose its importance and meanings for the reader</a:t>
            </a:r>
            <a:r>
              <a:rPr lang="en-US" dirty="0"/>
              <a:t>.</a:t>
            </a:r>
          </a:p>
        </p:txBody>
      </p:sp>
    </p:spTree>
    <p:extLst>
      <p:ext uri="{BB962C8B-B14F-4D97-AF65-F5344CB8AC3E}">
        <p14:creationId xmlns:p14="http://schemas.microsoft.com/office/powerpoint/2010/main" val="422151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a:t>
            </a:r>
            <a:endParaRPr lang="en-US" dirty="0"/>
          </a:p>
        </p:txBody>
      </p:sp>
      <p:sp>
        <p:nvSpPr>
          <p:cNvPr id="3" name="Content Placeholder 2"/>
          <p:cNvSpPr>
            <a:spLocks noGrp="1"/>
          </p:cNvSpPr>
          <p:nvPr>
            <p:ph idx="1"/>
          </p:nvPr>
        </p:nvSpPr>
        <p:spPr/>
        <p:txBody>
          <a:bodyPr/>
          <a:lstStyle/>
          <a:p>
            <a:r>
              <a:rPr lang="en-US" dirty="0"/>
              <a:t>Mistakes in your writings always irritate the reader. Of course mistakes are never intentional; even so there is no excuse for them. At the time of writing or composing a précis the writer must ensure that the facts and figures are correct. Structure of sentences and spellings of words must be correct because a single mistake in structure and spelling may spoil the message. We may consider the mistakes under the following headings:</a:t>
            </a:r>
          </a:p>
          <a:p>
            <a:r>
              <a:rPr lang="en-US" dirty="0"/>
              <a:t>Misspelled words</a:t>
            </a:r>
          </a:p>
          <a:p>
            <a:r>
              <a:rPr lang="en-US" dirty="0"/>
              <a:t>Mistakes in figures and dates</a:t>
            </a:r>
          </a:p>
          <a:p>
            <a:r>
              <a:rPr lang="en-US" dirty="0"/>
              <a:t>Mistakes in punctuation</a:t>
            </a:r>
          </a:p>
          <a:p>
            <a:r>
              <a:rPr lang="en-US" dirty="0"/>
              <a:t>Mistakes of grammar and structure</a:t>
            </a:r>
          </a:p>
          <a:p>
            <a:endParaRPr lang="en-US" dirty="0"/>
          </a:p>
        </p:txBody>
      </p:sp>
    </p:spTree>
    <p:extLst>
      <p:ext uri="{BB962C8B-B14F-4D97-AF65-F5344CB8AC3E}">
        <p14:creationId xmlns:p14="http://schemas.microsoft.com/office/powerpoint/2010/main" val="174831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OBJECTIVITY</a:t>
            </a:r>
            <a:endParaRPr lang="en-US" dirty="0"/>
          </a:p>
        </p:txBody>
      </p:sp>
      <p:sp>
        <p:nvSpPr>
          <p:cNvPr id="3" name="Content Placeholder 2"/>
          <p:cNvSpPr>
            <a:spLocks noGrp="1"/>
          </p:cNvSpPr>
          <p:nvPr>
            <p:ph idx="1"/>
          </p:nvPr>
        </p:nvSpPr>
        <p:spPr/>
        <p:txBody>
          <a:bodyPr>
            <a:normAutofit/>
          </a:bodyPr>
          <a:lstStyle/>
          <a:p>
            <a:r>
              <a:rPr lang="en-US" sz="3600" dirty="0"/>
              <a:t>Objectivity means the ability to present or view facts uncolored by feelings, opinions and personal bias. While making a précis, the writer should adopt an objective approach. He should not give and add his personal opinion and ideas in a précis. A précis should be purely a summary of the original text without any addition.</a:t>
            </a:r>
          </a:p>
        </p:txBody>
      </p:sp>
    </p:spTree>
    <p:extLst>
      <p:ext uri="{BB962C8B-B14F-4D97-AF65-F5344CB8AC3E}">
        <p14:creationId xmlns:p14="http://schemas.microsoft.com/office/powerpoint/2010/main" val="155240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a:t>
            </a:r>
            <a:endParaRPr lang="en-US" dirty="0"/>
          </a:p>
        </p:txBody>
      </p:sp>
      <p:sp>
        <p:nvSpPr>
          <p:cNvPr id="3" name="Content Placeholder 2"/>
          <p:cNvSpPr>
            <a:spLocks noGrp="1"/>
          </p:cNvSpPr>
          <p:nvPr>
            <p:ph idx="1"/>
          </p:nvPr>
        </p:nvSpPr>
        <p:spPr/>
        <p:txBody>
          <a:bodyPr>
            <a:noAutofit/>
          </a:bodyPr>
          <a:lstStyle/>
          <a:p>
            <a:r>
              <a:rPr lang="en-US" sz="3600" dirty="0"/>
              <a:t>Coherence means the logical and clear interconnection of ideas in a written piece of work. A good précis should be coherent. The ideas which are presented in a précis must have a logical connection and they all should be interrelated. In short we may say that the ideas should be well knitted so that the writer may not be confused and lose his interest.</a:t>
            </a:r>
          </a:p>
        </p:txBody>
      </p:sp>
    </p:spTree>
    <p:extLst>
      <p:ext uri="{BB962C8B-B14F-4D97-AF65-F5344CB8AC3E}">
        <p14:creationId xmlns:p14="http://schemas.microsoft.com/office/powerpoint/2010/main" val="328674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COMPLETENESS</a:t>
            </a:r>
            <a:endParaRPr lang="en-US" dirty="0"/>
          </a:p>
        </p:txBody>
      </p:sp>
      <p:sp>
        <p:nvSpPr>
          <p:cNvPr id="3" name="Content Placeholder 2"/>
          <p:cNvSpPr>
            <a:spLocks noGrp="1"/>
          </p:cNvSpPr>
          <p:nvPr>
            <p:ph idx="1"/>
          </p:nvPr>
        </p:nvSpPr>
        <p:spPr/>
        <p:txBody>
          <a:bodyPr>
            <a:noAutofit/>
          </a:bodyPr>
          <a:lstStyle/>
          <a:p>
            <a:r>
              <a:rPr lang="en-US" sz="3600" dirty="0"/>
              <a:t>Another striking feature of a good précis is completeness. A précis should be complete in all respects. Completeness means that the writer should include all the important facts in a précis. To make it short he should not omit the important ideas. This mistake on the part of the writer will spoil the importance and meaning of the précis.</a:t>
            </a:r>
          </a:p>
        </p:txBody>
      </p:sp>
    </p:spTree>
    <p:extLst>
      <p:ext uri="{BB962C8B-B14F-4D97-AF65-F5344CB8AC3E}">
        <p14:creationId xmlns:p14="http://schemas.microsoft.com/office/powerpoint/2010/main" val="204375819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TotalTime>
  <Words>997</Words>
  <Application>Microsoft Office PowerPoint</Application>
  <PresentationFormat>On-screen Show (4:3)</PresentationFormat>
  <Paragraphs>58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Thatch</vt:lpstr>
      <vt:lpstr>PRECIS WRITING AND COMPREHENSION</vt:lpstr>
      <vt:lpstr>PRECIS WRITING</vt:lpstr>
      <vt:lpstr>                      DEFINITION</vt:lpstr>
      <vt:lpstr>QUALITIES OF A GOOD PRÉCIS</vt:lpstr>
      <vt:lpstr>CLARITY</vt:lpstr>
      <vt:lpstr>CORRECTNESS</vt:lpstr>
      <vt:lpstr>OBJECTIVITY</vt:lpstr>
      <vt:lpstr>COHERENCE</vt:lpstr>
      <vt:lpstr>COMPLETENESS</vt:lpstr>
      <vt:lpstr>CONSICENESS</vt:lpstr>
      <vt:lpstr>RULES OF MAKING A PRÉCIS</vt:lpstr>
      <vt:lpstr>READ CAREFULLY</vt:lpstr>
      <vt:lpstr>UNDERLINING</vt:lpstr>
      <vt:lpstr>OUTLINE</vt:lpstr>
      <vt:lpstr>OMISSION</vt:lpstr>
      <vt:lpstr>DON’T OMIT</vt:lpstr>
      <vt:lpstr>SIZE</vt:lpstr>
      <vt:lpstr>SPEECH</vt:lpstr>
      <vt:lpstr>TENSE AND PERSON</vt:lpstr>
      <vt:lpstr>OWN WORDS</vt:lpstr>
      <vt:lpstr>OBJECTIVE APPROACH</vt:lpstr>
      <vt:lpstr>ONE PARAGRAPH</vt:lpstr>
      <vt:lpstr>ROUGH DRAFT</vt:lpstr>
      <vt:lpstr>FINAL DRAFT</vt:lpstr>
      <vt:lpstr>PREPARED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PRECIS WRITING AND COMPREHENSION</dc:title>
  <dc:creator>dell</dc:creator>
  <cp:lastModifiedBy>ismail - [2010]</cp:lastModifiedBy>
  <cp:revision>3</cp:revision>
  <dcterms:created xsi:type="dcterms:W3CDTF">2006-08-16T00:00:00Z</dcterms:created>
  <dcterms:modified xsi:type="dcterms:W3CDTF">2018-05-22T19:31:36Z</dcterms:modified>
</cp:coreProperties>
</file>