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7" r:id="rId2"/>
    <p:sldId id="315" r:id="rId3"/>
    <p:sldId id="260" r:id="rId4"/>
    <p:sldId id="283" r:id="rId5"/>
    <p:sldId id="284" r:id="rId6"/>
    <p:sldId id="285" r:id="rId7"/>
    <p:sldId id="286" r:id="rId8"/>
    <p:sldId id="322" r:id="rId9"/>
    <p:sldId id="287" r:id="rId10"/>
    <p:sldId id="288" r:id="rId11"/>
    <p:sldId id="289" r:id="rId12"/>
    <p:sldId id="290" r:id="rId13"/>
    <p:sldId id="291" r:id="rId14"/>
    <p:sldId id="292" r:id="rId15"/>
    <p:sldId id="323" r:id="rId16"/>
    <p:sldId id="293" r:id="rId17"/>
    <p:sldId id="324" r:id="rId18"/>
    <p:sldId id="296" r:id="rId19"/>
    <p:sldId id="294" r:id="rId20"/>
    <p:sldId id="295" r:id="rId21"/>
    <p:sldId id="297" r:id="rId22"/>
    <p:sldId id="298" r:id="rId23"/>
    <p:sldId id="299" r:id="rId24"/>
    <p:sldId id="300" r:id="rId25"/>
    <p:sldId id="301" r:id="rId26"/>
    <p:sldId id="302" r:id="rId27"/>
    <p:sldId id="326" r:id="rId28"/>
    <p:sldId id="325" r:id="rId29"/>
    <p:sldId id="327" r:id="rId30"/>
    <p:sldId id="303" r:id="rId31"/>
    <p:sldId id="304" r:id="rId32"/>
    <p:sldId id="306" r:id="rId33"/>
    <p:sldId id="328" r:id="rId34"/>
    <p:sldId id="329" r:id="rId35"/>
    <p:sldId id="330" r:id="rId36"/>
    <p:sldId id="308" r:id="rId37"/>
    <p:sldId id="331" r:id="rId38"/>
    <p:sldId id="332" r:id="rId39"/>
    <p:sldId id="333" r:id="rId40"/>
    <p:sldId id="334" r:id="rId41"/>
    <p:sldId id="335" r:id="rId42"/>
    <p:sldId id="336" r:id="rId43"/>
    <p:sldId id="337" r:id="rId44"/>
    <p:sldId id="338" r:id="rId45"/>
    <p:sldId id="309" r:id="rId46"/>
    <p:sldId id="310" r:id="rId47"/>
    <p:sldId id="339" r:id="rId48"/>
    <p:sldId id="340" r:id="rId49"/>
    <p:sldId id="341" r:id="rId50"/>
    <p:sldId id="342" r:id="rId51"/>
    <p:sldId id="343" r:id="rId5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my Hill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634" name="Group 2"/>
          <p:cNvGrpSpPr>
            <a:grpSpLocks/>
          </p:cNvGrpSpPr>
          <p:nvPr/>
        </p:nvGrpSpPr>
        <p:grpSpPr bwMode="auto">
          <a:xfrm rot="-5400000">
            <a:off x="1033462" y="1144588"/>
            <a:ext cx="1160463" cy="3227388"/>
            <a:chOff x="4556" y="0"/>
            <a:chExt cx="634" cy="1830"/>
          </a:xfrm>
        </p:grpSpPr>
        <p:grpSp>
          <p:nvGrpSpPr>
            <p:cNvPr id="69635" name="Group 3"/>
            <p:cNvGrpSpPr>
              <a:grpSpLocks/>
            </p:cNvGrpSpPr>
            <p:nvPr userDrawn="1"/>
          </p:nvGrpSpPr>
          <p:grpSpPr bwMode="auto">
            <a:xfrm rot="5400000">
              <a:off x="4216" y="856"/>
              <a:ext cx="1788" cy="159"/>
              <a:chOff x="42" y="723"/>
              <a:chExt cx="1788" cy="159"/>
            </a:xfrm>
          </p:grpSpPr>
          <p:sp>
            <p:nvSpPr>
              <p:cNvPr id="69636" name="Rectangle 4"/>
              <p:cNvSpPr>
                <a:spLocks noChangeArrowheads="1"/>
              </p:cNvSpPr>
              <p:nvPr userDrawn="1"/>
            </p:nvSpPr>
            <p:spPr bwMode="auto">
              <a:xfrm rot="-5400000">
                <a:off x="42" y="723"/>
                <a:ext cx="158" cy="158"/>
              </a:xfrm>
              <a:prstGeom prst="rect">
                <a:avLst/>
              </a:prstGeom>
              <a:gradFill rotWithShape="1">
                <a:gsLst>
                  <a:gs pos="0">
                    <a:srgbClr val="00E0F8"/>
                  </a:gs>
                  <a:gs pos="100000">
                    <a:srgbClr val="0000F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DDDDDD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37" name="Rectangle 5"/>
              <p:cNvSpPr>
                <a:spLocks noChangeArrowheads="1"/>
              </p:cNvSpPr>
              <p:nvPr userDrawn="1"/>
            </p:nvSpPr>
            <p:spPr bwMode="auto">
              <a:xfrm rot="-5400000">
                <a:off x="204" y="724"/>
                <a:ext cx="158" cy="158"/>
              </a:xfrm>
              <a:prstGeom prst="rect">
                <a:avLst/>
              </a:prstGeom>
              <a:gradFill rotWithShape="1">
                <a:gsLst>
                  <a:gs pos="0">
                    <a:srgbClr val="00E0F8"/>
                  </a:gs>
                  <a:gs pos="100000">
                    <a:srgbClr val="0000F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DDDDDD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38" name="Rectangle 6"/>
              <p:cNvSpPr>
                <a:spLocks noChangeArrowheads="1"/>
              </p:cNvSpPr>
              <p:nvPr userDrawn="1"/>
            </p:nvSpPr>
            <p:spPr bwMode="auto">
              <a:xfrm rot="-5400000">
                <a:off x="367" y="724"/>
                <a:ext cx="158" cy="158"/>
              </a:xfrm>
              <a:prstGeom prst="rect">
                <a:avLst/>
              </a:prstGeom>
              <a:gradFill rotWithShape="1">
                <a:gsLst>
                  <a:gs pos="0">
                    <a:srgbClr val="00E0F8"/>
                  </a:gs>
                  <a:gs pos="100000">
                    <a:srgbClr val="0000F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DDDDDD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39" name="Rectangle 7"/>
              <p:cNvSpPr>
                <a:spLocks noChangeArrowheads="1"/>
              </p:cNvSpPr>
              <p:nvPr userDrawn="1"/>
            </p:nvSpPr>
            <p:spPr bwMode="auto">
              <a:xfrm rot="-5400000">
                <a:off x="531" y="724"/>
                <a:ext cx="158" cy="158"/>
              </a:xfrm>
              <a:prstGeom prst="rect">
                <a:avLst/>
              </a:prstGeom>
              <a:gradFill rotWithShape="1">
                <a:gsLst>
                  <a:gs pos="0">
                    <a:srgbClr val="00E0F8"/>
                  </a:gs>
                  <a:gs pos="100000">
                    <a:srgbClr val="0000F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DDDDDD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40" name="Rectangle 8"/>
              <p:cNvSpPr>
                <a:spLocks noChangeArrowheads="1"/>
              </p:cNvSpPr>
              <p:nvPr userDrawn="1"/>
            </p:nvSpPr>
            <p:spPr bwMode="auto">
              <a:xfrm rot="-5400000">
                <a:off x="694" y="724"/>
                <a:ext cx="158" cy="158"/>
              </a:xfrm>
              <a:prstGeom prst="rect">
                <a:avLst/>
              </a:prstGeom>
              <a:gradFill rotWithShape="1">
                <a:gsLst>
                  <a:gs pos="0">
                    <a:srgbClr val="00E0F8"/>
                  </a:gs>
                  <a:gs pos="100000">
                    <a:srgbClr val="0000F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DDDDDD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41" name="Rectangle 9"/>
              <p:cNvSpPr>
                <a:spLocks noChangeArrowheads="1"/>
              </p:cNvSpPr>
              <p:nvPr userDrawn="1"/>
            </p:nvSpPr>
            <p:spPr bwMode="auto">
              <a:xfrm rot="-5400000">
                <a:off x="857" y="724"/>
                <a:ext cx="158" cy="158"/>
              </a:xfrm>
              <a:prstGeom prst="rect">
                <a:avLst/>
              </a:prstGeom>
              <a:gradFill rotWithShape="1">
                <a:gsLst>
                  <a:gs pos="0">
                    <a:srgbClr val="00E0F8"/>
                  </a:gs>
                  <a:gs pos="100000">
                    <a:srgbClr val="0000F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DDDDDD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42" name="Rectangle 10"/>
              <p:cNvSpPr>
                <a:spLocks noChangeArrowheads="1"/>
              </p:cNvSpPr>
              <p:nvPr userDrawn="1"/>
            </p:nvSpPr>
            <p:spPr bwMode="auto">
              <a:xfrm rot="-5400000">
                <a:off x="1020" y="724"/>
                <a:ext cx="158" cy="158"/>
              </a:xfrm>
              <a:prstGeom prst="rect">
                <a:avLst/>
              </a:prstGeom>
              <a:gradFill rotWithShape="1">
                <a:gsLst>
                  <a:gs pos="0">
                    <a:srgbClr val="00E0F8"/>
                  </a:gs>
                  <a:gs pos="100000">
                    <a:srgbClr val="0000F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DDDDDD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43" name="Rectangle 11"/>
              <p:cNvSpPr>
                <a:spLocks noChangeArrowheads="1"/>
              </p:cNvSpPr>
              <p:nvPr userDrawn="1"/>
            </p:nvSpPr>
            <p:spPr bwMode="auto">
              <a:xfrm rot="-5400000">
                <a:off x="1183" y="724"/>
                <a:ext cx="158" cy="158"/>
              </a:xfrm>
              <a:prstGeom prst="rect">
                <a:avLst/>
              </a:prstGeom>
              <a:gradFill rotWithShape="1">
                <a:gsLst>
                  <a:gs pos="0">
                    <a:srgbClr val="00E0F8"/>
                  </a:gs>
                  <a:gs pos="100000">
                    <a:srgbClr val="0000F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DDDDDD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44" name="Rectangle 12"/>
              <p:cNvSpPr>
                <a:spLocks noChangeArrowheads="1"/>
              </p:cNvSpPr>
              <p:nvPr userDrawn="1"/>
            </p:nvSpPr>
            <p:spPr bwMode="auto">
              <a:xfrm rot="-5400000">
                <a:off x="1346" y="724"/>
                <a:ext cx="158" cy="158"/>
              </a:xfrm>
              <a:prstGeom prst="rect">
                <a:avLst/>
              </a:prstGeom>
              <a:gradFill rotWithShape="1">
                <a:gsLst>
                  <a:gs pos="0">
                    <a:srgbClr val="00E0F8"/>
                  </a:gs>
                  <a:gs pos="100000">
                    <a:srgbClr val="0000F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DDDDDD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45" name="Rectangle 13"/>
              <p:cNvSpPr>
                <a:spLocks noChangeArrowheads="1"/>
              </p:cNvSpPr>
              <p:nvPr userDrawn="1"/>
            </p:nvSpPr>
            <p:spPr bwMode="auto">
              <a:xfrm rot="-5400000">
                <a:off x="1509" y="724"/>
                <a:ext cx="158" cy="158"/>
              </a:xfrm>
              <a:prstGeom prst="rect">
                <a:avLst/>
              </a:prstGeom>
              <a:gradFill rotWithShape="1">
                <a:gsLst>
                  <a:gs pos="0">
                    <a:srgbClr val="00E0F8"/>
                  </a:gs>
                  <a:gs pos="100000">
                    <a:srgbClr val="0000F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DDDDDD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46" name="Rectangle 14"/>
              <p:cNvSpPr>
                <a:spLocks noChangeArrowheads="1"/>
              </p:cNvSpPr>
              <p:nvPr userDrawn="1"/>
            </p:nvSpPr>
            <p:spPr bwMode="auto">
              <a:xfrm rot="-5400000">
                <a:off x="1672" y="724"/>
                <a:ext cx="158" cy="158"/>
              </a:xfrm>
              <a:prstGeom prst="rect">
                <a:avLst/>
              </a:prstGeom>
              <a:gradFill rotWithShape="1">
                <a:gsLst>
                  <a:gs pos="0">
                    <a:srgbClr val="00E0F8"/>
                  </a:gs>
                  <a:gs pos="100000">
                    <a:srgbClr val="0000F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DDDDDD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9647" name="Group 15"/>
            <p:cNvGrpSpPr>
              <a:grpSpLocks/>
            </p:cNvGrpSpPr>
            <p:nvPr userDrawn="1"/>
          </p:nvGrpSpPr>
          <p:grpSpPr bwMode="auto">
            <a:xfrm rot="5400000">
              <a:off x="4059" y="856"/>
              <a:ext cx="1788" cy="159"/>
              <a:chOff x="42" y="723"/>
              <a:chExt cx="1788" cy="159"/>
            </a:xfrm>
          </p:grpSpPr>
          <p:sp>
            <p:nvSpPr>
              <p:cNvPr id="69648" name="Rectangle 16"/>
              <p:cNvSpPr>
                <a:spLocks noChangeArrowheads="1"/>
              </p:cNvSpPr>
              <p:nvPr userDrawn="1"/>
            </p:nvSpPr>
            <p:spPr bwMode="auto">
              <a:xfrm rot="-5400000">
                <a:off x="42" y="723"/>
                <a:ext cx="158" cy="158"/>
              </a:xfrm>
              <a:prstGeom prst="rect">
                <a:avLst/>
              </a:prstGeom>
              <a:gradFill rotWithShape="1">
                <a:gsLst>
                  <a:gs pos="0">
                    <a:srgbClr val="00E0F8"/>
                  </a:gs>
                  <a:gs pos="100000">
                    <a:srgbClr val="0000F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DDDDDD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49" name="Rectangle 17"/>
              <p:cNvSpPr>
                <a:spLocks noChangeArrowheads="1"/>
              </p:cNvSpPr>
              <p:nvPr userDrawn="1"/>
            </p:nvSpPr>
            <p:spPr bwMode="auto">
              <a:xfrm rot="-5400000">
                <a:off x="204" y="724"/>
                <a:ext cx="158" cy="158"/>
              </a:xfrm>
              <a:prstGeom prst="rect">
                <a:avLst/>
              </a:prstGeom>
              <a:gradFill rotWithShape="1">
                <a:gsLst>
                  <a:gs pos="0">
                    <a:srgbClr val="00E0F8"/>
                  </a:gs>
                  <a:gs pos="100000">
                    <a:srgbClr val="0000F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DDDDDD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50" name="Rectangle 18"/>
              <p:cNvSpPr>
                <a:spLocks noChangeArrowheads="1"/>
              </p:cNvSpPr>
              <p:nvPr userDrawn="1"/>
            </p:nvSpPr>
            <p:spPr bwMode="auto">
              <a:xfrm rot="-5400000">
                <a:off x="367" y="724"/>
                <a:ext cx="158" cy="158"/>
              </a:xfrm>
              <a:prstGeom prst="rect">
                <a:avLst/>
              </a:prstGeom>
              <a:gradFill rotWithShape="1">
                <a:gsLst>
                  <a:gs pos="0">
                    <a:srgbClr val="00E0F8"/>
                  </a:gs>
                  <a:gs pos="100000">
                    <a:srgbClr val="0000F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DDDDDD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51" name="Rectangle 19"/>
              <p:cNvSpPr>
                <a:spLocks noChangeArrowheads="1"/>
              </p:cNvSpPr>
              <p:nvPr userDrawn="1"/>
            </p:nvSpPr>
            <p:spPr bwMode="auto">
              <a:xfrm rot="-5400000">
                <a:off x="531" y="724"/>
                <a:ext cx="158" cy="158"/>
              </a:xfrm>
              <a:prstGeom prst="rect">
                <a:avLst/>
              </a:prstGeom>
              <a:gradFill rotWithShape="1">
                <a:gsLst>
                  <a:gs pos="0">
                    <a:srgbClr val="00E0F8"/>
                  </a:gs>
                  <a:gs pos="100000">
                    <a:srgbClr val="0000F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DDDDDD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52" name="Rectangle 20"/>
              <p:cNvSpPr>
                <a:spLocks noChangeArrowheads="1"/>
              </p:cNvSpPr>
              <p:nvPr userDrawn="1"/>
            </p:nvSpPr>
            <p:spPr bwMode="auto">
              <a:xfrm rot="-5400000">
                <a:off x="694" y="724"/>
                <a:ext cx="158" cy="158"/>
              </a:xfrm>
              <a:prstGeom prst="rect">
                <a:avLst/>
              </a:prstGeom>
              <a:gradFill rotWithShape="1">
                <a:gsLst>
                  <a:gs pos="0">
                    <a:srgbClr val="00E0F8"/>
                  </a:gs>
                  <a:gs pos="100000">
                    <a:srgbClr val="0000F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DDDDDD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53" name="Rectangle 21"/>
              <p:cNvSpPr>
                <a:spLocks noChangeArrowheads="1"/>
              </p:cNvSpPr>
              <p:nvPr userDrawn="1"/>
            </p:nvSpPr>
            <p:spPr bwMode="auto">
              <a:xfrm rot="-5400000">
                <a:off x="857" y="724"/>
                <a:ext cx="158" cy="158"/>
              </a:xfrm>
              <a:prstGeom prst="rect">
                <a:avLst/>
              </a:prstGeom>
              <a:gradFill rotWithShape="1">
                <a:gsLst>
                  <a:gs pos="0">
                    <a:srgbClr val="00E0F8"/>
                  </a:gs>
                  <a:gs pos="100000">
                    <a:srgbClr val="0000F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DDDDDD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54" name="Rectangle 22"/>
              <p:cNvSpPr>
                <a:spLocks noChangeArrowheads="1"/>
              </p:cNvSpPr>
              <p:nvPr userDrawn="1"/>
            </p:nvSpPr>
            <p:spPr bwMode="auto">
              <a:xfrm rot="-5400000">
                <a:off x="1020" y="724"/>
                <a:ext cx="158" cy="158"/>
              </a:xfrm>
              <a:prstGeom prst="rect">
                <a:avLst/>
              </a:prstGeom>
              <a:gradFill rotWithShape="1">
                <a:gsLst>
                  <a:gs pos="0">
                    <a:srgbClr val="00E0F8"/>
                  </a:gs>
                  <a:gs pos="100000">
                    <a:srgbClr val="0000F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DDDDDD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55" name="Rectangle 23"/>
              <p:cNvSpPr>
                <a:spLocks noChangeArrowheads="1"/>
              </p:cNvSpPr>
              <p:nvPr userDrawn="1"/>
            </p:nvSpPr>
            <p:spPr bwMode="auto">
              <a:xfrm rot="-5400000">
                <a:off x="1183" y="724"/>
                <a:ext cx="158" cy="158"/>
              </a:xfrm>
              <a:prstGeom prst="rect">
                <a:avLst/>
              </a:prstGeom>
              <a:gradFill rotWithShape="1">
                <a:gsLst>
                  <a:gs pos="0">
                    <a:srgbClr val="00E0F8"/>
                  </a:gs>
                  <a:gs pos="100000">
                    <a:srgbClr val="0000F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DDDDDD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56" name="Rectangle 24"/>
              <p:cNvSpPr>
                <a:spLocks noChangeArrowheads="1"/>
              </p:cNvSpPr>
              <p:nvPr userDrawn="1"/>
            </p:nvSpPr>
            <p:spPr bwMode="auto">
              <a:xfrm rot="-5400000">
                <a:off x="1346" y="724"/>
                <a:ext cx="158" cy="158"/>
              </a:xfrm>
              <a:prstGeom prst="rect">
                <a:avLst/>
              </a:prstGeom>
              <a:gradFill rotWithShape="1">
                <a:gsLst>
                  <a:gs pos="0">
                    <a:srgbClr val="00E0F8"/>
                  </a:gs>
                  <a:gs pos="100000">
                    <a:srgbClr val="0000F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DDDDDD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57" name="Rectangle 25"/>
              <p:cNvSpPr>
                <a:spLocks noChangeArrowheads="1"/>
              </p:cNvSpPr>
              <p:nvPr userDrawn="1"/>
            </p:nvSpPr>
            <p:spPr bwMode="auto">
              <a:xfrm rot="-5400000">
                <a:off x="1509" y="724"/>
                <a:ext cx="158" cy="158"/>
              </a:xfrm>
              <a:prstGeom prst="rect">
                <a:avLst/>
              </a:prstGeom>
              <a:gradFill rotWithShape="1">
                <a:gsLst>
                  <a:gs pos="0">
                    <a:srgbClr val="00E0F8"/>
                  </a:gs>
                  <a:gs pos="100000">
                    <a:srgbClr val="0000F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DDDDDD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58" name="Rectangle 26"/>
              <p:cNvSpPr>
                <a:spLocks noChangeArrowheads="1"/>
              </p:cNvSpPr>
              <p:nvPr userDrawn="1"/>
            </p:nvSpPr>
            <p:spPr bwMode="auto">
              <a:xfrm rot="-5400000">
                <a:off x="1672" y="724"/>
                <a:ext cx="158" cy="158"/>
              </a:xfrm>
              <a:prstGeom prst="rect">
                <a:avLst/>
              </a:prstGeom>
              <a:gradFill rotWithShape="1">
                <a:gsLst>
                  <a:gs pos="0">
                    <a:srgbClr val="00E0F8"/>
                  </a:gs>
                  <a:gs pos="100000">
                    <a:srgbClr val="0000F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DDDDDD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9659" name="Group 27"/>
            <p:cNvGrpSpPr>
              <a:grpSpLocks/>
            </p:cNvGrpSpPr>
            <p:nvPr userDrawn="1"/>
          </p:nvGrpSpPr>
          <p:grpSpPr bwMode="auto">
            <a:xfrm rot="5400000">
              <a:off x="3902" y="856"/>
              <a:ext cx="1788" cy="159"/>
              <a:chOff x="42" y="723"/>
              <a:chExt cx="1788" cy="159"/>
            </a:xfrm>
          </p:grpSpPr>
          <p:sp>
            <p:nvSpPr>
              <p:cNvPr id="69660" name="Rectangle 28"/>
              <p:cNvSpPr>
                <a:spLocks noChangeArrowheads="1"/>
              </p:cNvSpPr>
              <p:nvPr userDrawn="1"/>
            </p:nvSpPr>
            <p:spPr bwMode="auto">
              <a:xfrm rot="-5400000">
                <a:off x="42" y="723"/>
                <a:ext cx="158" cy="158"/>
              </a:xfrm>
              <a:prstGeom prst="rect">
                <a:avLst/>
              </a:prstGeom>
              <a:gradFill rotWithShape="1">
                <a:gsLst>
                  <a:gs pos="0">
                    <a:srgbClr val="00E0F8"/>
                  </a:gs>
                  <a:gs pos="100000">
                    <a:srgbClr val="0000F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DDDDDD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61" name="Rectangle 29"/>
              <p:cNvSpPr>
                <a:spLocks noChangeArrowheads="1"/>
              </p:cNvSpPr>
              <p:nvPr userDrawn="1"/>
            </p:nvSpPr>
            <p:spPr bwMode="auto">
              <a:xfrm rot="-5400000">
                <a:off x="204" y="724"/>
                <a:ext cx="158" cy="158"/>
              </a:xfrm>
              <a:prstGeom prst="rect">
                <a:avLst/>
              </a:prstGeom>
              <a:gradFill rotWithShape="1">
                <a:gsLst>
                  <a:gs pos="0">
                    <a:srgbClr val="00E0F8"/>
                  </a:gs>
                  <a:gs pos="100000">
                    <a:srgbClr val="0000F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DDDDDD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62" name="Rectangle 30"/>
              <p:cNvSpPr>
                <a:spLocks noChangeArrowheads="1"/>
              </p:cNvSpPr>
              <p:nvPr userDrawn="1"/>
            </p:nvSpPr>
            <p:spPr bwMode="auto">
              <a:xfrm rot="-5400000">
                <a:off x="367" y="724"/>
                <a:ext cx="158" cy="158"/>
              </a:xfrm>
              <a:prstGeom prst="rect">
                <a:avLst/>
              </a:prstGeom>
              <a:gradFill rotWithShape="1">
                <a:gsLst>
                  <a:gs pos="0">
                    <a:srgbClr val="00E0F8"/>
                  </a:gs>
                  <a:gs pos="100000">
                    <a:srgbClr val="0000F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DDDDDD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63" name="Rectangle 31"/>
              <p:cNvSpPr>
                <a:spLocks noChangeArrowheads="1"/>
              </p:cNvSpPr>
              <p:nvPr userDrawn="1"/>
            </p:nvSpPr>
            <p:spPr bwMode="auto">
              <a:xfrm rot="-5400000">
                <a:off x="531" y="724"/>
                <a:ext cx="158" cy="158"/>
              </a:xfrm>
              <a:prstGeom prst="rect">
                <a:avLst/>
              </a:prstGeom>
              <a:gradFill rotWithShape="1">
                <a:gsLst>
                  <a:gs pos="0">
                    <a:srgbClr val="00E0F8"/>
                  </a:gs>
                  <a:gs pos="100000">
                    <a:srgbClr val="0000F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DDDDDD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64" name="Rectangle 32"/>
              <p:cNvSpPr>
                <a:spLocks noChangeArrowheads="1"/>
              </p:cNvSpPr>
              <p:nvPr userDrawn="1"/>
            </p:nvSpPr>
            <p:spPr bwMode="auto">
              <a:xfrm rot="-5400000">
                <a:off x="694" y="724"/>
                <a:ext cx="158" cy="158"/>
              </a:xfrm>
              <a:prstGeom prst="rect">
                <a:avLst/>
              </a:prstGeom>
              <a:gradFill rotWithShape="1">
                <a:gsLst>
                  <a:gs pos="0">
                    <a:srgbClr val="00E0F8"/>
                  </a:gs>
                  <a:gs pos="100000">
                    <a:srgbClr val="0000F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DDDDDD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65" name="Rectangle 33"/>
              <p:cNvSpPr>
                <a:spLocks noChangeArrowheads="1"/>
              </p:cNvSpPr>
              <p:nvPr userDrawn="1"/>
            </p:nvSpPr>
            <p:spPr bwMode="auto">
              <a:xfrm rot="-5400000">
                <a:off x="857" y="724"/>
                <a:ext cx="158" cy="158"/>
              </a:xfrm>
              <a:prstGeom prst="rect">
                <a:avLst/>
              </a:prstGeom>
              <a:gradFill rotWithShape="1">
                <a:gsLst>
                  <a:gs pos="0">
                    <a:srgbClr val="00E0F8"/>
                  </a:gs>
                  <a:gs pos="100000">
                    <a:srgbClr val="0000F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DDDDDD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66" name="Rectangle 34"/>
              <p:cNvSpPr>
                <a:spLocks noChangeArrowheads="1"/>
              </p:cNvSpPr>
              <p:nvPr userDrawn="1"/>
            </p:nvSpPr>
            <p:spPr bwMode="auto">
              <a:xfrm rot="-5400000">
                <a:off x="1020" y="724"/>
                <a:ext cx="158" cy="158"/>
              </a:xfrm>
              <a:prstGeom prst="rect">
                <a:avLst/>
              </a:prstGeom>
              <a:gradFill rotWithShape="1">
                <a:gsLst>
                  <a:gs pos="0">
                    <a:srgbClr val="00E0F8"/>
                  </a:gs>
                  <a:gs pos="100000">
                    <a:srgbClr val="0000F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DDDDDD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67" name="Rectangle 35"/>
              <p:cNvSpPr>
                <a:spLocks noChangeArrowheads="1"/>
              </p:cNvSpPr>
              <p:nvPr userDrawn="1"/>
            </p:nvSpPr>
            <p:spPr bwMode="auto">
              <a:xfrm rot="-5400000">
                <a:off x="1183" y="724"/>
                <a:ext cx="158" cy="158"/>
              </a:xfrm>
              <a:prstGeom prst="rect">
                <a:avLst/>
              </a:prstGeom>
              <a:gradFill rotWithShape="1">
                <a:gsLst>
                  <a:gs pos="0">
                    <a:srgbClr val="00E0F8"/>
                  </a:gs>
                  <a:gs pos="100000">
                    <a:srgbClr val="0000F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DDDDDD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68" name="Rectangle 36"/>
              <p:cNvSpPr>
                <a:spLocks noChangeArrowheads="1"/>
              </p:cNvSpPr>
              <p:nvPr userDrawn="1"/>
            </p:nvSpPr>
            <p:spPr bwMode="auto">
              <a:xfrm rot="-5400000">
                <a:off x="1346" y="724"/>
                <a:ext cx="158" cy="158"/>
              </a:xfrm>
              <a:prstGeom prst="rect">
                <a:avLst/>
              </a:prstGeom>
              <a:gradFill rotWithShape="1">
                <a:gsLst>
                  <a:gs pos="0">
                    <a:srgbClr val="00E0F8"/>
                  </a:gs>
                  <a:gs pos="100000">
                    <a:srgbClr val="0000F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DDDDDD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69" name="Rectangle 37"/>
              <p:cNvSpPr>
                <a:spLocks noChangeArrowheads="1"/>
              </p:cNvSpPr>
              <p:nvPr userDrawn="1"/>
            </p:nvSpPr>
            <p:spPr bwMode="auto">
              <a:xfrm rot="-5400000">
                <a:off x="1509" y="724"/>
                <a:ext cx="158" cy="158"/>
              </a:xfrm>
              <a:prstGeom prst="rect">
                <a:avLst/>
              </a:prstGeom>
              <a:gradFill rotWithShape="1">
                <a:gsLst>
                  <a:gs pos="0">
                    <a:srgbClr val="00E0F8"/>
                  </a:gs>
                  <a:gs pos="100000">
                    <a:srgbClr val="0000F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DDDDDD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70" name="Rectangle 38"/>
              <p:cNvSpPr>
                <a:spLocks noChangeArrowheads="1"/>
              </p:cNvSpPr>
              <p:nvPr userDrawn="1"/>
            </p:nvSpPr>
            <p:spPr bwMode="auto">
              <a:xfrm rot="-5400000">
                <a:off x="1672" y="724"/>
                <a:ext cx="158" cy="158"/>
              </a:xfrm>
              <a:prstGeom prst="rect">
                <a:avLst/>
              </a:prstGeom>
              <a:gradFill rotWithShape="1">
                <a:gsLst>
                  <a:gs pos="0">
                    <a:srgbClr val="00E0F8"/>
                  </a:gs>
                  <a:gs pos="100000">
                    <a:srgbClr val="0000F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DDDDDD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9671" name="Rectangle 39"/>
            <p:cNvSpPr>
              <a:spLocks noChangeArrowheads="1"/>
            </p:cNvSpPr>
            <p:nvPr userDrawn="1"/>
          </p:nvSpPr>
          <p:spPr bwMode="auto">
            <a:xfrm>
              <a:off x="4561" y="42"/>
              <a:ext cx="158" cy="158"/>
            </a:xfrm>
            <a:prstGeom prst="rect">
              <a:avLst/>
            </a:prstGeom>
            <a:gradFill rotWithShape="1">
              <a:gsLst>
                <a:gs pos="0">
                  <a:srgbClr val="00E0F8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72" name="Rectangle 40"/>
            <p:cNvSpPr>
              <a:spLocks noChangeArrowheads="1"/>
            </p:cNvSpPr>
            <p:nvPr userDrawn="1"/>
          </p:nvSpPr>
          <p:spPr bwMode="auto">
            <a:xfrm>
              <a:off x="4560" y="204"/>
              <a:ext cx="158" cy="158"/>
            </a:xfrm>
            <a:prstGeom prst="rect">
              <a:avLst/>
            </a:prstGeom>
            <a:gradFill rotWithShape="1">
              <a:gsLst>
                <a:gs pos="0">
                  <a:srgbClr val="00E0F8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73" name="Rectangle 41"/>
            <p:cNvSpPr>
              <a:spLocks noChangeArrowheads="1"/>
            </p:cNvSpPr>
            <p:nvPr userDrawn="1"/>
          </p:nvSpPr>
          <p:spPr bwMode="auto">
            <a:xfrm>
              <a:off x="4560" y="367"/>
              <a:ext cx="158" cy="158"/>
            </a:xfrm>
            <a:prstGeom prst="rect">
              <a:avLst/>
            </a:prstGeom>
            <a:gradFill rotWithShape="1">
              <a:gsLst>
                <a:gs pos="0">
                  <a:srgbClr val="00E0F8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74" name="Rectangle 42"/>
            <p:cNvSpPr>
              <a:spLocks noChangeArrowheads="1"/>
            </p:cNvSpPr>
            <p:nvPr userDrawn="1"/>
          </p:nvSpPr>
          <p:spPr bwMode="auto">
            <a:xfrm>
              <a:off x="4560" y="531"/>
              <a:ext cx="158" cy="158"/>
            </a:xfrm>
            <a:prstGeom prst="rect">
              <a:avLst/>
            </a:prstGeom>
            <a:gradFill rotWithShape="1">
              <a:gsLst>
                <a:gs pos="0">
                  <a:srgbClr val="00E0F8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75" name="Rectangle 43"/>
            <p:cNvSpPr>
              <a:spLocks noChangeArrowheads="1"/>
            </p:cNvSpPr>
            <p:nvPr userDrawn="1"/>
          </p:nvSpPr>
          <p:spPr bwMode="auto">
            <a:xfrm>
              <a:off x="4560" y="694"/>
              <a:ext cx="158" cy="158"/>
            </a:xfrm>
            <a:prstGeom prst="rect">
              <a:avLst/>
            </a:prstGeom>
            <a:gradFill rotWithShape="1">
              <a:gsLst>
                <a:gs pos="0">
                  <a:srgbClr val="00E0F8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76" name="Rectangle 44"/>
            <p:cNvSpPr>
              <a:spLocks noChangeArrowheads="1"/>
            </p:cNvSpPr>
            <p:nvPr userDrawn="1"/>
          </p:nvSpPr>
          <p:spPr bwMode="auto">
            <a:xfrm>
              <a:off x="4560" y="857"/>
              <a:ext cx="158" cy="158"/>
            </a:xfrm>
            <a:prstGeom prst="rect">
              <a:avLst/>
            </a:prstGeom>
            <a:gradFill rotWithShape="1">
              <a:gsLst>
                <a:gs pos="0">
                  <a:srgbClr val="00E0F8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77" name="Rectangle 45"/>
            <p:cNvSpPr>
              <a:spLocks noChangeArrowheads="1"/>
            </p:cNvSpPr>
            <p:nvPr userDrawn="1"/>
          </p:nvSpPr>
          <p:spPr bwMode="auto">
            <a:xfrm>
              <a:off x="4560" y="1020"/>
              <a:ext cx="158" cy="158"/>
            </a:xfrm>
            <a:prstGeom prst="rect">
              <a:avLst/>
            </a:prstGeom>
            <a:gradFill rotWithShape="1">
              <a:gsLst>
                <a:gs pos="0">
                  <a:srgbClr val="00E0F8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78" name="Rectangle 46"/>
            <p:cNvSpPr>
              <a:spLocks noChangeArrowheads="1"/>
            </p:cNvSpPr>
            <p:nvPr userDrawn="1"/>
          </p:nvSpPr>
          <p:spPr bwMode="auto">
            <a:xfrm>
              <a:off x="4560" y="1183"/>
              <a:ext cx="158" cy="158"/>
            </a:xfrm>
            <a:prstGeom prst="rect">
              <a:avLst/>
            </a:prstGeom>
            <a:gradFill rotWithShape="1">
              <a:gsLst>
                <a:gs pos="0">
                  <a:srgbClr val="00E0F8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79" name="Rectangle 47"/>
            <p:cNvSpPr>
              <a:spLocks noChangeArrowheads="1"/>
            </p:cNvSpPr>
            <p:nvPr userDrawn="1"/>
          </p:nvSpPr>
          <p:spPr bwMode="auto">
            <a:xfrm>
              <a:off x="4560" y="1346"/>
              <a:ext cx="158" cy="158"/>
            </a:xfrm>
            <a:prstGeom prst="rect">
              <a:avLst/>
            </a:prstGeom>
            <a:gradFill rotWithShape="1">
              <a:gsLst>
                <a:gs pos="0">
                  <a:srgbClr val="00E0F8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80" name="Rectangle 48"/>
            <p:cNvSpPr>
              <a:spLocks noChangeArrowheads="1"/>
            </p:cNvSpPr>
            <p:nvPr userDrawn="1"/>
          </p:nvSpPr>
          <p:spPr bwMode="auto">
            <a:xfrm>
              <a:off x="4560" y="1509"/>
              <a:ext cx="158" cy="158"/>
            </a:xfrm>
            <a:prstGeom prst="rect">
              <a:avLst/>
            </a:prstGeom>
            <a:gradFill rotWithShape="1">
              <a:gsLst>
                <a:gs pos="0">
                  <a:srgbClr val="00E0F8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81" name="Rectangle 49"/>
            <p:cNvSpPr>
              <a:spLocks noChangeArrowheads="1"/>
            </p:cNvSpPr>
            <p:nvPr userDrawn="1"/>
          </p:nvSpPr>
          <p:spPr bwMode="auto">
            <a:xfrm>
              <a:off x="4560" y="1672"/>
              <a:ext cx="158" cy="158"/>
            </a:xfrm>
            <a:prstGeom prst="rect">
              <a:avLst/>
            </a:prstGeom>
            <a:gradFill rotWithShape="1">
              <a:gsLst>
                <a:gs pos="0">
                  <a:srgbClr val="00E0F8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82" name="Rectangle 50"/>
            <p:cNvSpPr>
              <a:spLocks noChangeArrowheads="1"/>
            </p:cNvSpPr>
            <p:nvPr userDrawn="1"/>
          </p:nvSpPr>
          <p:spPr bwMode="auto">
            <a:xfrm rot="5400000">
              <a:off x="3960" y="596"/>
              <a:ext cx="1825" cy="634"/>
            </a:xfrm>
            <a:prstGeom prst="rect">
              <a:avLst/>
            </a:prstGeom>
            <a:gradFill rotWithShape="1">
              <a:gsLst>
                <a:gs pos="0">
                  <a:srgbClr val="0000CC">
                    <a:alpha val="78000"/>
                  </a:srgbClr>
                </a:gs>
                <a:gs pos="100000">
                  <a:schemeClr val="bg1">
                    <a:alpha val="89999"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9683" name="Rectangle 5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A6A935">
                  <a:alpha val="73000"/>
                </a:srgbClr>
              </a:gs>
              <a:gs pos="100000">
                <a:srgbClr val="D7D985">
                  <a:alpha val="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84" name="Rectangle 52"/>
          <p:cNvSpPr>
            <a:spLocks noChangeArrowheads="1"/>
          </p:cNvSpPr>
          <p:nvPr/>
        </p:nvSpPr>
        <p:spPr bwMode="auto">
          <a:xfrm>
            <a:off x="363538" y="3346450"/>
            <a:ext cx="8780462" cy="3511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85" name="Rectangle 53"/>
          <p:cNvSpPr>
            <a:spLocks noGrp="1" noChangeArrowheads="1"/>
          </p:cNvSpPr>
          <p:nvPr>
            <p:ph type="subTitle" idx="1"/>
          </p:nvPr>
        </p:nvSpPr>
        <p:spPr>
          <a:xfrm>
            <a:off x="463550" y="3419475"/>
            <a:ext cx="8539163" cy="3284538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686" name="Line 54"/>
          <p:cNvSpPr>
            <a:spLocks noChangeShapeType="1"/>
          </p:cNvSpPr>
          <p:nvPr/>
        </p:nvSpPr>
        <p:spPr bwMode="auto">
          <a:xfrm>
            <a:off x="0" y="2770188"/>
            <a:ext cx="9144000" cy="0"/>
          </a:xfrm>
          <a:prstGeom prst="line">
            <a:avLst/>
          </a:prstGeom>
          <a:noFill/>
          <a:ln w="19050">
            <a:solidFill>
              <a:srgbClr val="CDD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87" name="Rectangle 55"/>
          <p:cNvSpPr>
            <a:spLocks noChangeArrowheads="1"/>
          </p:cNvSpPr>
          <p:nvPr/>
        </p:nvSpPr>
        <p:spPr bwMode="auto">
          <a:xfrm>
            <a:off x="311150" y="57150"/>
            <a:ext cx="47625" cy="6800850"/>
          </a:xfrm>
          <a:prstGeom prst="rect">
            <a:avLst/>
          </a:prstGeom>
          <a:solidFill>
            <a:srgbClr val="D7D98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9688" name="Group 56"/>
          <p:cNvGrpSpPr>
            <a:grpSpLocks/>
          </p:cNvGrpSpPr>
          <p:nvPr/>
        </p:nvGrpSpPr>
        <p:grpSpPr bwMode="auto">
          <a:xfrm flipH="1">
            <a:off x="7029450" y="90488"/>
            <a:ext cx="2068513" cy="190500"/>
            <a:chOff x="42" y="723"/>
            <a:chExt cx="1788" cy="159"/>
          </a:xfrm>
        </p:grpSpPr>
        <p:sp>
          <p:nvSpPr>
            <p:cNvPr id="69689" name="Rectangle 57"/>
            <p:cNvSpPr>
              <a:spLocks noChangeArrowheads="1"/>
            </p:cNvSpPr>
            <p:nvPr userDrawn="1"/>
          </p:nvSpPr>
          <p:spPr bwMode="auto">
            <a:xfrm rot="-5400000">
              <a:off x="42" y="723"/>
              <a:ext cx="158" cy="158"/>
            </a:xfrm>
            <a:prstGeom prst="rect">
              <a:avLst/>
            </a:prstGeom>
            <a:gradFill rotWithShape="1">
              <a:gsLst>
                <a:gs pos="0">
                  <a:srgbClr val="00E0F8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90" name="Rectangle 58"/>
            <p:cNvSpPr>
              <a:spLocks noChangeArrowheads="1"/>
            </p:cNvSpPr>
            <p:nvPr userDrawn="1"/>
          </p:nvSpPr>
          <p:spPr bwMode="auto">
            <a:xfrm rot="-5400000">
              <a:off x="204" y="724"/>
              <a:ext cx="158" cy="158"/>
            </a:xfrm>
            <a:prstGeom prst="rect">
              <a:avLst/>
            </a:prstGeom>
            <a:gradFill rotWithShape="1">
              <a:gsLst>
                <a:gs pos="0">
                  <a:srgbClr val="00E0F8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91" name="Rectangle 59"/>
            <p:cNvSpPr>
              <a:spLocks noChangeArrowheads="1"/>
            </p:cNvSpPr>
            <p:nvPr userDrawn="1"/>
          </p:nvSpPr>
          <p:spPr bwMode="auto">
            <a:xfrm rot="-5400000">
              <a:off x="367" y="724"/>
              <a:ext cx="158" cy="158"/>
            </a:xfrm>
            <a:prstGeom prst="rect">
              <a:avLst/>
            </a:prstGeom>
            <a:gradFill rotWithShape="1">
              <a:gsLst>
                <a:gs pos="0">
                  <a:srgbClr val="00E0F8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92" name="Rectangle 60"/>
            <p:cNvSpPr>
              <a:spLocks noChangeArrowheads="1"/>
            </p:cNvSpPr>
            <p:nvPr userDrawn="1"/>
          </p:nvSpPr>
          <p:spPr bwMode="auto">
            <a:xfrm rot="-5400000">
              <a:off x="531" y="724"/>
              <a:ext cx="158" cy="158"/>
            </a:xfrm>
            <a:prstGeom prst="rect">
              <a:avLst/>
            </a:prstGeom>
            <a:gradFill rotWithShape="1">
              <a:gsLst>
                <a:gs pos="0">
                  <a:srgbClr val="00E0F8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93" name="Rectangle 61"/>
            <p:cNvSpPr>
              <a:spLocks noChangeArrowheads="1"/>
            </p:cNvSpPr>
            <p:nvPr userDrawn="1"/>
          </p:nvSpPr>
          <p:spPr bwMode="auto">
            <a:xfrm rot="-5400000">
              <a:off x="694" y="724"/>
              <a:ext cx="158" cy="158"/>
            </a:xfrm>
            <a:prstGeom prst="rect">
              <a:avLst/>
            </a:prstGeom>
            <a:gradFill rotWithShape="1">
              <a:gsLst>
                <a:gs pos="0">
                  <a:srgbClr val="00E0F8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94" name="Rectangle 62"/>
            <p:cNvSpPr>
              <a:spLocks noChangeArrowheads="1"/>
            </p:cNvSpPr>
            <p:nvPr userDrawn="1"/>
          </p:nvSpPr>
          <p:spPr bwMode="auto">
            <a:xfrm rot="-5400000">
              <a:off x="857" y="724"/>
              <a:ext cx="158" cy="158"/>
            </a:xfrm>
            <a:prstGeom prst="rect">
              <a:avLst/>
            </a:prstGeom>
            <a:gradFill rotWithShape="1">
              <a:gsLst>
                <a:gs pos="0">
                  <a:srgbClr val="00E0F8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95" name="Rectangle 63"/>
            <p:cNvSpPr>
              <a:spLocks noChangeArrowheads="1"/>
            </p:cNvSpPr>
            <p:nvPr userDrawn="1"/>
          </p:nvSpPr>
          <p:spPr bwMode="auto">
            <a:xfrm rot="-5400000">
              <a:off x="1020" y="724"/>
              <a:ext cx="158" cy="158"/>
            </a:xfrm>
            <a:prstGeom prst="rect">
              <a:avLst/>
            </a:prstGeom>
            <a:gradFill rotWithShape="1">
              <a:gsLst>
                <a:gs pos="0">
                  <a:srgbClr val="00E0F8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96" name="Rectangle 64"/>
            <p:cNvSpPr>
              <a:spLocks noChangeArrowheads="1"/>
            </p:cNvSpPr>
            <p:nvPr userDrawn="1"/>
          </p:nvSpPr>
          <p:spPr bwMode="auto">
            <a:xfrm rot="-5400000">
              <a:off x="1183" y="724"/>
              <a:ext cx="158" cy="158"/>
            </a:xfrm>
            <a:prstGeom prst="rect">
              <a:avLst/>
            </a:prstGeom>
            <a:gradFill rotWithShape="1">
              <a:gsLst>
                <a:gs pos="0">
                  <a:srgbClr val="00E0F8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97" name="Rectangle 65"/>
            <p:cNvSpPr>
              <a:spLocks noChangeArrowheads="1"/>
            </p:cNvSpPr>
            <p:nvPr userDrawn="1"/>
          </p:nvSpPr>
          <p:spPr bwMode="auto">
            <a:xfrm rot="-5400000">
              <a:off x="1346" y="724"/>
              <a:ext cx="158" cy="158"/>
            </a:xfrm>
            <a:prstGeom prst="rect">
              <a:avLst/>
            </a:prstGeom>
            <a:gradFill rotWithShape="1">
              <a:gsLst>
                <a:gs pos="0">
                  <a:srgbClr val="00E0F8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98" name="Rectangle 66"/>
            <p:cNvSpPr>
              <a:spLocks noChangeArrowheads="1"/>
            </p:cNvSpPr>
            <p:nvPr userDrawn="1"/>
          </p:nvSpPr>
          <p:spPr bwMode="auto">
            <a:xfrm rot="-5400000">
              <a:off x="1509" y="724"/>
              <a:ext cx="158" cy="158"/>
            </a:xfrm>
            <a:prstGeom prst="rect">
              <a:avLst/>
            </a:prstGeom>
            <a:gradFill rotWithShape="1">
              <a:gsLst>
                <a:gs pos="0">
                  <a:srgbClr val="00E0F8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99" name="Rectangle 67"/>
            <p:cNvSpPr>
              <a:spLocks noChangeArrowheads="1"/>
            </p:cNvSpPr>
            <p:nvPr userDrawn="1"/>
          </p:nvSpPr>
          <p:spPr bwMode="auto">
            <a:xfrm rot="-5400000">
              <a:off x="1672" y="724"/>
              <a:ext cx="158" cy="158"/>
            </a:xfrm>
            <a:prstGeom prst="rect">
              <a:avLst/>
            </a:prstGeom>
            <a:gradFill rotWithShape="1">
              <a:gsLst>
                <a:gs pos="0">
                  <a:srgbClr val="00E0F8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9700" name="Group 68"/>
          <p:cNvGrpSpPr>
            <a:grpSpLocks/>
          </p:cNvGrpSpPr>
          <p:nvPr/>
        </p:nvGrpSpPr>
        <p:grpSpPr bwMode="auto">
          <a:xfrm flipH="1">
            <a:off x="7029450" y="277813"/>
            <a:ext cx="2068513" cy="190500"/>
            <a:chOff x="42" y="723"/>
            <a:chExt cx="1788" cy="159"/>
          </a:xfrm>
        </p:grpSpPr>
        <p:sp>
          <p:nvSpPr>
            <p:cNvPr id="69701" name="Rectangle 69"/>
            <p:cNvSpPr>
              <a:spLocks noChangeArrowheads="1"/>
            </p:cNvSpPr>
            <p:nvPr userDrawn="1"/>
          </p:nvSpPr>
          <p:spPr bwMode="auto">
            <a:xfrm rot="-5400000">
              <a:off x="42" y="723"/>
              <a:ext cx="158" cy="158"/>
            </a:xfrm>
            <a:prstGeom prst="rect">
              <a:avLst/>
            </a:prstGeom>
            <a:gradFill rotWithShape="1">
              <a:gsLst>
                <a:gs pos="0">
                  <a:srgbClr val="00E0F8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02" name="Rectangle 70"/>
            <p:cNvSpPr>
              <a:spLocks noChangeArrowheads="1"/>
            </p:cNvSpPr>
            <p:nvPr userDrawn="1"/>
          </p:nvSpPr>
          <p:spPr bwMode="auto">
            <a:xfrm rot="-5400000">
              <a:off x="204" y="724"/>
              <a:ext cx="158" cy="158"/>
            </a:xfrm>
            <a:prstGeom prst="rect">
              <a:avLst/>
            </a:prstGeom>
            <a:gradFill rotWithShape="1">
              <a:gsLst>
                <a:gs pos="0">
                  <a:srgbClr val="00E0F8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03" name="Rectangle 71"/>
            <p:cNvSpPr>
              <a:spLocks noChangeArrowheads="1"/>
            </p:cNvSpPr>
            <p:nvPr userDrawn="1"/>
          </p:nvSpPr>
          <p:spPr bwMode="auto">
            <a:xfrm rot="-5400000">
              <a:off x="367" y="724"/>
              <a:ext cx="158" cy="158"/>
            </a:xfrm>
            <a:prstGeom prst="rect">
              <a:avLst/>
            </a:prstGeom>
            <a:gradFill rotWithShape="1">
              <a:gsLst>
                <a:gs pos="0">
                  <a:srgbClr val="00E0F8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04" name="Rectangle 72"/>
            <p:cNvSpPr>
              <a:spLocks noChangeArrowheads="1"/>
            </p:cNvSpPr>
            <p:nvPr userDrawn="1"/>
          </p:nvSpPr>
          <p:spPr bwMode="auto">
            <a:xfrm rot="-5400000">
              <a:off x="531" y="724"/>
              <a:ext cx="158" cy="158"/>
            </a:xfrm>
            <a:prstGeom prst="rect">
              <a:avLst/>
            </a:prstGeom>
            <a:gradFill rotWithShape="1">
              <a:gsLst>
                <a:gs pos="0">
                  <a:srgbClr val="00E0F8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05" name="Rectangle 73"/>
            <p:cNvSpPr>
              <a:spLocks noChangeArrowheads="1"/>
            </p:cNvSpPr>
            <p:nvPr userDrawn="1"/>
          </p:nvSpPr>
          <p:spPr bwMode="auto">
            <a:xfrm rot="-5400000">
              <a:off x="694" y="724"/>
              <a:ext cx="158" cy="158"/>
            </a:xfrm>
            <a:prstGeom prst="rect">
              <a:avLst/>
            </a:prstGeom>
            <a:gradFill rotWithShape="1">
              <a:gsLst>
                <a:gs pos="0">
                  <a:srgbClr val="00E0F8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06" name="Rectangle 74"/>
            <p:cNvSpPr>
              <a:spLocks noChangeArrowheads="1"/>
            </p:cNvSpPr>
            <p:nvPr userDrawn="1"/>
          </p:nvSpPr>
          <p:spPr bwMode="auto">
            <a:xfrm rot="-5400000">
              <a:off x="857" y="724"/>
              <a:ext cx="158" cy="158"/>
            </a:xfrm>
            <a:prstGeom prst="rect">
              <a:avLst/>
            </a:prstGeom>
            <a:gradFill rotWithShape="1">
              <a:gsLst>
                <a:gs pos="0">
                  <a:srgbClr val="00E0F8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07" name="Rectangle 75"/>
            <p:cNvSpPr>
              <a:spLocks noChangeArrowheads="1"/>
            </p:cNvSpPr>
            <p:nvPr userDrawn="1"/>
          </p:nvSpPr>
          <p:spPr bwMode="auto">
            <a:xfrm rot="-5400000">
              <a:off x="1020" y="724"/>
              <a:ext cx="158" cy="158"/>
            </a:xfrm>
            <a:prstGeom prst="rect">
              <a:avLst/>
            </a:prstGeom>
            <a:gradFill rotWithShape="1">
              <a:gsLst>
                <a:gs pos="0">
                  <a:srgbClr val="00E0F8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08" name="Rectangle 76"/>
            <p:cNvSpPr>
              <a:spLocks noChangeArrowheads="1"/>
            </p:cNvSpPr>
            <p:nvPr userDrawn="1"/>
          </p:nvSpPr>
          <p:spPr bwMode="auto">
            <a:xfrm rot="-5400000">
              <a:off x="1183" y="724"/>
              <a:ext cx="158" cy="158"/>
            </a:xfrm>
            <a:prstGeom prst="rect">
              <a:avLst/>
            </a:prstGeom>
            <a:gradFill rotWithShape="1">
              <a:gsLst>
                <a:gs pos="0">
                  <a:srgbClr val="00E0F8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09" name="Rectangle 77"/>
            <p:cNvSpPr>
              <a:spLocks noChangeArrowheads="1"/>
            </p:cNvSpPr>
            <p:nvPr userDrawn="1"/>
          </p:nvSpPr>
          <p:spPr bwMode="auto">
            <a:xfrm rot="-5400000">
              <a:off x="1346" y="724"/>
              <a:ext cx="158" cy="158"/>
            </a:xfrm>
            <a:prstGeom prst="rect">
              <a:avLst/>
            </a:prstGeom>
            <a:gradFill rotWithShape="1">
              <a:gsLst>
                <a:gs pos="0">
                  <a:srgbClr val="00E0F8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10" name="Rectangle 78"/>
            <p:cNvSpPr>
              <a:spLocks noChangeArrowheads="1"/>
            </p:cNvSpPr>
            <p:nvPr userDrawn="1"/>
          </p:nvSpPr>
          <p:spPr bwMode="auto">
            <a:xfrm rot="-5400000">
              <a:off x="1509" y="724"/>
              <a:ext cx="158" cy="158"/>
            </a:xfrm>
            <a:prstGeom prst="rect">
              <a:avLst/>
            </a:prstGeom>
            <a:gradFill rotWithShape="1">
              <a:gsLst>
                <a:gs pos="0">
                  <a:srgbClr val="00E0F8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11" name="Rectangle 79"/>
            <p:cNvSpPr>
              <a:spLocks noChangeArrowheads="1"/>
            </p:cNvSpPr>
            <p:nvPr userDrawn="1"/>
          </p:nvSpPr>
          <p:spPr bwMode="auto">
            <a:xfrm rot="-5400000">
              <a:off x="1672" y="724"/>
              <a:ext cx="158" cy="158"/>
            </a:xfrm>
            <a:prstGeom prst="rect">
              <a:avLst/>
            </a:prstGeom>
            <a:gradFill rotWithShape="1">
              <a:gsLst>
                <a:gs pos="0">
                  <a:srgbClr val="00E0F8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9712" name="Group 80"/>
          <p:cNvGrpSpPr>
            <a:grpSpLocks/>
          </p:cNvGrpSpPr>
          <p:nvPr/>
        </p:nvGrpSpPr>
        <p:grpSpPr bwMode="auto">
          <a:xfrm flipH="1">
            <a:off x="7029450" y="466725"/>
            <a:ext cx="2068513" cy="190500"/>
            <a:chOff x="42" y="723"/>
            <a:chExt cx="1788" cy="159"/>
          </a:xfrm>
        </p:grpSpPr>
        <p:sp>
          <p:nvSpPr>
            <p:cNvPr id="69713" name="Rectangle 81"/>
            <p:cNvSpPr>
              <a:spLocks noChangeArrowheads="1"/>
            </p:cNvSpPr>
            <p:nvPr userDrawn="1"/>
          </p:nvSpPr>
          <p:spPr bwMode="auto">
            <a:xfrm rot="-5400000">
              <a:off x="42" y="723"/>
              <a:ext cx="158" cy="158"/>
            </a:xfrm>
            <a:prstGeom prst="rect">
              <a:avLst/>
            </a:prstGeom>
            <a:gradFill rotWithShape="1">
              <a:gsLst>
                <a:gs pos="0">
                  <a:srgbClr val="00E0F8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14" name="Rectangle 82"/>
            <p:cNvSpPr>
              <a:spLocks noChangeArrowheads="1"/>
            </p:cNvSpPr>
            <p:nvPr userDrawn="1"/>
          </p:nvSpPr>
          <p:spPr bwMode="auto">
            <a:xfrm rot="-5400000">
              <a:off x="204" y="724"/>
              <a:ext cx="158" cy="158"/>
            </a:xfrm>
            <a:prstGeom prst="rect">
              <a:avLst/>
            </a:prstGeom>
            <a:gradFill rotWithShape="1">
              <a:gsLst>
                <a:gs pos="0">
                  <a:srgbClr val="00E0F8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15" name="Rectangle 83"/>
            <p:cNvSpPr>
              <a:spLocks noChangeArrowheads="1"/>
            </p:cNvSpPr>
            <p:nvPr userDrawn="1"/>
          </p:nvSpPr>
          <p:spPr bwMode="auto">
            <a:xfrm rot="-5400000">
              <a:off x="367" y="724"/>
              <a:ext cx="158" cy="158"/>
            </a:xfrm>
            <a:prstGeom prst="rect">
              <a:avLst/>
            </a:prstGeom>
            <a:gradFill rotWithShape="1">
              <a:gsLst>
                <a:gs pos="0">
                  <a:srgbClr val="00E0F8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16" name="Rectangle 84"/>
            <p:cNvSpPr>
              <a:spLocks noChangeArrowheads="1"/>
            </p:cNvSpPr>
            <p:nvPr userDrawn="1"/>
          </p:nvSpPr>
          <p:spPr bwMode="auto">
            <a:xfrm rot="-5400000">
              <a:off x="531" y="724"/>
              <a:ext cx="158" cy="158"/>
            </a:xfrm>
            <a:prstGeom prst="rect">
              <a:avLst/>
            </a:prstGeom>
            <a:gradFill rotWithShape="1">
              <a:gsLst>
                <a:gs pos="0">
                  <a:srgbClr val="00E0F8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17" name="Rectangle 85"/>
            <p:cNvSpPr>
              <a:spLocks noChangeArrowheads="1"/>
            </p:cNvSpPr>
            <p:nvPr userDrawn="1"/>
          </p:nvSpPr>
          <p:spPr bwMode="auto">
            <a:xfrm rot="-5400000">
              <a:off x="694" y="724"/>
              <a:ext cx="158" cy="158"/>
            </a:xfrm>
            <a:prstGeom prst="rect">
              <a:avLst/>
            </a:prstGeom>
            <a:gradFill rotWithShape="1">
              <a:gsLst>
                <a:gs pos="0">
                  <a:srgbClr val="00E0F8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18" name="Rectangle 86"/>
            <p:cNvSpPr>
              <a:spLocks noChangeArrowheads="1"/>
            </p:cNvSpPr>
            <p:nvPr userDrawn="1"/>
          </p:nvSpPr>
          <p:spPr bwMode="auto">
            <a:xfrm rot="-5400000">
              <a:off x="857" y="724"/>
              <a:ext cx="158" cy="158"/>
            </a:xfrm>
            <a:prstGeom prst="rect">
              <a:avLst/>
            </a:prstGeom>
            <a:gradFill rotWithShape="1">
              <a:gsLst>
                <a:gs pos="0">
                  <a:srgbClr val="00E0F8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19" name="Rectangle 87"/>
            <p:cNvSpPr>
              <a:spLocks noChangeArrowheads="1"/>
            </p:cNvSpPr>
            <p:nvPr userDrawn="1"/>
          </p:nvSpPr>
          <p:spPr bwMode="auto">
            <a:xfrm rot="-5400000">
              <a:off x="1020" y="724"/>
              <a:ext cx="158" cy="158"/>
            </a:xfrm>
            <a:prstGeom prst="rect">
              <a:avLst/>
            </a:prstGeom>
            <a:gradFill rotWithShape="1">
              <a:gsLst>
                <a:gs pos="0">
                  <a:srgbClr val="00E0F8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20" name="Rectangle 88"/>
            <p:cNvSpPr>
              <a:spLocks noChangeArrowheads="1"/>
            </p:cNvSpPr>
            <p:nvPr userDrawn="1"/>
          </p:nvSpPr>
          <p:spPr bwMode="auto">
            <a:xfrm rot="-5400000">
              <a:off x="1183" y="724"/>
              <a:ext cx="158" cy="158"/>
            </a:xfrm>
            <a:prstGeom prst="rect">
              <a:avLst/>
            </a:prstGeom>
            <a:gradFill rotWithShape="1">
              <a:gsLst>
                <a:gs pos="0">
                  <a:srgbClr val="00E0F8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21" name="Rectangle 89"/>
            <p:cNvSpPr>
              <a:spLocks noChangeArrowheads="1"/>
            </p:cNvSpPr>
            <p:nvPr userDrawn="1"/>
          </p:nvSpPr>
          <p:spPr bwMode="auto">
            <a:xfrm rot="-5400000">
              <a:off x="1346" y="724"/>
              <a:ext cx="158" cy="158"/>
            </a:xfrm>
            <a:prstGeom prst="rect">
              <a:avLst/>
            </a:prstGeom>
            <a:gradFill rotWithShape="1">
              <a:gsLst>
                <a:gs pos="0">
                  <a:srgbClr val="00E0F8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22" name="Rectangle 90"/>
            <p:cNvSpPr>
              <a:spLocks noChangeArrowheads="1"/>
            </p:cNvSpPr>
            <p:nvPr userDrawn="1"/>
          </p:nvSpPr>
          <p:spPr bwMode="auto">
            <a:xfrm rot="-5400000">
              <a:off x="1509" y="724"/>
              <a:ext cx="158" cy="158"/>
            </a:xfrm>
            <a:prstGeom prst="rect">
              <a:avLst/>
            </a:prstGeom>
            <a:gradFill rotWithShape="1">
              <a:gsLst>
                <a:gs pos="0">
                  <a:srgbClr val="00E0F8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23" name="Rectangle 91"/>
            <p:cNvSpPr>
              <a:spLocks noChangeArrowheads="1"/>
            </p:cNvSpPr>
            <p:nvPr userDrawn="1"/>
          </p:nvSpPr>
          <p:spPr bwMode="auto">
            <a:xfrm rot="-5400000">
              <a:off x="1672" y="724"/>
              <a:ext cx="158" cy="158"/>
            </a:xfrm>
            <a:prstGeom prst="rect">
              <a:avLst/>
            </a:prstGeom>
            <a:gradFill rotWithShape="1">
              <a:gsLst>
                <a:gs pos="0">
                  <a:srgbClr val="00E0F8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9724" name="Rectangle 92"/>
          <p:cNvSpPr>
            <a:spLocks noChangeArrowheads="1"/>
          </p:cNvSpPr>
          <p:nvPr/>
        </p:nvSpPr>
        <p:spPr bwMode="auto">
          <a:xfrm rot="5400000" flipH="1">
            <a:off x="8910638" y="657225"/>
            <a:ext cx="190500" cy="180975"/>
          </a:xfrm>
          <a:prstGeom prst="rect">
            <a:avLst/>
          </a:prstGeom>
          <a:gradFill rotWithShape="1">
            <a:gsLst>
              <a:gs pos="0">
                <a:srgbClr val="00E0F8"/>
              </a:gs>
              <a:gs pos="100000">
                <a:srgbClr val="0000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725" name="Rectangle 93"/>
          <p:cNvSpPr>
            <a:spLocks noChangeArrowheads="1"/>
          </p:cNvSpPr>
          <p:nvPr/>
        </p:nvSpPr>
        <p:spPr bwMode="auto">
          <a:xfrm rot="5400000" flipH="1">
            <a:off x="8726488" y="658813"/>
            <a:ext cx="188912" cy="182562"/>
          </a:xfrm>
          <a:prstGeom prst="rect">
            <a:avLst/>
          </a:prstGeom>
          <a:gradFill rotWithShape="1">
            <a:gsLst>
              <a:gs pos="0">
                <a:srgbClr val="00E0F8"/>
              </a:gs>
              <a:gs pos="100000">
                <a:srgbClr val="0000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726" name="Rectangle 94"/>
          <p:cNvSpPr>
            <a:spLocks noChangeArrowheads="1"/>
          </p:cNvSpPr>
          <p:nvPr/>
        </p:nvSpPr>
        <p:spPr bwMode="auto">
          <a:xfrm rot="5400000" flipH="1">
            <a:off x="8538369" y="658019"/>
            <a:ext cx="188912" cy="184150"/>
          </a:xfrm>
          <a:prstGeom prst="rect">
            <a:avLst/>
          </a:prstGeom>
          <a:gradFill rotWithShape="1">
            <a:gsLst>
              <a:gs pos="0">
                <a:srgbClr val="00E0F8"/>
              </a:gs>
              <a:gs pos="100000">
                <a:srgbClr val="0000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727" name="Rectangle 95"/>
          <p:cNvSpPr>
            <a:spLocks noChangeArrowheads="1"/>
          </p:cNvSpPr>
          <p:nvPr/>
        </p:nvSpPr>
        <p:spPr bwMode="auto">
          <a:xfrm rot="5400000" flipH="1">
            <a:off x="8349457" y="658019"/>
            <a:ext cx="188912" cy="184150"/>
          </a:xfrm>
          <a:prstGeom prst="rect">
            <a:avLst/>
          </a:prstGeom>
          <a:gradFill rotWithShape="1">
            <a:gsLst>
              <a:gs pos="0">
                <a:srgbClr val="00E0F8"/>
              </a:gs>
              <a:gs pos="100000">
                <a:srgbClr val="0000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728" name="Rectangle 96"/>
          <p:cNvSpPr>
            <a:spLocks noChangeArrowheads="1"/>
          </p:cNvSpPr>
          <p:nvPr/>
        </p:nvSpPr>
        <p:spPr bwMode="auto">
          <a:xfrm rot="5400000" flipH="1">
            <a:off x="8160544" y="658019"/>
            <a:ext cx="188912" cy="184150"/>
          </a:xfrm>
          <a:prstGeom prst="rect">
            <a:avLst/>
          </a:prstGeom>
          <a:gradFill rotWithShape="1">
            <a:gsLst>
              <a:gs pos="0">
                <a:srgbClr val="00E0F8"/>
              </a:gs>
              <a:gs pos="100000">
                <a:srgbClr val="0000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729" name="Rectangle 97"/>
          <p:cNvSpPr>
            <a:spLocks noChangeArrowheads="1"/>
          </p:cNvSpPr>
          <p:nvPr/>
        </p:nvSpPr>
        <p:spPr bwMode="auto">
          <a:xfrm rot="5400000" flipH="1">
            <a:off x="7971632" y="658019"/>
            <a:ext cx="188912" cy="184150"/>
          </a:xfrm>
          <a:prstGeom prst="rect">
            <a:avLst/>
          </a:prstGeom>
          <a:gradFill rotWithShape="1">
            <a:gsLst>
              <a:gs pos="0">
                <a:srgbClr val="00E0F8"/>
              </a:gs>
              <a:gs pos="100000">
                <a:srgbClr val="0000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730" name="Rectangle 98"/>
          <p:cNvSpPr>
            <a:spLocks noChangeArrowheads="1"/>
          </p:cNvSpPr>
          <p:nvPr/>
        </p:nvSpPr>
        <p:spPr bwMode="auto">
          <a:xfrm rot="5400000" flipH="1">
            <a:off x="7782719" y="658019"/>
            <a:ext cx="188912" cy="184150"/>
          </a:xfrm>
          <a:prstGeom prst="rect">
            <a:avLst/>
          </a:prstGeom>
          <a:gradFill rotWithShape="1">
            <a:gsLst>
              <a:gs pos="0">
                <a:srgbClr val="00E0F8"/>
              </a:gs>
              <a:gs pos="100000">
                <a:srgbClr val="0000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731" name="Rectangle 99"/>
          <p:cNvSpPr>
            <a:spLocks noChangeArrowheads="1"/>
          </p:cNvSpPr>
          <p:nvPr/>
        </p:nvSpPr>
        <p:spPr bwMode="auto">
          <a:xfrm rot="5400000" flipH="1">
            <a:off x="7594601" y="658812"/>
            <a:ext cx="188912" cy="182563"/>
          </a:xfrm>
          <a:prstGeom prst="rect">
            <a:avLst/>
          </a:prstGeom>
          <a:gradFill rotWithShape="1">
            <a:gsLst>
              <a:gs pos="0">
                <a:srgbClr val="00E0F8"/>
              </a:gs>
              <a:gs pos="100000">
                <a:srgbClr val="0000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732" name="Rectangle 100"/>
          <p:cNvSpPr>
            <a:spLocks noChangeArrowheads="1"/>
          </p:cNvSpPr>
          <p:nvPr/>
        </p:nvSpPr>
        <p:spPr bwMode="auto">
          <a:xfrm rot="5400000" flipH="1">
            <a:off x="7405688" y="658813"/>
            <a:ext cx="188912" cy="182562"/>
          </a:xfrm>
          <a:prstGeom prst="rect">
            <a:avLst/>
          </a:prstGeom>
          <a:gradFill rotWithShape="1">
            <a:gsLst>
              <a:gs pos="0">
                <a:srgbClr val="00E0F8"/>
              </a:gs>
              <a:gs pos="100000">
                <a:srgbClr val="0000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733" name="Rectangle 101"/>
          <p:cNvSpPr>
            <a:spLocks noChangeArrowheads="1"/>
          </p:cNvSpPr>
          <p:nvPr/>
        </p:nvSpPr>
        <p:spPr bwMode="auto">
          <a:xfrm rot="5400000" flipH="1">
            <a:off x="7216776" y="658812"/>
            <a:ext cx="188912" cy="182563"/>
          </a:xfrm>
          <a:prstGeom prst="rect">
            <a:avLst/>
          </a:prstGeom>
          <a:gradFill rotWithShape="1">
            <a:gsLst>
              <a:gs pos="0">
                <a:srgbClr val="00E0F8"/>
              </a:gs>
              <a:gs pos="100000">
                <a:srgbClr val="0000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734" name="Rectangle 102"/>
          <p:cNvSpPr>
            <a:spLocks noChangeArrowheads="1"/>
          </p:cNvSpPr>
          <p:nvPr/>
        </p:nvSpPr>
        <p:spPr bwMode="auto">
          <a:xfrm rot="5400000" flipH="1">
            <a:off x="7027863" y="658813"/>
            <a:ext cx="188912" cy="182562"/>
          </a:xfrm>
          <a:prstGeom prst="rect">
            <a:avLst/>
          </a:prstGeom>
          <a:gradFill rotWithShape="1">
            <a:gsLst>
              <a:gs pos="0">
                <a:srgbClr val="00E0F8"/>
              </a:gs>
              <a:gs pos="100000">
                <a:srgbClr val="0000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735" name="Rectangle 103"/>
          <p:cNvSpPr>
            <a:spLocks noChangeArrowheads="1"/>
          </p:cNvSpPr>
          <p:nvPr/>
        </p:nvSpPr>
        <p:spPr bwMode="auto">
          <a:xfrm flipH="1">
            <a:off x="7026275" y="87313"/>
            <a:ext cx="2122488" cy="762000"/>
          </a:xfrm>
          <a:prstGeom prst="rect">
            <a:avLst/>
          </a:prstGeom>
          <a:gradFill rotWithShape="1">
            <a:gsLst>
              <a:gs pos="0">
                <a:srgbClr val="0000CC">
                  <a:alpha val="78000"/>
                </a:srgbClr>
              </a:gs>
              <a:gs pos="100000">
                <a:schemeClr val="bg1">
                  <a:alpha val="89999"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736" name="Rectangle 104"/>
          <p:cNvSpPr>
            <a:spLocks noChangeArrowheads="1"/>
          </p:cNvSpPr>
          <p:nvPr/>
        </p:nvSpPr>
        <p:spPr bwMode="auto">
          <a:xfrm rot="-5400000">
            <a:off x="4531518" y="-4531518"/>
            <a:ext cx="80963" cy="9144000"/>
          </a:xfrm>
          <a:prstGeom prst="rect">
            <a:avLst/>
          </a:prstGeom>
          <a:solidFill>
            <a:srgbClr val="D7D98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737" name="Rectangle 105"/>
          <p:cNvSpPr>
            <a:spLocks noGrp="1" noChangeArrowheads="1"/>
          </p:cNvSpPr>
          <p:nvPr>
            <p:ph type="ctrTitle"/>
          </p:nvPr>
        </p:nvSpPr>
        <p:spPr>
          <a:xfrm>
            <a:off x="417513" y="765175"/>
            <a:ext cx="8551862" cy="1493838"/>
          </a:xfrm>
        </p:spPr>
        <p:txBody>
          <a:bodyPr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grpSp>
        <p:nvGrpSpPr>
          <p:cNvPr id="69738" name="Group 106"/>
          <p:cNvGrpSpPr>
            <a:grpSpLocks/>
          </p:cNvGrpSpPr>
          <p:nvPr/>
        </p:nvGrpSpPr>
        <p:grpSpPr bwMode="auto">
          <a:xfrm rot="-5400000">
            <a:off x="1033462" y="1144588"/>
            <a:ext cx="1160463" cy="3227388"/>
            <a:chOff x="4556" y="0"/>
            <a:chExt cx="634" cy="1830"/>
          </a:xfrm>
        </p:grpSpPr>
        <p:grpSp>
          <p:nvGrpSpPr>
            <p:cNvPr id="69739" name="Group 107"/>
            <p:cNvGrpSpPr>
              <a:grpSpLocks/>
            </p:cNvGrpSpPr>
            <p:nvPr userDrawn="1"/>
          </p:nvGrpSpPr>
          <p:grpSpPr bwMode="auto">
            <a:xfrm rot="5400000">
              <a:off x="4216" y="856"/>
              <a:ext cx="1788" cy="159"/>
              <a:chOff x="42" y="723"/>
              <a:chExt cx="1788" cy="159"/>
            </a:xfrm>
          </p:grpSpPr>
          <p:sp>
            <p:nvSpPr>
              <p:cNvPr id="69740" name="Rectangle 108"/>
              <p:cNvSpPr>
                <a:spLocks noChangeArrowheads="1"/>
              </p:cNvSpPr>
              <p:nvPr userDrawn="1"/>
            </p:nvSpPr>
            <p:spPr bwMode="auto">
              <a:xfrm rot="-5400000">
                <a:off x="42" y="723"/>
                <a:ext cx="158" cy="158"/>
              </a:xfrm>
              <a:prstGeom prst="rect">
                <a:avLst/>
              </a:prstGeom>
              <a:gradFill rotWithShape="1">
                <a:gsLst>
                  <a:gs pos="0">
                    <a:srgbClr val="00E0F8"/>
                  </a:gs>
                  <a:gs pos="100000">
                    <a:srgbClr val="0000F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DDDDDD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41" name="Rectangle 109"/>
              <p:cNvSpPr>
                <a:spLocks noChangeArrowheads="1"/>
              </p:cNvSpPr>
              <p:nvPr userDrawn="1"/>
            </p:nvSpPr>
            <p:spPr bwMode="auto">
              <a:xfrm rot="-5400000">
                <a:off x="204" y="724"/>
                <a:ext cx="158" cy="158"/>
              </a:xfrm>
              <a:prstGeom prst="rect">
                <a:avLst/>
              </a:prstGeom>
              <a:gradFill rotWithShape="1">
                <a:gsLst>
                  <a:gs pos="0">
                    <a:srgbClr val="00E0F8"/>
                  </a:gs>
                  <a:gs pos="100000">
                    <a:srgbClr val="0000F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DDDDDD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42" name="Rectangle 110"/>
              <p:cNvSpPr>
                <a:spLocks noChangeArrowheads="1"/>
              </p:cNvSpPr>
              <p:nvPr userDrawn="1"/>
            </p:nvSpPr>
            <p:spPr bwMode="auto">
              <a:xfrm rot="-5400000">
                <a:off x="367" y="724"/>
                <a:ext cx="158" cy="158"/>
              </a:xfrm>
              <a:prstGeom prst="rect">
                <a:avLst/>
              </a:prstGeom>
              <a:gradFill rotWithShape="1">
                <a:gsLst>
                  <a:gs pos="0">
                    <a:srgbClr val="00E0F8"/>
                  </a:gs>
                  <a:gs pos="100000">
                    <a:srgbClr val="0000F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DDDDDD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43" name="Rectangle 111"/>
              <p:cNvSpPr>
                <a:spLocks noChangeArrowheads="1"/>
              </p:cNvSpPr>
              <p:nvPr userDrawn="1"/>
            </p:nvSpPr>
            <p:spPr bwMode="auto">
              <a:xfrm rot="-5400000">
                <a:off x="531" y="724"/>
                <a:ext cx="158" cy="158"/>
              </a:xfrm>
              <a:prstGeom prst="rect">
                <a:avLst/>
              </a:prstGeom>
              <a:gradFill rotWithShape="1">
                <a:gsLst>
                  <a:gs pos="0">
                    <a:srgbClr val="00E0F8"/>
                  </a:gs>
                  <a:gs pos="100000">
                    <a:srgbClr val="0000F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DDDDDD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44" name="Rectangle 112"/>
              <p:cNvSpPr>
                <a:spLocks noChangeArrowheads="1"/>
              </p:cNvSpPr>
              <p:nvPr userDrawn="1"/>
            </p:nvSpPr>
            <p:spPr bwMode="auto">
              <a:xfrm rot="-5400000">
                <a:off x="694" y="724"/>
                <a:ext cx="158" cy="158"/>
              </a:xfrm>
              <a:prstGeom prst="rect">
                <a:avLst/>
              </a:prstGeom>
              <a:gradFill rotWithShape="1">
                <a:gsLst>
                  <a:gs pos="0">
                    <a:srgbClr val="00E0F8"/>
                  </a:gs>
                  <a:gs pos="100000">
                    <a:srgbClr val="0000F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DDDDDD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45" name="Rectangle 113"/>
              <p:cNvSpPr>
                <a:spLocks noChangeArrowheads="1"/>
              </p:cNvSpPr>
              <p:nvPr userDrawn="1"/>
            </p:nvSpPr>
            <p:spPr bwMode="auto">
              <a:xfrm rot="-5400000">
                <a:off x="857" y="724"/>
                <a:ext cx="158" cy="158"/>
              </a:xfrm>
              <a:prstGeom prst="rect">
                <a:avLst/>
              </a:prstGeom>
              <a:gradFill rotWithShape="1">
                <a:gsLst>
                  <a:gs pos="0">
                    <a:srgbClr val="00E0F8"/>
                  </a:gs>
                  <a:gs pos="100000">
                    <a:srgbClr val="0000F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DDDDDD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46" name="Rectangle 114"/>
              <p:cNvSpPr>
                <a:spLocks noChangeArrowheads="1"/>
              </p:cNvSpPr>
              <p:nvPr userDrawn="1"/>
            </p:nvSpPr>
            <p:spPr bwMode="auto">
              <a:xfrm rot="-5400000">
                <a:off x="1020" y="724"/>
                <a:ext cx="158" cy="158"/>
              </a:xfrm>
              <a:prstGeom prst="rect">
                <a:avLst/>
              </a:prstGeom>
              <a:gradFill rotWithShape="1">
                <a:gsLst>
                  <a:gs pos="0">
                    <a:srgbClr val="00E0F8"/>
                  </a:gs>
                  <a:gs pos="100000">
                    <a:srgbClr val="0000F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DDDDDD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47" name="Rectangle 115"/>
              <p:cNvSpPr>
                <a:spLocks noChangeArrowheads="1"/>
              </p:cNvSpPr>
              <p:nvPr userDrawn="1"/>
            </p:nvSpPr>
            <p:spPr bwMode="auto">
              <a:xfrm rot="-5400000">
                <a:off x="1183" y="724"/>
                <a:ext cx="158" cy="158"/>
              </a:xfrm>
              <a:prstGeom prst="rect">
                <a:avLst/>
              </a:prstGeom>
              <a:gradFill rotWithShape="1">
                <a:gsLst>
                  <a:gs pos="0">
                    <a:srgbClr val="00E0F8"/>
                  </a:gs>
                  <a:gs pos="100000">
                    <a:srgbClr val="0000F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DDDDDD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48" name="Rectangle 116"/>
              <p:cNvSpPr>
                <a:spLocks noChangeArrowheads="1"/>
              </p:cNvSpPr>
              <p:nvPr userDrawn="1"/>
            </p:nvSpPr>
            <p:spPr bwMode="auto">
              <a:xfrm rot="-5400000">
                <a:off x="1346" y="724"/>
                <a:ext cx="158" cy="158"/>
              </a:xfrm>
              <a:prstGeom prst="rect">
                <a:avLst/>
              </a:prstGeom>
              <a:gradFill rotWithShape="1">
                <a:gsLst>
                  <a:gs pos="0">
                    <a:srgbClr val="00E0F8"/>
                  </a:gs>
                  <a:gs pos="100000">
                    <a:srgbClr val="0000F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DDDDDD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49" name="Rectangle 117"/>
              <p:cNvSpPr>
                <a:spLocks noChangeArrowheads="1"/>
              </p:cNvSpPr>
              <p:nvPr userDrawn="1"/>
            </p:nvSpPr>
            <p:spPr bwMode="auto">
              <a:xfrm rot="-5400000">
                <a:off x="1509" y="724"/>
                <a:ext cx="158" cy="158"/>
              </a:xfrm>
              <a:prstGeom prst="rect">
                <a:avLst/>
              </a:prstGeom>
              <a:gradFill rotWithShape="1">
                <a:gsLst>
                  <a:gs pos="0">
                    <a:srgbClr val="00E0F8"/>
                  </a:gs>
                  <a:gs pos="100000">
                    <a:srgbClr val="0000F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DDDDDD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50" name="Rectangle 118"/>
              <p:cNvSpPr>
                <a:spLocks noChangeArrowheads="1"/>
              </p:cNvSpPr>
              <p:nvPr userDrawn="1"/>
            </p:nvSpPr>
            <p:spPr bwMode="auto">
              <a:xfrm rot="-5400000">
                <a:off x="1672" y="724"/>
                <a:ext cx="158" cy="158"/>
              </a:xfrm>
              <a:prstGeom prst="rect">
                <a:avLst/>
              </a:prstGeom>
              <a:gradFill rotWithShape="1">
                <a:gsLst>
                  <a:gs pos="0">
                    <a:srgbClr val="00E0F8"/>
                  </a:gs>
                  <a:gs pos="100000">
                    <a:srgbClr val="0000F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DDDDDD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9751" name="Group 119"/>
            <p:cNvGrpSpPr>
              <a:grpSpLocks/>
            </p:cNvGrpSpPr>
            <p:nvPr userDrawn="1"/>
          </p:nvGrpSpPr>
          <p:grpSpPr bwMode="auto">
            <a:xfrm rot="5400000">
              <a:off x="4059" y="856"/>
              <a:ext cx="1788" cy="159"/>
              <a:chOff x="42" y="723"/>
              <a:chExt cx="1788" cy="159"/>
            </a:xfrm>
          </p:grpSpPr>
          <p:sp>
            <p:nvSpPr>
              <p:cNvPr id="69752" name="Rectangle 120"/>
              <p:cNvSpPr>
                <a:spLocks noChangeArrowheads="1"/>
              </p:cNvSpPr>
              <p:nvPr userDrawn="1"/>
            </p:nvSpPr>
            <p:spPr bwMode="auto">
              <a:xfrm rot="-5400000">
                <a:off x="42" y="723"/>
                <a:ext cx="158" cy="158"/>
              </a:xfrm>
              <a:prstGeom prst="rect">
                <a:avLst/>
              </a:prstGeom>
              <a:gradFill rotWithShape="1">
                <a:gsLst>
                  <a:gs pos="0">
                    <a:srgbClr val="00E0F8"/>
                  </a:gs>
                  <a:gs pos="100000">
                    <a:srgbClr val="0000F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DDDDDD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53" name="Rectangle 121"/>
              <p:cNvSpPr>
                <a:spLocks noChangeArrowheads="1"/>
              </p:cNvSpPr>
              <p:nvPr userDrawn="1"/>
            </p:nvSpPr>
            <p:spPr bwMode="auto">
              <a:xfrm rot="-5400000">
                <a:off x="204" y="724"/>
                <a:ext cx="158" cy="158"/>
              </a:xfrm>
              <a:prstGeom prst="rect">
                <a:avLst/>
              </a:prstGeom>
              <a:gradFill rotWithShape="1">
                <a:gsLst>
                  <a:gs pos="0">
                    <a:srgbClr val="00E0F8"/>
                  </a:gs>
                  <a:gs pos="100000">
                    <a:srgbClr val="0000F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DDDDDD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54" name="Rectangle 122"/>
              <p:cNvSpPr>
                <a:spLocks noChangeArrowheads="1"/>
              </p:cNvSpPr>
              <p:nvPr userDrawn="1"/>
            </p:nvSpPr>
            <p:spPr bwMode="auto">
              <a:xfrm rot="-5400000">
                <a:off x="367" y="724"/>
                <a:ext cx="158" cy="158"/>
              </a:xfrm>
              <a:prstGeom prst="rect">
                <a:avLst/>
              </a:prstGeom>
              <a:gradFill rotWithShape="1">
                <a:gsLst>
                  <a:gs pos="0">
                    <a:srgbClr val="00E0F8"/>
                  </a:gs>
                  <a:gs pos="100000">
                    <a:srgbClr val="0000F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DDDDDD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55" name="Rectangle 123"/>
              <p:cNvSpPr>
                <a:spLocks noChangeArrowheads="1"/>
              </p:cNvSpPr>
              <p:nvPr userDrawn="1"/>
            </p:nvSpPr>
            <p:spPr bwMode="auto">
              <a:xfrm rot="-5400000">
                <a:off x="531" y="724"/>
                <a:ext cx="158" cy="158"/>
              </a:xfrm>
              <a:prstGeom prst="rect">
                <a:avLst/>
              </a:prstGeom>
              <a:gradFill rotWithShape="1">
                <a:gsLst>
                  <a:gs pos="0">
                    <a:srgbClr val="00E0F8"/>
                  </a:gs>
                  <a:gs pos="100000">
                    <a:srgbClr val="0000F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DDDDDD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56" name="Rectangle 124"/>
              <p:cNvSpPr>
                <a:spLocks noChangeArrowheads="1"/>
              </p:cNvSpPr>
              <p:nvPr userDrawn="1"/>
            </p:nvSpPr>
            <p:spPr bwMode="auto">
              <a:xfrm rot="-5400000">
                <a:off x="694" y="724"/>
                <a:ext cx="158" cy="158"/>
              </a:xfrm>
              <a:prstGeom prst="rect">
                <a:avLst/>
              </a:prstGeom>
              <a:gradFill rotWithShape="1">
                <a:gsLst>
                  <a:gs pos="0">
                    <a:srgbClr val="00E0F8"/>
                  </a:gs>
                  <a:gs pos="100000">
                    <a:srgbClr val="0000F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DDDDDD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57" name="Rectangle 125"/>
              <p:cNvSpPr>
                <a:spLocks noChangeArrowheads="1"/>
              </p:cNvSpPr>
              <p:nvPr userDrawn="1"/>
            </p:nvSpPr>
            <p:spPr bwMode="auto">
              <a:xfrm rot="-5400000">
                <a:off x="857" y="724"/>
                <a:ext cx="158" cy="158"/>
              </a:xfrm>
              <a:prstGeom prst="rect">
                <a:avLst/>
              </a:prstGeom>
              <a:gradFill rotWithShape="1">
                <a:gsLst>
                  <a:gs pos="0">
                    <a:srgbClr val="00E0F8"/>
                  </a:gs>
                  <a:gs pos="100000">
                    <a:srgbClr val="0000F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DDDDDD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58" name="Rectangle 126"/>
              <p:cNvSpPr>
                <a:spLocks noChangeArrowheads="1"/>
              </p:cNvSpPr>
              <p:nvPr userDrawn="1"/>
            </p:nvSpPr>
            <p:spPr bwMode="auto">
              <a:xfrm rot="-5400000">
                <a:off x="1020" y="724"/>
                <a:ext cx="158" cy="158"/>
              </a:xfrm>
              <a:prstGeom prst="rect">
                <a:avLst/>
              </a:prstGeom>
              <a:gradFill rotWithShape="1">
                <a:gsLst>
                  <a:gs pos="0">
                    <a:srgbClr val="00E0F8"/>
                  </a:gs>
                  <a:gs pos="100000">
                    <a:srgbClr val="0000F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DDDDDD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59" name="Rectangle 127"/>
              <p:cNvSpPr>
                <a:spLocks noChangeArrowheads="1"/>
              </p:cNvSpPr>
              <p:nvPr userDrawn="1"/>
            </p:nvSpPr>
            <p:spPr bwMode="auto">
              <a:xfrm rot="-5400000">
                <a:off x="1183" y="724"/>
                <a:ext cx="158" cy="158"/>
              </a:xfrm>
              <a:prstGeom prst="rect">
                <a:avLst/>
              </a:prstGeom>
              <a:gradFill rotWithShape="1">
                <a:gsLst>
                  <a:gs pos="0">
                    <a:srgbClr val="00E0F8"/>
                  </a:gs>
                  <a:gs pos="100000">
                    <a:srgbClr val="0000F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DDDDDD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60" name="Rectangle 128"/>
              <p:cNvSpPr>
                <a:spLocks noChangeArrowheads="1"/>
              </p:cNvSpPr>
              <p:nvPr userDrawn="1"/>
            </p:nvSpPr>
            <p:spPr bwMode="auto">
              <a:xfrm rot="-5400000">
                <a:off x="1346" y="724"/>
                <a:ext cx="158" cy="158"/>
              </a:xfrm>
              <a:prstGeom prst="rect">
                <a:avLst/>
              </a:prstGeom>
              <a:gradFill rotWithShape="1">
                <a:gsLst>
                  <a:gs pos="0">
                    <a:srgbClr val="00E0F8"/>
                  </a:gs>
                  <a:gs pos="100000">
                    <a:srgbClr val="0000F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DDDDDD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61" name="Rectangle 129"/>
              <p:cNvSpPr>
                <a:spLocks noChangeArrowheads="1"/>
              </p:cNvSpPr>
              <p:nvPr userDrawn="1"/>
            </p:nvSpPr>
            <p:spPr bwMode="auto">
              <a:xfrm rot="-5400000">
                <a:off x="1509" y="724"/>
                <a:ext cx="158" cy="158"/>
              </a:xfrm>
              <a:prstGeom prst="rect">
                <a:avLst/>
              </a:prstGeom>
              <a:gradFill rotWithShape="1">
                <a:gsLst>
                  <a:gs pos="0">
                    <a:srgbClr val="00E0F8"/>
                  </a:gs>
                  <a:gs pos="100000">
                    <a:srgbClr val="0000F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DDDDDD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62" name="Rectangle 130"/>
              <p:cNvSpPr>
                <a:spLocks noChangeArrowheads="1"/>
              </p:cNvSpPr>
              <p:nvPr userDrawn="1"/>
            </p:nvSpPr>
            <p:spPr bwMode="auto">
              <a:xfrm rot="-5400000">
                <a:off x="1672" y="724"/>
                <a:ext cx="158" cy="158"/>
              </a:xfrm>
              <a:prstGeom prst="rect">
                <a:avLst/>
              </a:prstGeom>
              <a:gradFill rotWithShape="1">
                <a:gsLst>
                  <a:gs pos="0">
                    <a:srgbClr val="00E0F8"/>
                  </a:gs>
                  <a:gs pos="100000">
                    <a:srgbClr val="0000F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DDDDDD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9763" name="Group 131"/>
            <p:cNvGrpSpPr>
              <a:grpSpLocks/>
            </p:cNvGrpSpPr>
            <p:nvPr userDrawn="1"/>
          </p:nvGrpSpPr>
          <p:grpSpPr bwMode="auto">
            <a:xfrm rot="5400000">
              <a:off x="3902" y="856"/>
              <a:ext cx="1788" cy="159"/>
              <a:chOff x="42" y="723"/>
              <a:chExt cx="1788" cy="159"/>
            </a:xfrm>
          </p:grpSpPr>
          <p:sp>
            <p:nvSpPr>
              <p:cNvPr id="69764" name="Rectangle 132"/>
              <p:cNvSpPr>
                <a:spLocks noChangeArrowheads="1"/>
              </p:cNvSpPr>
              <p:nvPr userDrawn="1"/>
            </p:nvSpPr>
            <p:spPr bwMode="auto">
              <a:xfrm rot="-5400000">
                <a:off x="42" y="723"/>
                <a:ext cx="158" cy="158"/>
              </a:xfrm>
              <a:prstGeom prst="rect">
                <a:avLst/>
              </a:prstGeom>
              <a:gradFill rotWithShape="1">
                <a:gsLst>
                  <a:gs pos="0">
                    <a:srgbClr val="00E0F8"/>
                  </a:gs>
                  <a:gs pos="100000">
                    <a:srgbClr val="0000F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DDDDDD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65" name="Rectangle 133"/>
              <p:cNvSpPr>
                <a:spLocks noChangeArrowheads="1"/>
              </p:cNvSpPr>
              <p:nvPr userDrawn="1"/>
            </p:nvSpPr>
            <p:spPr bwMode="auto">
              <a:xfrm rot="-5400000">
                <a:off x="204" y="724"/>
                <a:ext cx="158" cy="158"/>
              </a:xfrm>
              <a:prstGeom prst="rect">
                <a:avLst/>
              </a:prstGeom>
              <a:gradFill rotWithShape="1">
                <a:gsLst>
                  <a:gs pos="0">
                    <a:srgbClr val="00E0F8"/>
                  </a:gs>
                  <a:gs pos="100000">
                    <a:srgbClr val="0000F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DDDDDD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66" name="Rectangle 134"/>
              <p:cNvSpPr>
                <a:spLocks noChangeArrowheads="1"/>
              </p:cNvSpPr>
              <p:nvPr userDrawn="1"/>
            </p:nvSpPr>
            <p:spPr bwMode="auto">
              <a:xfrm rot="-5400000">
                <a:off x="367" y="724"/>
                <a:ext cx="158" cy="158"/>
              </a:xfrm>
              <a:prstGeom prst="rect">
                <a:avLst/>
              </a:prstGeom>
              <a:gradFill rotWithShape="1">
                <a:gsLst>
                  <a:gs pos="0">
                    <a:srgbClr val="00E0F8"/>
                  </a:gs>
                  <a:gs pos="100000">
                    <a:srgbClr val="0000F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DDDDDD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67" name="Rectangle 135"/>
              <p:cNvSpPr>
                <a:spLocks noChangeArrowheads="1"/>
              </p:cNvSpPr>
              <p:nvPr userDrawn="1"/>
            </p:nvSpPr>
            <p:spPr bwMode="auto">
              <a:xfrm rot="-5400000">
                <a:off x="531" y="724"/>
                <a:ext cx="158" cy="158"/>
              </a:xfrm>
              <a:prstGeom prst="rect">
                <a:avLst/>
              </a:prstGeom>
              <a:gradFill rotWithShape="1">
                <a:gsLst>
                  <a:gs pos="0">
                    <a:srgbClr val="00E0F8"/>
                  </a:gs>
                  <a:gs pos="100000">
                    <a:srgbClr val="0000F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DDDDDD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68" name="Rectangle 136"/>
              <p:cNvSpPr>
                <a:spLocks noChangeArrowheads="1"/>
              </p:cNvSpPr>
              <p:nvPr userDrawn="1"/>
            </p:nvSpPr>
            <p:spPr bwMode="auto">
              <a:xfrm rot="-5400000">
                <a:off x="694" y="724"/>
                <a:ext cx="158" cy="158"/>
              </a:xfrm>
              <a:prstGeom prst="rect">
                <a:avLst/>
              </a:prstGeom>
              <a:gradFill rotWithShape="1">
                <a:gsLst>
                  <a:gs pos="0">
                    <a:srgbClr val="00E0F8"/>
                  </a:gs>
                  <a:gs pos="100000">
                    <a:srgbClr val="0000F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DDDDDD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69" name="Rectangle 137"/>
              <p:cNvSpPr>
                <a:spLocks noChangeArrowheads="1"/>
              </p:cNvSpPr>
              <p:nvPr userDrawn="1"/>
            </p:nvSpPr>
            <p:spPr bwMode="auto">
              <a:xfrm rot="-5400000">
                <a:off x="857" y="724"/>
                <a:ext cx="158" cy="158"/>
              </a:xfrm>
              <a:prstGeom prst="rect">
                <a:avLst/>
              </a:prstGeom>
              <a:gradFill rotWithShape="1">
                <a:gsLst>
                  <a:gs pos="0">
                    <a:srgbClr val="00E0F8"/>
                  </a:gs>
                  <a:gs pos="100000">
                    <a:srgbClr val="0000F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DDDDDD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70" name="Rectangle 138"/>
              <p:cNvSpPr>
                <a:spLocks noChangeArrowheads="1"/>
              </p:cNvSpPr>
              <p:nvPr userDrawn="1"/>
            </p:nvSpPr>
            <p:spPr bwMode="auto">
              <a:xfrm rot="-5400000">
                <a:off x="1020" y="724"/>
                <a:ext cx="158" cy="158"/>
              </a:xfrm>
              <a:prstGeom prst="rect">
                <a:avLst/>
              </a:prstGeom>
              <a:gradFill rotWithShape="1">
                <a:gsLst>
                  <a:gs pos="0">
                    <a:srgbClr val="00E0F8"/>
                  </a:gs>
                  <a:gs pos="100000">
                    <a:srgbClr val="0000F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DDDDDD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71" name="Rectangle 139"/>
              <p:cNvSpPr>
                <a:spLocks noChangeArrowheads="1"/>
              </p:cNvSpPr>
              <p:nvPr userDrawn="1"/>
            </p:nvSpPr>
            <p:spPr bwMode="auto">
              <a:xfrm rot="-5400000">
                <a:off x="1183" y="724"/>
                <a:ext cx="158" cy="158"/>
              </a:xfrm>
              <a:prstGeom prst="rect">
                <a:avLst/>
              </a:prstGeom>
              <a:gradFill rotWithShape="1">
                <a:gsLst>
                  <a:gs pos="0">
                    <a:srgbClr val="00E0F8"/>
                  </a:gs>
                  <a:gs pos="100000">
                    <a:srgbClr val="0000F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DDDDDD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72" name="Rectangle 140"/>
              <p:cNvSpPr>
                <a:spLocks noChangeArrowheads="1"/>
              </p:cNvSpPr>
              <p:nvPr userDrawn="1"/>
            </p:nvSpPr>
            <p:spPr bwMode="auto">
              <a:xfrm rot="-5400000">
                <a:off x="1346" y="724"/>
                <a:ext cx="158" cy="158"/>
              </a:xfrm>
              <a:prstGeom prst="rect">
                <a:avLst/>
              </a:prstGeom>
              <a:gradFill rotWithShape="1">
                <a:gsLst>
                  <a:gs pos="0">
                    <a:srgbClr val="00E0F8"/>
                  </a:gs>
                  <a:gs pos="100000">
                    <a:srgbClr val="0000F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DDDDDD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73" name="Rectangle 141"/>
              <p:cNvSpPr>
                <a:spLocks noChangeArrowheads="1"/>
              </p:cNvSpPr>
              <p:nvPr userDrawn="1"/>
            </p:nvSpPr>
            <p:spPr bwMode="auto">
              <a:xfrm rot="-5400000">
                <a:off x="1509" y="724"/>
                <a:ext cx="158" cy="158"/>
              </a:xfrm>
              <a:prstGeom prst="rect">
                <a:avLst/>
              </a:prstGeom>
              <a:gradFill rotWithShape="1">
                <a:gsLst>
                  <a:gs pos="0">
                    <a:srgbClr val="00E0F8"/>
                  </a:gs>
                  <a:gs pos="100000">
                    <a:srgbClr val="0000F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DDDDDD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74" name="Rectangle 142"/>
              <p:cNvSpPr>
                <a:spLocks noChangeArrowheads="1"/>
              </p:cNvSpPr>
              <p:nvPr userDrawn="1"/>
            </p:nvSpPr>
            <p:spPr bwMode="auto">
              <a:xfrm rot="-5400000">
                <a:off x="1672" y="724"/>
                <a:ext cx="158" cy="158"/>
              </a:xfrm>
              <a:prstGeom prst="rect">
                <a:avLst/>
              </a:prstGeom>
              <a:gradFill rotWithShape="1">
                <a:gsLst>
                  <a:gs pos="0">
                    <a:srgbClr val="00E0F8"/>
                  </a:gs>
                  <a:gs pos="100000">
                    <a:srgbClr val="0000F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DDDDDD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9775" name="Rectangle 143"/>
            <p:cNvSpPr>
              <a:spLocks noChangeArrowheads="1"/>
            </p:cNvSpPr>
            <p:nvPr userDrawn="1"/>
          </p:nvSpPr>
          <p:spPr bwMode="auto">
            <a:xfrm>
              <a:off x="4561" y="42"/>
              <a:ext cx="158" cy="158"/>
            </a:xfrm>
            <a:prstGeom prst="rect">
              <a:avLst/>
            </a:prstGeom>
            <a:gradFill rotWithShape="1">
              <a:gsLst>
                <a:gs pos="0">
                  <a:srgbClr val="00E0F8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76" name="Rectangle 144"/>
            <p:cNvSpPr>
              <a:spLocks noChangeArrowheads="1"/>
            </p:cNvSpPr>
            <p:nvPr userDrawn="1"/>
          </p:nvSpPr>
          <p:spPr bwMode="auto">
            <a:xfrm>
              <a:off x="4560" y="204"/>
              <a:ext cx="158" cy="158"/>
            </a:xfrm>
            <a:prstGeom prst="rect">
              <a:avLst/>
            </a:prstGeom>
            <a:gradFill rotWithShape="1">
              <a:gsLst>
                <a:gs pos="0">
                  <a:srgbClr val="00E0F8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77" name="Rectangle 145"/>
            <p:cNvSpPr>
              <a:spLocks noChangeArrowheads="1"/>
            </p:cNvSpPr>
            <p:nvPr userDrawn="1"/>
          </p:nvSpPr>
          <p:spPr bwMode="auto">
            <a:xfrm>
              <a:off x="4560" y="367"/>
              <a:ext cx="158" cy="158"/>
            </a:xfrm>
            <a:prstGeom prst="rect">
              <a:avLst/>
            </a:prstGeom>
            <a:gradFill rotWithShape="1">
              <a:gsLst>
                <a:gs pos="0">
                  <a:srgbClr val="00E0F8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78" name="Rectangle 146"/>
            <p:cNvSpPr>
              <a:spLocks noChangeArrowheads="1"/>
            </p:cNvSpPr>
            <p:nvPr userDrawn="1"/>
          </p:nvSpPr>
          <p:spPr bwMode="auto">
            <a:xfrm>
              <a:off x="4560" y="531"/>
              <a:ext cx="158" cy="158"/>
            </a:xfrm>
            <a:prstGeom prst="rect">
              <a:avLst/>
            </a:prstGeom>
            <a:gradFill rotWithShape="1">
              <a:gsLst>
                <a:gs pos="0">
                  <a:srgbClr val="00E0F8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79" name="Rectangle 147"/>
            <p:cNvSpPr>
              <a:spLocks noChangeArrowheads="1"/>
            </p:cNvSpPr>
            <p:nvPr userDrawn="1"/>
          </p:nvSpPr>
          <p:spPr bwMode="auto">
            <a:xfrm>
              <a:off x="4560" y="694"/>
              <a:ext cx="158" cy="158"/>
            </a:xfrm>
            <a:prstGeom prst="rect">
              <a:avLst/>
            </a:prstGeom>
            <a:gradFill rotWithShape="1">
              <a:gsLst>
                <a:gs pos="0">
                  <a:srgbClr val="00E0F8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80" name="Rectangle 148"/>
            <p:cNvSpPr>
              <a:spLocks noChangeArrowheads="1"/>
            </p:cNvSpPr>
            <p:nvPr userDrawn="1"/>
          </p:nvSpPr>
          <p:spPr bwMode="auto">
            <a:xfrm>
              <a:off x="4560" y="857"/>
              <a:ext cx="158" cy="158"/>
            </a:xfrm>
            <a:prstGeom prst="rect">
              <a:avLst/>
            </a:prstGeom>
            <a:gradFill rotWithShape="1">
              <a:gsLst>
                <a:gs pos="0">
                  <a:srgbClr val="00E0F8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81" name="Rectangle 149"/>
            <p:cNvSpPr>
              <a:spLocks noChangeArrowheads="1"/>
            </p:cNvSpPr>
            <p:nvPr userDrawn="1"/>
          </p:nvSpPr>
          <p:spPr bwMode="auto">
            <a:xfrm>
              <a:off x="4560" y="1020"/>
              <a:ext cx="158" cy="158"/>
            </a:xfrm>
            <a:prstGeom prst="rect">
              <a:avLst/>
            </a:prstGeom>
            <a:gradFill rotWithShape="1">
              <a:gsLst>
                <a:gs pos="0">
                  <a:srgbClr val="00E0F8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82" name="Rectangle 150"/>
            <p:cNvSpPr>
              <a:spLocks noChangeArrowheads="1"/>
            </p:cNvSpPr>
            <p:nvPr userDrawn="1"/>
          </p:nvSpPr>
          <p:spPr bwMode="auto">
            <a:xfrm>
              <a:off x="4560" y="1183"/>
              <a:ext cx="158" cy="158"/>
            </a:xfrm>
            <a:prstGeom prst="rect">
              <a:avLst/>
            </a:prstGeom>
            <a:gradFill rotWithShape="1">
              <a:gsLst>
                <a:gs pos="0">
                  <a:srgbClr val="00E0F8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83" name="Rectangle 151"/>
            <p:cNvSpPr>
              <a:spLocks noChangeArrowheads="1"/>
            </p:cNvSpPr>
            <p:nvPr userDrawn="1"/>
          </p:nvSpPr>
          <p:spPr bwMode="auto">
            <a:xfrm>
              <a:off x="4560" y="1346"/>
              <a:ext cx="158" cy="158"/>
            </a:xfrm>
            <a:prstGeom prst="rect">
              <a:avLst/>
            </a:prstGeom>
            <a:gradFill rotWithShape="1">
              <a:gsLst>
                <a:gs pos="0">
                  <a:srgbClr val="00E0F8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84" name="Rectangle 152"/>
            <p:cNvSpPr>
              <a:spLocks noChangeArrowheads="1"/>
            </p:cNvSpPr>
            <p:nvPr userDrawn="1"/>
          </p:nvSpPr>
          <p:spPr bwMode="auto">
            <a:xfrm>
              <a:off x="4560" y="1509"/>
              <a:ext cx="158" cy="158"/>
            </a:xfrm>
            <a:prstGeom prst="rect">
              <a:avLst/>
            </a:prstGeom>
            <a:gradFill rotWithShape="1">
              <a:gsLst>
                <a:gs pos="0">
                  <a:srgbClr val="00E0F8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85" name="Rectangle 153"/>
            <p:cNvSpPr>
              <a:spLocks noChangeArrowheads="1"/>
            </p:cNvSpPr>
            <p:nvPr userDrawn="1"/>
          </p:nvSpPr>
          <p:spPr bwMode="auto">
            <a:xfrm>
              <a:off x="4560" y="1672"/>
              <a:ext cx="158" cy="158"/>
            </a:xfrm>
            <a:prstGeom prst="rect">
              <a:avLst/>
            </a:prstGeom>
            <a:gradFill rotWithShape="1">
              <a:gsLst>
                <a:gs pos="0">
                  <a:srgbClr val="00E0F8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86" name="Rectangle 154"/>
            <p:cNvSpPr>
              <a:spLocks noChangeArrowheads="1"/>
            </p:cNvSpPr>
            <p:nvPr userDrawn="1"/>
          </p:nvSpPr>
          <p:spPr bwMode="auto">
            <a:xfrm rot="5400000">
              <a:off x="3960" y="596"/>
              <a:ext cx="1825" cy="634"/>
            </a:xfrm>
            <a:prstGeom prst="rect">
              <a:avLst/>
            </a:prstGeom>
            <a:gradFill rotWithShape="1">
              <a:gsLst>
                <a:gs pos="0">
                  <a:srgbClr val="0000CC">
                    <a:alpha val="78000"/>
                  </a:srgbClr>
                </a:gs>
                <a:gs pos="100000">
                  <a:schemeClr val="bg1">
                    <a:alpha val="89999"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9787" name="Rectangle 15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A6A935">
                  <a:alpha val="73000"/>
                </a:srgbClr>
              </a:gs>
              <a:gs pos="100000">
                <a:srgbClr val="D7D985">
                  <a:alpha val="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788" name="Rectangle 156"/>
          <p:cNvSpPr>
            <a:spLocks noChangeArrowheads="1"/>
          </p:cNvSpPr>
          <p:nvPr/>
        </p:nvSpPr>
        <p:spPr bwMode="auto">
          <a:xfrm>
            <a:off x="363538" y="3346450"/>
            <a:ext cx="8780462" cy="3511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789" name="Line 157"/>
          <p:cNvSpPr>
            <a:spLocks noChangeShapeType="1"/>
          </p:cNvSpPr>
          <p:nvPr/>
        </p:nvSpPr>
        <p:spPr bwMode="auto">
          <a:xfrm>
            <a:off x="0" y="2770188"/>
            <a:ext cx="9144000" cy="0"/>
          </a:xfrm>
          <a:prstGeom prst="line">
            <a:avLst/>
          </a:prstGeom>
          <a:noFill/>
          <a:ln w="19050">
            <a:solidFill>
              <a:srgbClr val="CDD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790" name="Rectangle 158"/>
          <p:cNvSpPr>
            <a:spLocks noChangeArrowheads="1"/>
          </p:cNvSpPr>
          <p:nvPr/>
        </p:nvSpPr>
        <p:spPr bwMode="auto">
          <a:xfrm>
            <a:off x="311150" y="57150"/>
            <a:ext cx="47625" cy="6800850"/>
          </a:xfrm>
          <a:prstGeom prst="rect">
            <a:avLst/>
          </a:prstGeom>
          <a:solidFill>
            <a:srgbClr val="D7D98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9791" name="Group 159"/>
          <p:cNvGrpSpPr>
            <a:grpSpLocks/>
          </p:cNvGrpSpPr>
          <p:nvPr/>
        </p:nvGrpSpPr>
        <p:grpSpPr bwMode="auto">
          <a:xfrm flipH="1">
            <a:off x="7029450" y="90488"/>
            <a:ext cx="2068513" cy="190500"/>
            <a:chOff x="42" y="723"/>
            <a:chExt cx="1788" cy="159"/>
          </a:xfrm>
        </p:grpSpPr>
        <p:sp>
          <p:nvSpPr>
            <p:cNvPr id="69792" name="Rectangle 160"/>
            <p:cNvSpPr>
              <a:spLocks noChangeArrowheads="1"/>
            </p:cNvSpPr>
            <p:nvPr userDrawn="1"/>
          </p:nvSpPr>
          <p:spPr bwMode="auto">
            <a:xfrm rot="-5400000">
              <a:off x="42" y="723"/>
              <a:ext cx="158" cy="158"/>
            </a:xfrm>
            <a:prstGeom prst="rect">
              <a:avLst/>
            </a:prstGeom>
            <a:gradFill rotWithShape="1">
              <a:gsLst>
                <a:gs pos="0">
                  <a:srgbClr val="00E0F8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93" name="Rectangle 161"/>
            <p:cNvSpPr>
              <a:spLocks noChangeArrowheads="1"/>
            </p:cNvSpPr>
            <p:nvPr userDrawn="1"/>
          </p:nvSpPr>
          <p:spPr bwMode="auto">
            <a:xfrm rot="-5400000">
              <a:off x="204" y="724"/>
              <a:ext cx="158" cy="158"/>
            </a:xfrm>
            <a:prstGeom prst="rect">
              <a:avLst/>
            </a:prstGeom>
            <a:gradFill rotWithShape="1">
              <a:gsLst>
                <a:gs pos="0">
                  <a:srgbClr val="00E0F8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94" name="Rectangle 162"/>
            <p:cNvSpPr>
              <a:spLocks noChangeArrowheads="1"/>
            </p:cNvSpPr>
            <p:nvPr userDrawn="1"/>
          </p:nvSpPr>
          <p:spPr bwMode="auto">
            <a:xfrm rot="-5400000">
              <a:off x="367" y="724"/>
              <a:ext cx="158" cy="158"/>
            </a:xfrm>
            <a:prstGeom prst="rect">
              <a:avLst/>
            </a:prstGeom>
            <a:gradFill rotWithShape="1">
              <a:gsLst>
                <a:gs pos="0">
                  <a:srgbClr val="00E0F8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95" name="Rectangle 163"/>
            <p:cNvSpPr>
              <a:spLocks noChangeArrowheads="1"/>
            </p:cNvSpPr>
            <p:nvPr userDrawn="1"/>
          </p:nvSpPr>
          <p:spPr bwMode="auto">
            <a:xfrm rot="-5400000">
              <a:off x="531" y="724"/>
              <a:ext cx="158" cy="158"/>
            </a:xfrm>
            <a:prstGeom prst="rect">
              <a:avLst/>
            </a:prstGeom>
            <a:gradFill rotWithShape="1">
              <a:gsLst>
                <a:gs pos="0">
                  <a:srgbClr val="00E0F8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96" name="Rectangle 164"/>
            <p:cNvSpPr>
              <a:spLocks noChangeArrowheads="1"/>
            </p:cNvSpPr>
            <p:nvPr userDrawn="1"/>
          </p:nvSpPr>
          <p:spPr bwMode="auto">
            <a:xfrm rot="-5400000">
              <a:off x="694" y="724"/>
              <a:ext cx="158" cy="158"/>
            </a:xfrm>
            <a:prstGeom prst="rect">
              <a:avLst/>
            </a:prstGeom>
            <a:gradFill rotWithShape="1">
              <a:gsLst>
                <a:gs pos="0">
                  <a:srgbClr val="00E0F8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97" name="Rectangle 165"/>
            <p:cNvSpPr>
              <a:spLocks noChangeArrowheads="1"/>
            </p:cNvSpPr>
            <p:nvPr userDrawn="1"/>
          </p:nvSpPr>
          <p:spPr bwMode="auto">
            <a:xfrm rot="-5400000">
              <a:off x="857" y="724"/>
              <a:ext cx="158" cy="158"/>
            </a:xfrm>
            <a:prstGeom prst="rect">
              <a:avLst/>
            </a:prstGeom>
            <a:gradFill rotWithShape="1">
              <a:gsLst>
                <a:gs pos="0">
                  <a:srgbClr val="00E0F8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98" name="Rectangle 166"/>
            <p:cNvSpPr>
              <a:spLocks noChangeArrowheads="1"/>
            </p:cNvSpPr>
            <p:nvPr userDrawn="1"/>
          </p:nvSpPr>
          <p:spPr bwMode="auto">
            <a:xfrm rot="-5400000">
              <a:off x="1020" y="724"/>
              <a:ext cx="158" cy="158"/>
            </a:xfrm>
            <a:prstGeom prst="rect">
              <a:avLst/>
            </a:prstGeom>
            <a:gradFill rotWithShape="1">
              <a:gsLst>
                <a:gs pos="0">
                  <a:srgbClr val="00E0F8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99" name="Rectangle 167"/>
            <p:cNvSpPr>
              <a:spLocks noChangeArrowheads="1"/>
            </p:cNvSpPr>
            <p:nvPr userDrawn="1"/>
          </p:nvSpPr>
          <p:spPr bwMode="auto">
            <a:xfrm rot="-5400000">
              <a:off x="1183" y="724"/>
              <a:ext cx="158" cy="158"/>
            </a:xfrm>
            <a:prstGeom prst="rect">
              <a:avLst/>
            </a:prstGeom>
            <a:gradFill rotWithShape="1">
              <a:gsLst>
                <a:gs pos="0">
                  <a:srgbClr val="00E0F8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800" name="Rectangle 168"/>
            <p:cNvSpPr>
              <a:spLocks noChangeArrowheads="1"/>
            </p:cNvSpPr>
            <p:nvPr userDrawn="1"/>
          </p:nvSpPr>
          <p:spPr bwMode="auto">
            <a:xfrm rot="-5400000">
              <a:off x="1346" y="724"/>
              <a:ext cx="158" cy="158"/>
            </a:xfrm>
            <a:prstGeom prst="rect">
              <a:avLst/>
            </a:prstGeom>
            <a:gradFill rotWithShape="1">
              <a:gsLst>
                <a:gs pos="0">
                  <a:srgbClr val="00E0F8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801" name="Rectangle 169"/>
            <p:cNvSpPr>
              <a:spLocks noChangeArrowheads="1"/>
            </p:cNvSpPr>
            <p:nvPr userDrawn="1"/>
          </p:nvSpPr>
          <p:spPr bwMode="auto">
            <a:xfrm rot="-5400000">
              <a:off x="1509" y="724"/>
              <a:ext cx="158" cy="158"/>
            </a:xfrm>
            <a:prstGeom prst="rect">
              <a:avLst/>
            </a:prstGeom>
            <a:gradFill rotWithShape="1">
              <a:gsLst>
                <a:gs pos="0">
                  <a:srgbClr val="00E0F8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802" name="Rectangle 170"/>
            <p:cNvSpPr>
              <a:spLocks noChangeArrowheads="1"/>
            </p:cNvSpPr>
            <p:nvPr userDrawn="1"/>
          </p:nvSpPr>
          <p:spPr bwMode="auto">
            <a:xfrm rot="-5400000">
              <a:off x="1672" y="724"/>
              <a:ext cx="158" cy="158"/>
            </a:xfrm>
            <a:prstGeom prst="rect">
              <a:avLst/>
            </a:prstGeom>
            <a:gradFill rotWithShape="1">
              <a:gsLst>
                <a:gs pos="0">
                  <a:srgbClr val="00E0F8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9803" name="Group 171"/>
          <p:cNvGrpSpPr>
            <a:grpSpLocks/>
          </p:cNvGrpSpPr>
          <p:nvPr/>
        </p:nvGrpSpPr>
        <p:grpSpPr bwMode="auto">
          <a:xfrm flipH="1">
            <a:off x="7029450" y="277813"/>
            <a:ext cx="2068513" cy="190500"/>
            <a:chOff x="42" y="723"/>
            <a:chExt cx="1788" cy="159"/>
          </a:xfrm>
        </p:grpSpPr>
        <p:sp>
          <p:nvSpPr>
            <p:cNvPr id="69804" name="Rectangle 172"/>
            <p:cNvSpPr>
              <a:spLocks noChangeArrowheads="1"/>
            </p:cNvSpPr>
            <p:nvPr userDrawn="1"/>
          </p:nvSpPr>
          <p:spPr bwMode="auto">
            <a:xfrm rot="-5400000">
              <a:off x="42" y="723"/>
              <a:ext cx="158" cy="158"/>
            </a:xfrm>
            <a:prstGeom prst="rect">
              <a:avLst/>
            </a:prstGeom>
            <a:gradFill rotWithShape="1">
              <a:gsLst>
                <a:gs pos="0">
                  <a:srgbClr val="00E0F8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805" name="Rectangle 173"/>
            <p:cNvSpPr>
              <a:spLocks noChangeArrowheads="1"/>
            </p:cNvSpPr>
            <p:nvPr userDrawn="1"/>
          </p:nvSpPr>
          <p:spPr bwMode="auto">
            <a:xfrm rot="-5400000">
              <a:off x="204" y="724"/>
              <a:ext cx="158" cy="158"/>
            </a:xfrm>
            <a:prstGeom prst="rect">
              <a:avLst/>
            </a:prstGeom>
            <a:gradFill rotWithShape="1">
              <a:gsLst>
                <a:gs pos="0">
                  <a:srgbClr val="00E0F8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806" name="Rectangle 174"/>
            <p:cNvSpPr>
              <a:spLocks noChangeArrowheads="1"/>
            </p:cNvSpPr>
            <p:nvPr userDrawn="1"/>
          </p:nvSpPr>
          <p:spPr bwMode="auto">
            <a:xfrm rot="-5400000">
              <a:off x="367" y="724"/>
              <a:ext cx="158" cy="158"/>
            </a:xfrm>
            <a:prstGeom prst="rect">
              <a:avLst/>
            </a:prstGeom>
            <a:gradFill rotWithShape="1">
              <a:gsLst>
                <a:gs pos="0">
                  <a:srgbClr val="00E0F8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807" name="Rectangle 175"/>
            <p:cNvSpPr>
              <a:spLocks noChangeArrowheads="1"/>
            </p:cNvSpPr>
            <p:nvPr userDrawn="1"/>
          </p:nvSpPr>
          <p:spPr bwMode="auto">
            <a:xfrm rot="-5400000">
              <a:off x="531" y="724"/>
              <a:ext cx="158" cy="158"/>
            </a:xfrm>
            <a:prstGeom prst="rect">
              <a:avLst/>
            </a:prstGeom>
            <a:gradFill rotWithShape="1">
              <a:gsLst>
                <a:gs pos="0">
                  <a:srgbClr val="00E0F8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808" name="Rectangle 176"/>
            <p:cNvSpPr>
              <a:spLocks noChangeArrowheads="1"/>
            </p:cNvSpPr>
            <p:nvPr userDrawn="1"/>
          </p:nvSpPr>
          <p:spPr bwMode="auto">
            <a:xfrm rot="-5400000">
              <a:off x="694" y="724"/>
              <a:ext cx="158" cy="158"/>
            </a:xfrm>
            <a:prstGeom prst="rect">
              <a:avLst/>
            </a:prstGeom>
            <a:gradFill rotWithShape="1">
              <a:gsLst>
                <a:gs pos="0">
                  <a:srgbClr val="00E0F8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809" name="Rectangle 177"/>
            <p:cNvSpPr>
              <a:spLocks noChangeArrowheads="1"/>
            </p:cNvSpPr>
            <p:nvPr userDrawn="1"/>
          </p:nvSpPr>
          <p:spPr bwMode="auto">
            <a:xfrm rot="-5400000">
              <a:off x="857" y="724"/>
              <a:ext cx="158" cy="158"/>
            </a:xfrm>
            <a:prstGeom prst="rect">
              <a:avLst/>
            </a:prstGeom>
            <a:gradFill rotWithShape="1">
              <a:gsLst>
                <a:gs pos="0">
                  <a:srgbClr val="00E0F8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810" name="Rectangle 178"/>
            <p:cNvSpPr>
              <a:spLocks noChangeArrowheads="1"/>
            </p:cNvSpPr>
            <p:nvPr userDrawn="1"/>
          </p:nvSpPr>
          <p:spPr bwMode="auto">
            <a:xfrm rot="-5400000">
              <a:off x="1020" y="724"/>
              <a:ext cx="158" cy="158"/>
            </a:xfrm>
            <a:prstGeom prst="rect">
              <a:avLst/>
            </a:prstGeom>
            <a:gradFill rotWithShape="1">
              <a:gsLst>
                <a:gs pos="0">
                  <a:srgbClr val="00E0F8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811" name="Rectangle 179"/>
            <p:cNvSpPr>
              <a:spLocks noChangeArrowheads="1"/>
            </p:cNvSpPr>
            <p:nvPr userDrawn="1"/>
          </p:nvSpPr>
          <p:spPr bwMode="auto">
            <a:xfrm rot="-5400000">
              <a:off x="1183" y="724"/>
              <a:ext cx="158" cy="158"/>
            </a:xfrm>
            <a:prstGeom prst="rect">
              <a:avLst/>
            </a:prstGeom>
            <a:gradFill rotWithShape="1">
              <a:gsLst>
                <a:gs pos="0">
                  <a:srgbClr val="00E0F8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812" name="Rectangle 180"/>
            <p:cNvSpPr>
              <a:spLocks noChangeArrowheads="1"/>
            </p:cNvSpPr>
            <p:nvPr userDrawn="1"/>
          </p:nvSpPr>
          <p:spPr bwMode="auto">
            <a:xfrm rot="-5400000">
              <a:off x="1346" y="724"/>
              <a:ext cx="158" cy="158"/>
            </a:xfrm>
            <a:prstGeom prst="rect">
              <a:avLst/>
            </a:prstGeom>
            <a:gradFill rotWithShape="1">
              <a:gsLst>
                <a:gs pos="0">
                  <a:srgbClr val="00E0F8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813" name="Rectangle 181"/>
            <p:cNvSpPr>
              <a:spLocks noChangeArrowheads="1"/>
            </p:cNvSpPr>
            <p:nvPr userDrawn="1"/>
          </p:nvSpPr>
          <p:spPr bwMode="auto">
            <a:xfrm rot="-5400000">
              <a:off x="1509" y="724"/>
              <a:ext cx="158" cy="158"/>
            </a:xfrm>
            <a:prstGeom prst="rect">
              <a:avLst/>
            </a:prstGeom>
            <a:gradFill rotWithShape="1">
              <a:gsLst>
                <a:gs pos="0">
                  <a:srgbClr val="00E0F8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814" name="Rectangle 182"/>
            <p:cNvSpPr>
              <a:spLocks noChangeArrowheads="1"/>
            </p:cNvSpPr>
            <p:nvPr userDrawn="1"/>
          </p:nvSpPr>
          <p:spPr bwMode="auto">
            <a:xfrm rot="-5400000">
              <a:off x="1672" y="724"/>
              <a:ext cx="158" cy="158"/>
            </a:xfrm>
            <a:prstGeom prst="rect">
              <a:avLst/>
            </a:prstGeom>
            <a:gradFill rotWithShape="1">
              <a:gsLst>
                <a:gs pos="0">
                  <a:srgbClr val="00E0F8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9815" name="Group 183"/>
          <p:cNvGrpSpPr>
            <a:grpSpLocks/>
          </p:cNvGrpSpPr>
          <p:nvPr/>
        </p:nvGrpSpPr>
        <p:grpSpPr bwMode="auto">
          <a:xfrm flipH="1">
            <a:off x="7029450" y="466725"/>
            <a:ext cx="2068513" cy="190500"/>
            <a:chOff x="42" y="723"/>
            <a:chExt cx="1788" cy="159"/>
          </a:xfrm>
        </p:grpSpPr>
        <p:sp>
          <p:nvSpPr>
            <p:cNvPr id="69816" name="Rectangle 184"/>
            <p:cNvSpPr>
              <a:spLocks noChangeArrowheads="1"/>
            </p:cNvSpPr>
            <p:nvPr userDrawn="1"/>
          </p:nvSpPr>
          <p:spPr bwMode="auto">
            <a:xfrm rot="-5400000">
              <a:off x="42" y="723"/>
              <a:ext cx="158" cy="158"/>
            </a:xfrm>
            <a:prstGeom prst="rect">
              <a:avLst/>
            </a:prstGeom>
            <a:gradFill rotWithShape="1">
              <a:gsLst>
                <a:gs pos="0">
                  <a:srgbClr val="00E0F8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817" name="Rectangle 185"/>
            <p:cNvSpPr>
              <a:spLocks noChangeArrowheads="1"/>
            </p:cNvSpPr>
            <p:nvPr userDrawn="1"/>
          </p:nvSpPr>
          <p:spPr bwMode="auto">
            <a:xfrm rot="-5400000">
              <a:off x="204" y="724"/>
              <a:ext cx="158" cy="158"/>
            </a:xfrm>
            <a:prstGeom prst="rect">
              <a:avLst/>
            </a:prstGeom>
            <a:gradFill rotWithShape="1">
              <a:gsLst>
                <a:gs pos="0">
                  <a:srgbClr val="00E0F8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818" name="Rectangle 186"/>
            <p:cNvSpPr>
              <a:spLocks noChangeArrowheads="1"/>
            </p:cNvSpPr>
            <p:nvPr userDrawn="1"/>
          </p:nvSpPr>
          <p:spPr bwMode="auto">
            <a:xfrm rot="-5400000">
              <a:off x="367" y="724"/>
              <a:ext cx="158" cy="158"/>
            </a:xfrm>
            <a:prstGeom prst="rect">
              <a:avLst/>
            </a:prstGeom>
            <a:gradFill rotWithShape="1">
              <a:gsLst>
                <a:gs pos="0">
                  <a:srgbClr val="00E0F8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819" name="Rectangle 187"/>
            <p:cNvSpPr>
              <a:spLocks noChangeArrowheads="1"/>
            </p:cNvSpPr>
            <p:nvPr userDrawn="1"/>
          </p:nvSpPr>
          <p:spPr bwMode="auto">
            <a:xfrm rot="-5400000">
              <a:off x="531" y="724"/>
              <a:ext cx="158" cy="158"/>
            </a:xfrm>
            <a:prstGeom prst="rect">
              <a:avLst/>
            </a:prstGeom>
            <a:gradFill rotWithShape="1">
              <a:gsLst>
                <a:gs pos="0">
                  <a:srgbClr val="00E0F8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820" name="Rectangle 188"/>
            <p:cNvSpPr>
              <a:spLocks noChangeArrowheads="1"/>
            </p:cNvSpPr>
            <p:nvPr userDrawn="1"/>
          </p:nvSpPr>
          <p:spPr bwMode="auto">
            <a:xfrm rot="-5400000">
              <a:off x="694" y="724"/>
              <a:ext cx="158" cy="158"/>
            </a:xfrm>
            <a:prstGeom prst="rect">
              <a:avLst/>
            </a:prstGeom>
            <a:gradFill rotWithShape="1">
              <a:gsLst>
                <a:gs pos="0">
                  <a:srgbClr val="00E0F8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821" name="Rectangle 189"/>
            <p:cNvSpPr>
              <a:spLocks noChangeArrowheads="1"/>
            </p:cNvSpPr>
            <p:nvPr userDrawn="1"/>
          </p:nvSpPr>
          <p:spPr bwMode="auto">
            <a:xfrm rot="-5400000">
              <a:off x="857" y="724"/>
              <a:ext cx="158" cy="158"/>
            </a:xfrm>
            <a:prstGeom prst="rect">
              <a:avLst/>
            </a:prstGeom>
            <a:gradFill rotWithShape="1">
              <a:gsLst>
                <a:gs pos="0">
                  <a:srgbClr val="00E0F8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822" name="Rectangle 190"/>
            <p:cNvSpPr>
              <a:spLocks noChangeArrowheads="1"/>
            </p:cNvSpPr>
            <p:nvPr userDrawn="1"/>
          </p:nvSpPr>
          <p:spPr bwMode="auto">
            <a:xfrm rot="-5400000">
              <a:off x="1020" y="724"/>
              <a:ext cx="158" cy="158"/>
            </a:xfrm>
            <a:prstGeom prst="rect">
              <a:avLst/>
            </a:prstGeom>
            <a:gradFill rotWithShape="1">
              <a:gsLst>
                <a:gs pos="0">
                  <a:srgbClr val="00E0F8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823" name="Rectangle 191"/>
            <p:cNvSpPr>
              <a:spLocks noChangeArrowheads="1"/>
            </p:cNvSpPr>
            <p:nvPr userDrawn="1"/>
          </p:nvSpPr>
          <p:spPr bwMode="auto">
            <a:xfrm rot="-5400000">
              <a:off x="1183" y="724"/>
              <a:ext cx="158" cy="158"/>
            </a:xfrm>
            <a:prstGeom prst="rect">
              <a:avLst/>
            </a:prstGeom>
            <a:gradFill rotWithShape="1">
              <a:gsLst>
                <a:gs pos="0">
                  <a:srgbClr val="00E0F8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824" name="Rectangle 192"/>
            <p:cNvSpPr>
              <a:spLocks noChangeArrowheads="1"/>
            </p:cNvSpPr>
            <p:nvPr userDrawn="1"/>
          </p:nvSpPr>
          <p:spPr bwMode="auto">
            <a:xfrm rot="-5400000">
              <a:off x="1346" y="724"/>
              <a:ext cx="158" cy="158"/>
            </a:xfrm>
            <a:prstGeom prst="rect">
              <a:avLst/>
            </a:prstGeom>
            <a:gradFill rotWithShape="1">
              <a:gsLst>
                <a:gs pos="0">
                  <a:srgbClr val="00E0F8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825" name="Rectangle 193"/>
            <p:cNvSpPr>
              <a:spLocks noChangeArrowheads="1"/>
            </p:cNvSpPr>
            <p:nvPr userDrawn="1"/>
          </p:nvSpPr>
          <p:spPr bwMode="auto">
            <a:xfrm rot="-5400000">
              <a:off x="1509" y="724"/>
              <a:ext cx="158" cy="158"/>
            </a:xfrm>
            <a:prstGeom prst="rect">
              <a:avLst/>
            </a:prstGeom>
            <a:gradFill rotWithShape="1">
              <a:gsLst>
                <a:gs pos="0">
                  <a:srgbClr val="00E0F8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826" name="Rectangle 194"/>
            <p:cNvSpPr>
              <a:spLocks noChangeArrowheads="1"/>
            </p:cNvSpPr>
            <p:nvPr userDrawn="1"/>
          </p:nvSpPr>
          <p:spPr bwMode="auto">
            <a:xfrm rot="-5400000">
              <a:off x="1672" y="724"/>
              <a:ext cx="158" cy="158"/>
            </a:xfrm>
            <a:prstGeom prst="rect">
              <a:avLst/>
            </a:prstGeom>
            <a:gradFill rotWithShape="1">
              <a:gsLst>
                <a:gs pos="0">
                  <a:srgbClr val="00E0F8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9827" name="Rectangle 195"/>
          <p:cNvSpPr>
            <a:spLocks noChangeArrowheads="1"/>
          </p:cNvSpPr>
          <p:nvPr/>
        </p:nvSpPr>
        <p:spPr bwMode="auto">
          <a:xfrm rot="5400000" flipH="1">
            <a:off x="8910638" y="657225"/>
            <a:ext cx="190500" cy="180975"/>
          </a:xfrm>
          <a:prstGeom prst="rect">
            <a:avLst/>
          </a:prstGeom>
          <a:gradFill rotWithShape="1">
            <a:gsLst>
              <a:gs pos="0">
                <a:srgbClr val="00E0F8"/>
              </a:gs>
              <a:gs pos="100000">
                <a:srgbClr val="0000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828" name="Rectangle 196"/>
          <p:cNvSpPr>
            <a:spLocks noChangeArrowheads="1"/>
          </p:cNvSpPr>
          <p:nvPr/>
        </p:nvSpPr>
        <p:spPr bwMode="auto">
          <a:xfrm rot="5400000" flipH="1">
            <a:off x="8726488" y="658813"/>
            <a:ext cx="188912" cy="182562"/>
          </a:xfrm>
          <a:prstGeom prst="rect">
            <a:avLst/>
          </a:prstGeom>
          <a:gradFill rotWithShape="1">
            <a:gsLst>
              <a:gs pos="0">
                <a:srgbClr val="00E0F8"/>
              </a:gs>
              <a:gs pos="100000">
                <a:srgbClr val="0000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829" name="Rectangle 197"/>
          <p:cNvSpPr>
            <a:spLocks noChangeArrowheads="1"/>
          </p:cNvSpPr>
          <p:nvPr/>
        </p:nvSpPr>
        <p:spPr bwMode="auto">
          <a:xfrm rot="5400000" flipH="1">
            <a:off x="8538369" y="658019"/>
            <a:ext cx="188912" cy="184150"/>
          </a:xfrm>
          <a:prstGeom prst="rect">
            <a:avLst/>
          </a:prstGeom>
          <a:gradFill rotWithShape="1">
            <a:gsLst>
              <a:gs pos="0">
                <a:srgbClr val="00E0F8"/>
              </a:gs>
              <a:gs pos="100000">
                <a:srgbClr val="0000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830" name="Rectangle 198"/>
          <p:cNvSpPr>
            <a:spLocks noChangeArrowheads="1"/>
          </p:cNvSpPr>
          <p:nvPr/>
        </p:nvSpPr>
        <p:spPr bwMode="auto">
          <a:xfrm rot="5400000" flipH="1">
            <a:off x="8349457" y="658019"/>
            <a:ext cx="188912" cy="184150"/>
          </a:xfrm>
          <a:prstGeom prst="rect">
            <a:avLst/>
          </a:prstGeom>
          <a:gradFill rotWithShape="1">
            <a:gsLst>
              <a:gs pos="0">
                <a:srgbClr val="00E0F8"/>
              </a:gs>
              <a:gs pos="100000">
                <a:srgbClr val="0000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831" name="Rectangle 199"/>
          <p:cNvSpPr>
            <a:spLocks noChangeArrowheads="1"/>
          </p:cNvSpPr>
          <p:nvPr/>
        </p:nvSpPr>
        <p:spPr bwMode="auto">
          <a:xfrm rot="5400000" flipH="1">
            <a:off x="8160544" y="658019"/>
            <a:ext cx="188912" cy="184150"/>
          </a:xfrm>
          <a:prstGeom prst="rect">
            <a:avLst/>
          </a:prstGeom>
          <a:gradFill rotWithShape="1">
            <a:gsLst>
              <a:gs pos="0">
                <a:srgbClr val="00E0F8"/>
              </a:gs>
              <a:gs pos="100000">
                <a:srgbClr val="0000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832" name="Rectangle 200"/>
          <p:cNvSpPr>
            <a:spLocks noChangeArrowheads="1"/>
          </p:cNvSpPr>
          <p:nvPr/>
        </p:nvSpPr>
        <p:spPr bwMode="auto">
          <a:xfrm rot="5400000" flipH="1">
            <a:off x="7971632" y="658019"/>
            <a:ext cx="188912" cy="184150"/>
          </a:xfrm>
          <a:prstGeom prst="rect">
            <a:avLst/>
          </a:prstGeom>
          <a:gradFill rotWithShape="1">
            <a:gsLst>
              <a:gs pos="0">
                <a:srgbClr val="00E0F8"/>
              </a:gs>
              <a:gs pos="100000">
                <a:srgbClr val="0000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833" name="Rectangle 201"/>
          <p:cNvSpPr>
            <a:spLocks noChangeArrowheads="1"/>
          </p:cNvSpPr>
          <p:nvPr/>
        </p:nvSpPr>
        <p:spPr bwMode="auto">
          <a:xfrm rot="5400000" flipH="1">
            <a:off x="7782719" y="658019"/>
            <a:ext cx="188912" cy="184150"/>
          </a:xfrm>
          <a:prstGeom prst="rect">
            <a:avLst/>
          </a:prstGeom>
          <a:gradFill rotWithShape="1">
            <a:gsLst>
              <a:gs pos="0">
                <a:srgbClr val="00E0F8"/>
              </a:gs>
              <a:gs pos="100000">
                <a:srgbClr val="0000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834" name="Rectangle 202"/>
          <p:cNvSpPr>
            <a:spLocks noChangeArrowheads="1"/>
          </p:cNvSpPr>
          <p:nvPr/>
        </p:nvSpPr>
        <p:spPr bwMode="auto">
          <a:xfrm rot="5400000" flipH="1">
            <a:off x="7594601" y="658812"/>
            <a:ext cx="188912" cy="182563"/>
          </a:xfrm>
          <a:prstGeom prst="rect">
            <a:avLst/>
          </a:prstGeom>
          <a:gradFill rotWithShape="1">
            <a:gsLst>
              <a:gs pos="0">
                <a:srgbClr val="00E0F8"/>
              </a:gs>
              <a:gs pos="100000">
                <a:srgbClr val="0000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835" name="Rectangle 203"/>
          <p:cNvSpPr>
            <a:spLocks noChangeArrowheads="1"/>
          </p:cNvSpPr>
          <p:nvPr/>
        </p:nvSpPr>
        <p:spPr bwMode="auto">
          <a:xfrm rot="5400000" flipH="1">
            <a:off x="7405688" y="658813"/>
            <a:ext cx="188912" cy="182562"/>
          </a:xfrm>
          <a:prstGeom prst="rect">
            <a:avLst/>
          </a:prstGeom>
          <a:gradFill rotWithShape="1">
            <a:gsLst>
              <a:gs pos="0">
                <a:srgbClr val="00E0F8"/>
              </a:gs>
              <a:gs pos="100000">
                <a:srgbClr val="0000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836" name="Rectangle 204"/>
          <p:cNvSpPr>
            <a:spLocks noChangeArrowheads="1"/>
          </p:cNvSpPr>
          <p:nvPr/>
        </p:nvSpPr>
        <p:spPr bwMode="auto">
          <a:xfrm rot="5400000" flipH="1">
            <a:off x="7216776" y="658812"/>
            <a:ext cx="188912" cy="182563"/>
          </a:xfrm>
          <a:prstGeom prst="rect">
            <a:avLst/>
          </a:prstGeom>
          <a:gradFill rotWithShape="1">
            <a:gsLst>
              <a:gs pos="0">
                <a:srgbClr val="00E0F8"/>
              </a:gs>
              <a:gs pos="100000">
                <a:srgbClr val="0000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837" name="Rectangle 205"/>
          <p:cNvSpPr>
            <a:spLocks noChangeArrowheads="1"/>
          </p:cNvSpPr>
          <p:nvPr/>
        </p:nvSpPr>
        <p:spPr bwMode="auto">
          <a:xfrm rot="5400000" flipH="1">
            <a:off x="7027863" y="658813"/>
            <a:ext cx="188912" cy="182562"/>
          </a:xfrm>
          <a:prstGeom prst="rect">
            <a:avLst/>
          </a:prstGeom>
          <a:gradFill rotWithShape="1">
            <a:gsLst>
              <a:gs pos="0">
                <a:srgbClr val="00E0F8"/>
              </a:gs>
              <a:gs pos="100000">
                <a:srgbClr val="0000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838" name="Rectangle 206"/>
          <p:cNvSpPr>
            <a:spLocks noChangeArrowheads="1"/>
          </p:cNvSpPr>
          <p:nvPr/>
        </p:nvSpPr>
        <p:spPr bwMode="auto">
          <a:xfrm flipH="1">
            <a:off x="7026275" y="87313"/>
            <a:ext cx="2122488" cy="762000"/>
          </a:xfrm>
          <a:prstGeom prst="rect">
            <a:avLst/>
          </a:prstGeom>
          <a:gradFill rotWithShape="1">
            <a:gsLst>
              <a:gs pos="0">
                <a:srgbClr val="0000CC">
                  <a:alpha val="78000"/>
                </a:srgbClr>
              </a:gs>
              <a:gs pos="100000">
                <a:schemeClr val="bg1">
                  <a:alpha val="89999"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839" name="Rectangle 207"/>
          <p:cNvSpPr>
            <a:spLocks noChangeArrowheads="1"/>
          </p:cNvSpPr>
          <p:nvPr/>
        </p:nvSpPr>
        <p:spPr bwMode="auto">
          <a:xfrm rot="-5400000">
            <a:off x="4531518" y="-4531518"/>
            <a:ext cx="80963" cy="9144000"/>
          </a:xfrm>
          <a:prstGeom prst="rect">
            <a:avLst/>
          </a:prstGeom>
          <a:solidFill>
            <a:srgbClr val="D7D98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840" name="Text Box 208"/>
          <p:cNvSpPr txBox="1">
            <a:spLocks noChangeArrowheads="1"/>
          </p:cNvSpPr>
          <p:nvPr userDrawn="1"/>
        </p:nvSpPr>
        <p:spPr bwMode="auto">
          <a:xfrm>
            <a:off x="5235575" y="6553200"/>
            <a:ext cx="3908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cs typeface="Arial" charset="0"/>
              </a:rPr>
              <a:t>©</a:t>
            </a:r>
            <a:r>
              <a:rPr lang="en-US"/>
              <a:t> 2008 The McGraw-Hill Companies</a:t>
            </a:r>
          </a:p>
        </p:txBody>
      </p:sp>
      <p:sp>
        <p:nvSpPr>
          <p:cNvPr id="69841" name="Text Box 209"/>
          <p:cNvSpPr txBox="1">
            <a:spLocks noChangeArrowheads="1"/>
          </p:cNvSpPr>
          <p:nvPr userDrawn="1"/>
        </p:nvSpPr>
        <p:spPr bwMode="auto">
          <a:xfrm>
            <a:off x="8718550" y="0"/>
            <a:ext cx="5778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fld id="{24F5AE50-524B-49DB-BBB7-6604169495E4}" type="slidenum">
              <a:rPr lang="en-US">
                <a:solidFill>
                  <a:srgbClr val="FF9900"/>
                </a:solidFill>
                <a:latin typeface="Verdana" pitchFamily="34" charset="0"/>
              </a:rPr>
              <a:pPr eaLnBrk="0" hangingPunct="0"/>
              <a:t>‹#›</a:t>
            </a:fld>
            <a:endParaRPr lang="en-US">
              <a:solidFill>
                <a:srgbClr val="FF9900"/>
              </a:solidFill>
              <a:latin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1163" y="198438"/>
            <a:ext cx="2182812" cy="64071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2725" y="198438"/>
            <a:ext cx="6396038" cy="64071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113" y="198438"/>
            <a:ext cx="8647112" cy="11207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12725" y="1627188"/>
            <a:ext cx="4289425" cy="497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550" y="1627188"/>
            <a:ext cx="4289425" cy="497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2725" y="1627188"/>
            <a:ext cx="4289425" cy="4978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550" y="1627188"/>
            <a:ext cx="4289425" cy="4978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A6A935">
                  <a:alpha val="73000"/>
                </a:srgbClr>
              </a:gs>
              <a:gs pos="100000">
                <a:srgbClr val="D7D985">
                  <a:alpha val="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212725" y="1614488"/>
            <a:ext cx="8728075" cy="5006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 rot="-5400000">
            <a:off x="4537075" y="-4537075"/>
            <a:ext cx="69850" cy="91440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rgbClr val="00E0F8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2725" y="1627188"/>
            <a:ext cx="8731250" cy="497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8614" name="Line 6"/>
          <p:cNvSpPr>
            <a:spLocks noChangeShapeType="1"/>
          </p:cNvSpPr>
          <p:nvPr/>
        </p:nvSpPr>
        <p:spPr bwMode="auto">
          <a:xfrm>
            <a:off x="0" y="1454150"/>
            <a:ext cx="9144000" cy="0"/>
          </a:xfrm>
          <a:prstGeom prst="line">
            <a:avLst/>
          </a:prstGeom>
          <a:noFill/>
          <a:ln w="19050">
            <a:solidFill>
              <a:srgbClr val="CDD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68615" name="Group 7"/>
          <p:cNvGrpSpPr>
            <a:grpSpLocks/>
          </p:cNvGrpSpPr>
          <p:nvPr/>
        </p:nvGrpSpPr>
        <p:grpSpPr bwMode="auto">
          <a:xfrm>
            <a:off x="74613" y="1323975"/>
            <a:ext cx="3152775" cy="292100"/>
            <a:chOff x="42" y="723"/>
            <a:chExt cx="1788" cy="159"/>
          </a:xfrm>
        </p:grpSpPr>
        <p:sp>
          <p:nvSpPr>
            <p:cNvPr id="68616" name="Rectangle 8"/>
            <p:cNvSpPr>
              <a:spLocks noChangeArrowheads="1"/>
            </p:cNvSpPr>
            <p:nvPr userDrawn="1"/>
          </p:nvSpPr>
          <p:spPr bwMode="auto">
            <a:xfrm rot="-5400000">
              <a:off x="42" y="723"/>
              <a:ext cx="158" cy="158"/>
            </a:xfrm>
            <a:prstGeom prst="rect">
              <a:avLst/>
            </a:prstGeom>
            <a:gradFill rotWithShape="1">
              <a:gsLst>
                <a:gs pos="0">
                  <a:srgbClr val="00E0F8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17" name="Rectangle 9"/>
            <p:cNvSpPr>
              <a:spLocks noChangeArrowheads="1"/>
            </p:cNvSpPr>
            <p:nvPr userDrawn="1"/>
          </p:nvSpPr>
          <p:spPr bwMode="auto">
            <a:xfrm rot="-5400000">
              <a:off x="204" y="724"/>
              <a:ext cx="158" cy="158"/>
            </a:xfrm>
            <a:prstGeom prst="rect">
              <a:avLst/>
            </a:prstGeom>
            <a:gradFill rotWithShape="1">
              <a:gsLst>
                <a:gs pos="0">
                  <a:srgbClr val="00E0F8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18" name="Rectangle 10"/>
            <p:cNvSpPr>
              <a:spLocks noChangeArrowheads="1"/>
            </p:cNvSpPr>
            <p:nvPr userDrawn="1"/>
          </p:nvSpPr>
          <p:spPr bwMode="auto">
            <a:xfrm rot="-5400000">
              <a:off x="367" y="724"/>
              <a:ext cx="158" cy="158"/>
            </a:xfrm>
            <a:prstGeom prst="rect">
              <a:avLst/>
            </a:prstGeom>
            <a:gradFill rotWithShape="1">
              <a:gsLst>
                <a:gs pos="0">
                  <a:srgbClr val="00E0F8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19" name="Rectangle 11"/>
            <p:cNvSpPr>
              <a:spLocks noChangeArrowheads="1"/>
            </p:cNvSpPr>
            <p:nvPr userDrawn="1"/>
          </p:nvSpPr>
          <p:spPr bwMode="auto">
            <a:xfrm rot="-5400000">
              <a:off x="531" y="724"/>
              <a:ext cx="158" cy="158"/>
            </a:xfrm>
            <a:prstGeom prst="rect">
              <a:avLst/>
            </a:prstGeom>
            <a:gradFill rotWithShape="1">
              <a:gsLst>
                <a:gs pos="0">
                  <a:srgbClr val="00E0F8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0" name="Rectangle 12"/>
            <p:cNvSpPr>
              <a:spLocks noChangeArrowheads="1"/>
            </p:cNvSpPr>
            <p:nvPr userDrawn="1"/>
          </p:nvSpPr>
          <p:spPr bwMode="auto">
            <a:xfrm rot="-5400000">
              <a:off x="694" y="724"/>
              <a:ext cx="158" cy="158"/>
            </a:xfrm>
            <a:prstGeom prst="rect">
              <a:avLst/>
            </a:prstGeom>
            <a:gradFill rotWithShape="1">
              <a:gsLst>
                <a:gs pos="0">
                  <a:srgbClr val="00E0F8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1" name="Rectangle 13"/>
            <p:cNvSpPr>
              <a:spLocks noChangeArrowheads="1"/>
            </p:cNvSpPr>
            <p:nvPr userDrawn="1"/>
          </p:nvSpPr>
          <p:spPr bwMode="auto">
            <a:xfrm rot="-5400000">
              <a:off x="857" y="724"/>
              <a:ext cx="158" cy="158"/>
            </a:xfrm>
            <a:prstGeom prst="rect">
              <a:avLst/>
            </a:prstGeom>
            <a:gradFill rotWithShape="1">
              <a:gsLst>
                <a:gs pos="0">
                  <a:srgbClr val="00E0F8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2" name="Rectangle 14"/>
            <p:cNvSpPr>
              <a:spLocks noChangeArrowheads="1"/>
            </p:cNvSpPr>
            <p:nvPr userDrawn="1"/>
          </p:nvSpPr>
          <p:spPr bwMode="auto">
            <a:xfrm rot="-5400000">
              <a:off x="1020" y="724"/>
              <a:ext cx="158" cy="158"/>
            </a:xfrm>
            <a:prstGeom prst="rect">
              <a:avLst/>
            </a:prstGeom>
            <a:gradFill rotWithShape="1">
              <a:gsLst>
                <a:gs pos="0">
                  <a:srgbClr val="00E0F8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3" name="Rectangle 15"/>
            <p:cNvSpPr>
              <a:spLocks noChangeArrowheads="1"/>
            </p:cNvSpPr>
            <p:nvPr userDrawn="1"/>
          </p:nvSpPr>
          <p:spPr bwMode="auto">
            <a:xfrm rot="-5400000">
              <a:off x="1183" y="724"/>
              <a:ext cx="158" cy="158"/>
            </a:xfrm>
            <a:prstGeom prst="rect">
              <a:avLst/>
            </a:prstGeom>
            <a:gradFill rotWithShape="1">
              <a:gsLst>
                <a:gs pos="0">
                  <a:srgbClr val="00E0F8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4" name="Rectangle 16"/>
            <p:cNvSpPr>
              <a:spLocks noChangeArrowheads="1"/>
            </p:cNvSpPr>
            <p:nvPr userDrawn="1"/>
          </p:nvSpPr>
          <p:spPr bwMode="auto">
            <a:xfrm rot="-5400000">
              <a:off x="1346" y="724"/>
              <a:ext cx="158" cy="158"/>
            </a:xfrm>
            <a:prstGeom prst="rect">
              <a:avLst/>
            </a:prstGeom>
            <a:gradFill rotWithShape="1">
              <a:gsLst>
                <a:gs pos="0">
                  <a:srgbClr val="00E0F8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5" name="Rectangle 17"/>
            <p:cNvSpPr>
              <a:spLocks noChangeArrowheads="1"/>
            </p:cNvSpPr>
            <p:nvPr userDrawn="1"/>
          </p:nvSpPr>
          <p:spPr bwMode="auto">
            <a:xfrm rot="-5400000">
              <a:off x="1509" y="724"/>
              <a:ext cx="158" cy="158"/>
            </a:xfrm>
            <a:prstGeom prst="rect">
              <a:avLst/>
            </a:prstGeom>
            <a:gradFill rotWithShape="1">
              <a:gsLst>
                <a:gs pos="0">
                  <a:srgbClr val="00E0F8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6" name="Rectangle 18"/>
            <p:cNvSpPr>
              <a:spLocks noChangeArrowheads="1"/>
            </p:cNvSpPr>
            <p:nvPr userDrawn="1"/>
          </p:nvSpPr>
          <p:spPr bwMode="auto">
            <a:xfrm rot="-5400000">
              <a:off x="1672" y="724"/>
              <a:ext cx="158" cy="158"/>
            </a:xfrm>
            <a:prstGeom prst="rect">
              <a:avLst/>
            </a:prstGeom>
            <a:gradFill rotWithShape="1">
              <a:gsLst>
                <a:gs pos="0">
                  <a:srgbClr val="00E0F8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8627" name="Rectangle 19"/>
          <p:cNvSpPr>
            <a:spLocks noChangeArrowheads="1"/>
          </p:cNvSpPr>
          <p:nvPr/>
        </p:nvSpPr>
        <p:spPr bwMode="auto">
          <a:xfrm>
            <a:off x="11113" y="1333500"/>
            <a:ext cx="3208337" cy="288925"/>
          </a:xfrm>
          <a:prstGeom prst="rect">
            <a:avLst/>
          </a:prstGeom>
          <a:gradFill rotWithShape="1">
            <a:gsLst>
              <a:gs pos="0">
                <a:srgbClr val="336699">
                  <a:alpha val="32001"/>
                </a:srgbClr>
              </a:gs>
              <a:gs pos="100000">
                <a:srgbClr val="FFCCCC">
                  <a:alpha val="59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28" name="Rectangle 20"/>
          <p:cNvSpPr>
            <a:spLocks noChangeArrowheads="1"/>
          </p:cNvSpPr>
          <p:nvPr/>
        </p:nvSpPr>
        <p:spPr bwMode="auto">
          <a:xfrm>
            <a:off x="0" y="0"/>
            <a:ext cx="66675" cy="68580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rgbClr val="00E0F8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29" name="Rectangle 21"/>
          <p:cNvSpPr>
            <a:spLocks noChangeArrowheads="1"/>
          </p:cNvSpPr>
          <p:nvPr/>
        </p:nvSpPr>
        <p:spPr bwMode="auto">
          <a:xfrm>
            <a:off x="212725" y="166688"/>
            <a:ext cx="8728075" cy="11557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30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265113" y="198438"/>
            <a:ext cx="8647112" cy="112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8631" name="Rectangle 2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A6A935">
                  <a:alpha val="73000"/>
                </a:srgbClr>
              </a:gs>
              <a:gs pos="100000">
                <a:srgbClr val="D7D985">
                  <a:alpha val="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32" name="Rectangle 24"/>
          <p:cNvSpPr>
            <a:spLocks noChangeArrowheads="1"/>
          </p:cNvSpPr>
          <p:nvPr/>
        </p:nvSpPr>
        <p:spPr bwMode="auto">
          <a:xfrm>
            <a:off x="212725" y="1614488"/>
            <a:ext cx="8728075" cy="5006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33" name="Rectangle 25"/>
          <p:cNvSpPr>
            <a:spLocks noChangeArrowheads="1"/>
          </p:cNvSpPr>
          <p:nvPr/>
        </p:nvSpPr>
        <p:spPr bwMode="auto">
          <a:xfrm rot="-5400000">
            <a:off x="4537075" y="-4537075"/>
            <a:ext cx="69850" cy="91440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rgbClr val="00E0F8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34" name="Line 26"/>
          <p:cNvSpPr>
            <a:spLocks noChangeShapeType="1"/>
          </p:cNvSpPr>
          <p:nvPr/>
        </p:nvSpPr>
        <p:spPr bwMode="auto">
          <a:xfrm>
            <a:off x="0" y="1454150"/>
            <a:ext cx="9144000" cy="0"/>
          </a:xfrm>
          <a:prstGeom prst="line">
            <a:avLst/>
          </a:prstGeom>
          <a:noFill/>
          <a:ln w="19050">
            <a:solidFill>
              <a:srgbClr val="CDD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68635" name="Group 27"/>
          <p:cNvGrpSpPr>
            <a:grpSpLocks/>
          </p:cNvGrpSpPr>
          <p:nvPr/>
        </p:nvGrpSpPr>
        <p:grpSpPr bwMode="auto">
          <a:xfrm>
            <a:off x="74613" y="1323975"/>
            <a:ext cx="3152775" cy="292100"/>
            <a:chOff x="42" y="723"/>
            <a:chExt cx="1788" cy="159"/>
          </a:xfrm>
        </p:grpSpPr>
        <p:sp>
          <p:nvSpPr>
            <p:cNvPr id="68636" name="Rectangle 28"/>
            <p:cNvSpPr>
              <a:spLocks noChangeArrowheads="1"/>
            </p:cNvSpPr>
            <p:nvPr userDrawn="1"/>
          </p:nvSpPr>
          <p:spPr bwMode="auto">
            <a:xfrm rot="-5400000">
              <a:off x="42" y="723"/>
              <a:ext cx="158" cy="158"/>
            </a:xfrm>
            <a:prstGeom prst="rect">
              <a:avLst/>
            </a:prstGeom>
            <a:gradFill rotWithShape="1">
              <a:gsLst>
                <a:gs pos="0">
                  <a:srgbClr val="00E0F8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37" name="Rectangle 29"/>
            <p:cNvSpPr>
              <a:spLocks noChangeArrowheads="1"/>
            </p:cNvSpPr>
            <p:nvPr userDrawn="1"/>
          </p:nvSpPr>
          <p:spPr bwMode="auto">
            <a:xfrm rot="-5400000">
              <a:off x="204" y="724"/>
              <a:ext cx="158" cy="158"/>
            </a:xfrm>
            <a:prstGeom prst="rect">
              <a:avLst/>
            </a:prstGeom>
            <a:gradFill rotWithShape="1">
              <a:gsLst>
                <a:gs pos="0">
                  <a:srgbClr val="00E0F8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38" name="Rectangle 30"/>
            <p:cNvSpPr>
              <a:spLocks noChangeArrowheads="1"/>
            </p:cNvSpPr>
            <p:nvPr userDrawn="1"/>
          </p:nvSpPr>
          <p:spPr bwMode="auto">
            <a:xfrm rot="-5400000">
              <a:off x="367" y="724"/>
              <a:ext cx="158" cy="158"/>
            </a:xfrm>
            <a:prstGeom prst="rect">
              <a:avLst/>
            </a:prstGeom>
            <a:gradFill rotWithShape="1">
              <a:gsLst>
                <a:gs pos="0">
                  <a:srgbClr val="00E0F8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39" name="Rectangle 31"/>
            <p:cNvSpPr>
              <a:spLocks noChangeArrowheads="1"/>
            </p:cNvSpPr>
            <p:nvPr userDrawn="1"/>
          </p:nvSpPr>
          <p:spPr bwMode="auto">
            <a:xfrm rot="-5400000">
              <a:off x="531" y="724"/>
              <a:ext cx="158" cy="158"/>
            </a:xfrm>
            <a:prstGeom prst="rect">
              <a:avLst/>
            </a:prstGeom>
            <a:gradFill rotWithShape="1">
              <a:gsLst>
                <a:gs pos="0">
                  <a:srgbClr val="00E0F8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40" name="Rectangle 32"/>
            <p:cNvSpPr>
              <a:spLocks noChangeArrowheads="1"/>
            </p:cNvSpPr>
            <p:nvPr userDrawn="1"/>
          </p:nvSpPr>
          <p:spPr bwMode="auto">
            <a:xfrm rot="-5400000">
              <a:off x="694" y="724"/>
              <a:ext cx="158" cy="158"/>
            </a:xfrm>
            <a:prstGeom prst="rect">
              <a:avLst/>
            </a:prstGeom>
            <a:gradFill rotWithShape="1">
              <a:gsLst>
                <a:gs pos="0">
                  <a:srgbClr val="00E0F8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41" name="Rectangle 33"/>
            <p:cNvSpPr>
              <a:spLocks noChangeArrowheads="1"/>
            </p:cNvSpPr>
            <p:nvPr userDrawn="1"/>
          </p:nvSpPr>
          <p:spPr bwMode="auto">
            <a:xfrm rot="-5400000">
              <a:off x="857" y="724"/>
              <a:ext cx="158" cy="158"/>
            </a:xfrm>
            <a:prstGeom prst="rect">
              <a:avLst/>
            </a:prstGeom>
            <a:gradFill rotWithShape="1">
              <a:gsLst>
                <a:gs pos="0">
                  <a:srgbClr val="00E0F8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42" name="Rectangle 34"/>
            <p:cNvSpPr>
              <a:spLocks noChangeArrowheads="1"/>
            </p:cNvSpPr>
            <p:nvPr userDrawn="1"/>
          </p:nvSpPr>
          <p:spPr bwMode="auto">
            <a:xfrm rot="-5400000">
              <a:off x="1020" y="724"/>
              <a:ext cx="158" cy="158"/>
            </a:xfrm>
            <a:prstGeom prst="rect">
              <a:avLst/>
            </a:prstGeom>
            <a:gradFill rotWithShape="1">
              <a:gsLst>
                <a:gs pos="0">
                  <a:srgbClr val="00E0F8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43" name="Rectangle 35"/>
            <p:cNvSpPr>
              <a:spLocks noChangeArrowheads="1"/>
            </p:cNvSpPr>
            <p:nvPr userDrawn="1"/>
          </p:nvSpPr>
          <p:spPr bwMode="auto">
            <a:xfrm rot="-5400000">
              <a:off x="1183" y="724"/>
              <a:ext cx="158" cy="158"/>
            </a:xfrm>
            <a:prstGeom prst="rect">
              <a:avLst/>
            </a:prstGeom>
            <a:gradFill rotWithShape="1">
              <a:gsLst>
                <a:gs pos="0">
                  <a:srgbClr val="00E0F8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44" name="Rectangle 36"/>
            <p:cNvSpPr>
              <a:spLocks noChangeArrowheads="1"/>
            </p:cNvSpPr>
            <p:nvPr userDrawn="1"/>
          </p:nvSpPr>
          <p:spPr bwMode="auto">
            <a:xfrm rot="-5400000">
              <a:off x="1346" y="724"/>
              <a:ext cx="158" cy="158"/>
            </a:xfrm>
            <a:prstGeom prst="rect">
              <a:avLst/>
            </a:prstGeom>
            <a:gradFill rotWithShape="1">
              <a:gsLst>
                <a:gs pos="0">
                  <a:srgbClr val="00E0F8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45" name="Rectangle 37"/>
            <p:cNvSpPr>
              <a:spLocks noChangeArrowheads="1"/>
            </p:cNvSpPr>
            <p:nvPr userDrawn="1"/>
          </p:nvSpPr>
          <p:spPr bwMode="auto">
            <a:xfrm rot="-5400000">
              <a:off x="1509" y="724"/>
              <a:ext cx="158" cy="158"/>
            </a:xfrm>
            <a:prstGeom prst="rect">
              <a:avLst/>
            </a:prstGeom>
            <a:gradFill rotWithShape="1">
              <a:gsLst>
                <a:gs pos="0">
                  <a:srgbClr val="00E0F8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46" name="Rectangle 38"/>
            <p:cNvSpPr>
              <a:spLocks noChangeArrowheads="1"/>
            </p:cNvSpPr>
            <p:nvPr userDrawn="1"/>
          </p:nvSpPr>
          <p:spPr bwMode="auto">
            <a:xfrm rot="-5400000">
              <a:off x="1672" y="724"/>
              <a:ext cx="158" cy="158"/>
            </a:xfrm>
            <a:prstGeom prst="rect">
              <a:avLst/>
            </a:prstGeom>
            <a:gradFill rotWithShape="1">
              <a:gsLst>
                <a:gs pos="0">
                  <a:srgbClr val="00E0F8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8647" name="Rectangle 39"/>
          <p:cNvSpPr>
            <a:spLocks noChangeArrowheads="1"/>
          </p:cNvSpPr>
          <p:nvPr/>
        </p:nvSpPr>
        <p:spPr bwMode="auto">
          <a:xfrm>
            <a:off x="11113" y="1333500"/>
            <a:ext cx="3208337" cy="288925"/>
          </a:xfrm>
          <a:prstGeom prst="rect">
            <a:avLst/>
          </a:prstGeom>
          <a:gradFill rotWithShape="1">
            <a:gsLst>
              <a:gs pos="0">
                <a:srgbClr val="336699">
                  <a:alpha val="32001"/>
                </a:srgbClr>
              </a:gs>
              <a:gs pos="100000">
                <a:srgbClr val="FFCCCC">
                  <a:alpha val="59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48" name="Rectangle 40"/>
          <p:cNvSpPr>
            <a:spLocks noChangeArrowheads="1"/>
          </p:cNvSpPr>
          <p:nvPr/>
        </p:nvSpPr>
        <p:spPr bwMode="auto">
          <a:xfrm>
            <a:off x="0" y="0"/>
            <a:ext cx="66675" cy="68580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rgbClr val="00E0F8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49" name="Rectangle 41"/>
          <p:cNvSpPr>
            <a:spLocks noChangeArrowheads="1"/>
          </p:cNvSpPr>
          <p:nvPr/>
        </p:nvSpPr>
        <p:spPr bwMode="auto">
          <a:xfrm>
            <a:off x="212725" y="166688"/>
            <a:ext cx="8728075" cy="11557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51" name="Text Box 43"/>
          <p:cNvSpPr txBox="1">
            <a:spLocks noChangeArrowheads="1"/>
          </p:cNvSpPr>
          <p:nvPr userDrawn="1"/>
        </p:nvSpPr>
        <p:spPr bwMode="auto">
          <a:xfrm>
            <a:off x="5235575" y="6553200"/>
            <a:ext cx="3908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cs typeface="Arial" charset="0"/>
              </a:rPr>
              <a:t>©</a:t>
            </a:r>
            <a:r>
              <a:rPr lang="en-US"/>
              <a:t> 2008 The McGraw-Hill Companies</a:t>
            </a:r>
          </a:p>
        </p:txBody>
      </p:sp>
      <p:sp>
        <p:nvSpPr>
          <p:cNvPr id="68652" name="Text Box 44"/>
          <p:cNvSpPr txBox="1">
            <a:spLocks noChangeArrowheads="1"/>
          </p:cNvSpPr>
          <p:nvPr userDrawn="1"/>
        </p:nvSpPr>
        <p:spPr bwMode="auto">
          <a:xfrm>
            <a:off x="8718550" y="0"/>
            <a:ext cx="5778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fld id="{3A4961B8-1479-4D7D-9F8C-B08F40851593}" type="slidenum">
              <a:rPr lang="en-US">
                <a:solidFill>
                  <a:srgbClr val="FF9900"/>
                </a:solidFill>
                <a:latin typeface="Verdana" pitchFamily="34" charset="0"/>
              </a:rPr>
              <a:pPr eaLnBrk="0" hangingPunct="0"/>
              <a:t>‹#›</a:t>
            </a:fld>
            <a:endParaRPr lang="en-US">
              <a:solidFill>
                <a:srgbClr val="FF9900"/>
              </a:solidFill>
              <a:latin typeface="Verdan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entury Gothic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entury Gothic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entury Gothic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entury Gothic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entury Gothic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entury Gothic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entury Gothic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entury Gothic" pitchFamily="34" charset="0"/>
        </a:defRPr>
      </a:lvl9pPr>
    </p:titleStyle>
    <p:bodyStyle>
      <a:lvl1pPr marL="255588" indent="-255588" algn="l" rtl="0" fontAlgn="base">
        <a:spcBef>
          <a:spcPct val="20000"/>
        </a:spcBef>
        <a:spcAft>
          <a:spcPct val="0"/>
        </a:spcAft>
        <a:buClr>
          <a:srgbClr val="0000FF"/>
        </a:buClr>
        <a:buSzPct val="95000"/>
        <a:buFont typeface="Wingdings" pitchFamily="2" charset="2"/>
        <a:buChar char="§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49288" indent="-263525" algn="l" rtl="0" fontAlgn="base">
        <a:spcBef>
          <a:spcPct val="20000"/>
        </a:spcBef>
        <a:spcAft>
          <a:spcPct val="0"/>
        </a:spcAft>
        <a:buClr>
          <a:srgbClr val="003399"/>
        </a:buClr>
        <a:buSzPct val="95000"/>
        <a:buFont typeface="Wingdings" pitchFamily="2" charset="2"/>
        <a:buChar char="§"/>
        <a:defRPr sz="2500">
          <a:solidFill>
            <a:schemeClr val="tx1"/>
          </a:solidFill>
          <a:latin typeface="+mn-lt"/>
        </a:defRPr>
      </a:lvl2pPr>
      <a:lvl3pPr marL="1031875" indent="-254000" algn="l" rtl="0" fontAlgn="base">
        <a:spcBef>
          <a:spcPct val="20000"/>
        </a:spcBef>
        <a:spcAft>
          <a:spcPct val="0"/>
        </a:spcAft>
        <a:buClr>
          <a:srgbClr val="003399"/>
        </a:buClr>
        <a:buSzPct val="95000"/>
        <a:buFont typeface="Wingdings" pitchFamily="2" charset="2"/>
        <a:buChar char="§"/>
        <a:defRPr sz="2500">
          <a:solidFill>
            <a:schemeClr val="tx1"/>
          </a:solidFill>
          <a:latin typeface="+mn-lt"/>
        </a:defRPr>
      </a:lvl3pPr>
      <a:lvl4pPr marL="1416050" indent="-254000" algn="l" rtl="0" fontAlgn="base">
        <a:spcBef>
          <a:spcPct val="20000"/>
        </a:spcBef>
        <a:spcAft>
          <a:spcPct val="0"/>
        </a:spcAft>
        <a:buClr>
          <a:srgbClr val="003399"/>
        </a:buClr>
        <a:buSzPct val="9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808163" indent="-254000" algn="l" rtl="0" fontAlgn="base">
        <a:spcBef>
          <a:spcPct val="20000"/>
        </a:spcBef>
        <a:spcAft>
          <a:spcPct val="0"/>
        </a:spcAft>
        <a:buClr>
          <a:srgbClr val="003399"/>
        </a:buClr>
        <a:buSzPct val="9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265363" indent="-254000" algn="l" rtl="0" fontAlgn="base">
        <a:spcBef>
          <a:spcPct val="20000"/>
        </a:spcBef>
        <a:spcAft>
          <a:spcPct val="0"/>
        </a:spcAft>
        <a:buClr>
          <a:srgbClr val="003399"/>
        </a:buClr>
        <a:buSzPct val="9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722563" indent="-254000" algn="l" rtl="0" fontAlgn="base">
        <a:spcBef>
          <a:spcPct val="20000"/>
        </a:spcBef>
        <a:spcAft>
          <a:spcPct val="0"/>
        </a:spcAft>
        <a:buClr>
          <a:srgbClr val="003399"/>
        </a:buClr>
        <a:buSzPct val="9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179763" indent="-254000" algn="l" rtl="0" fontAlgn="base">
        <a:spcBef>
          <a:spcPct val="20000"/>
        </a:spcBef>
        <a:spcAft>
          <a:spcPct val="0"/>
        </a:spcAft>
        <a:buClr>
          <a:srgbClr val="003399"/>
        </a:buClr>
        <a:buSzPct val="9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636963" indent="-254000" algn="l" rtl="0" fontAlgn="base">
        <a:spcBef>
          <a:spcPct val="20000"/>
        </a:spcBef>
        <a:spcAft>
          <a:spcPct val="0"/>
        </a:spcAft>
        <a:buClr>
          <a:srgbClr val="003399"/>
        </a:buClr>
        <a:buSzPct val="9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Principles of Electronic</a:t>
            </a:r>
            <a:br>
              <a:rPr lang="en-US"/>
            </a:br>
            <a:r>
              <a:rPr lang="en-US"/>
              <a:t>Communication Systems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200" dirty="0"/>
              <a:t>Third Edition</a:t>
            </a:r>
          </a:p>
          <a:p>
            <a:endParaRPr lang="en-US" sz="3200" dirty="0"/>
          </a:p>
          <a:p>
            <a:r>
              <a:rPr lang="en-US" sz="3200" dirty="0"/>
              <a:t> Louis E. </a:t>
            </a:r>
            <a:r>
              <a:rPr lang="en-US" sz="3200" dirty="0" err="1"/>
              <a:t>Frenzel</a:t>
            </a:r>
            <a:endParaRPr lang="en-US" sz="3200" dirty="0"/>
          </a:p>
          <a:p>
            <a:endParaRPr lang="en-US" sz="3200" dirty="0"/>
          </a:p>
          <a:p>
            <a:r>
              <a:rPr lang="en-US" dirty="0">
                <a:latin typeface="Times New Roman" pitchFamily="18" charset="0"/>
              </a:rPr>
              <a:t>						Engr. </a:t>
            </a:r>
            <a:r>
              <a:rPr lang="en-US" dirty="0" err="1">
                <a:latin typeface="Times New Roman" pitchFamily="18" charset="0"/>
              </a:rPr>
              <a:t>Latif</a:t>
            </a:r>
            <a:r>
              <a:rPr lang="en-US" dirty="0">
                <a:latin typeface="Times New Roman" pitchFamily="18" charset="0"/>
              </a:rPr>
              <a:t> Jan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13-3: Fiber-Optic Cables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Types of Fiber-Optic Cables</a:t>
            </a:r>
          </a:p>
          <a:p>
            <a:pPr lvl="1"/>
            <a:r>
              <a:rPr lang="en-US"/>
              <a:t>The two ways to define the index of refraction variation across a cable are the </a:t>
            </a:r>
            <a:r>
              <a:rPr lang="en-US" b="1"/>
              <a:t>step index</a:t>
            </a:r>
            <a:r>
              <a:rPr lang="en-US"/>
              <a:t> and the </a:t>
            </a:r>
            <a:r>
              <a:rPr lang="en-US" b="1"/>
              <a:t>graded index.</a:t>
            </a:r>
          </a:p>
          <a:p>
            <a:pPr lvl="1"/>
            <a:r>
              <a:rPr lang="en-US" b="1"/>
              <a:t>Step index</a:t>
            </a:r>
            <a:r>
              <a:rPr lang="en-US"/>
              <a:t> refers to the fact that there is a sharply defined step in the index of refraction where the fiber core and cladding interface.</a:t>
            </a:r>
          </a:p>
          <a:p>
            <a:pPr lvl="1"/>
            <a:r>
              <a:rPr lang="en-US"/>
              <a:t>With the </a:t>
            </a:r>
            <a:r>
              <a:rPr lang="en-US" b="1"/>
              <a:t>graded index cable</a:t>
            </a:r>
            <a:r>
              <a:rPr lang="en-US"/>
              <a:t>, the index of refraction of the core is not constant. It varies smoothly and continuously over the diameter of the core.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13-3: Fiber-Optic Cables</a:t>
            </a:r>
          </a:p>
        </p:txBody>
      </p:sp>
      <p:pic>
        <p:nvPicPr>
          <p:cNvPr id="39941" name="Picture 5" descr="fre07042_191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3400" y="1676400"/>
            <a:ext cx="3441700" cy="4114800"/>
          </a:xfrm>
          <a:noFill/>
          <a:ln/>
        </p:spPr>
      </p:pic>
      <p:pic>
        <p:nvPicPr>
          <p:cNvPr id="39944" name="Picture 8" descr="fre07042_1916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724400" y="1676400"/>
            <a:ext cx="4075113" cy="4114800"/>
          </a:xfrm>
          <a:noFill/>
          <a:ln/>
        </p:spPr>
      </p:pic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228600" y="5943600"/>
            <a:ext cx="4083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Figure 13-15: A step index cable cross</a:t>
            </a:r>
          </a:p>
          <a:p>
            <a:r>
              <a:rPr lang="en-US" dirty="0"/>
              <a:t>section.</a:t>
            </a:r>
          </a:p>
        </p:txBody>
      </p:sp>
      <p:sp>
        <p:nvSpPr>
          <p:cNvPr id="39946" name="Text Box 10"/>
          <p:cNvSpPr txBox="1">
            <a:spLocks noChangeArrowheads="1"/>
          </p:cNvSpPr>
          <p:nvPr/>
        </p:nvSpPr>
        <p:spPr bwMode="auto">
          <a:xfrm>
            <a:off x="5241925" y="5943600"/>
            <a:ext cx="39020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Figure 13-16: Graded index cable cross section.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13-3: Fiber-Optic Cables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Types of Fiber-Optic Cables: Cable Mode</a:t>
            </a:r>
          </a:p>
          <a:p>
            <a:pPr lvl="1"/>
            <a:r>
              <a:rPr lang="en-US" b="1"/>
              <a:t>Mode</a:t>
            </a:r>
            <a:r>
              <a:rPr lang="en-US"/>
              <a:t> refers to the number of paths for light rays in the cable. </a:t>
            </a:r>
          </a:p>
          <a:p>
            <a:pPr lvl="1"/>
            <a:r>
              <a:rPr lang="en-US"/>
              <a:t>There are two classifications: </a:t>
            </a:r>
            <a:r>
              <a:rPr lang="en-US" b="1"/>
              <a:t>single mode</a:t>
            </a:r>
            <a:r>
              <a:rPr lang="en-US"/>
              <a:t> and </a:t>
            </a:r>
            <a:r>
              <a:rPr lang="en-US" b="1"/>
              <a:t>multimode.</a:t>
            </a:r>
          </a:p>
          <a:p>
            <a:pPr lvl="2"/>
            <a:r>
              <a:rPr lang="en-US"/>
              <a:t>In </a:t>
            </a:r>
            <a:r>
              <a:rPr lang="en-US" b="1"/>
              <a:t>single mode</a:t>
            </a:r>
            <a:r>
              <a:rPr lang="en-US"/>
              <a:t>, light follows a single path through the core.</a:t>
            </a:r>
          </a:p>
          <a:p>
            <a:pPr lvl="2"/>
            <a:r>
              <a:rPr lang="en-US"/>
              <a:t>In </a:t>
            </a:r>
            <a:r>
              <a:rPr lang="en-US" b="1"/>
              <a:t>multimode,</a:t>
            </a:r>
            <a:r>
              <a:rPr lang="en-US"/>
              <a:t> the light takes many paths.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13-3: Fiber-Optic Cables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buFont typeface="Wingdings" pitchFamily="2" charset="2"/>
              <a:buNone/>
            </a:pPr>
            <a:r>
              <a:rPr lang="en-US"/>
              <a:t>Types of Fiber-Optic Cables</a:t>
            </a:r>
          </a:p>
          <a:p>
            <a:pPr marL="862013" lvl="1" indent="-476250"/>
            <a:r>
              <a:rPr lang="en-US"/>
              <a:t>In practice, there are three commonly used types of fiber-optic cable: </a:t>
            </a:r>
          </a:p>
          <a:p>
            <a:pPr marL="1254125" lvl="2" indent="-476250">
              <a:buFont typeface="Wingdings" pitchFamily="2" charset="2"/>
              <a:buAutoNum type="arabicPeriod"/>
            </a:pPr>
            <a:r>
              <a:rPr lang="en-US"/>
              <a:t>Multimode step index</a:t>
            </a:r>
          </a:p>
          <a:p>
            <a:pPr marL="1254125" lvl="2" indent="-476250">
              <a:buFont typeface="Wingdings" pitchFamily="2" charset="2"/>
              <a:buAutoNum type="arabicPeriod"/>
            </a:pPr>
            <a:r>
              <a:rPr lang="en-US"/>
              <a:t>Single-mode step index</a:t>
            </a:r>
          </a:p>
          <a:p>
            <a:pPr marL="1254125" lvl="2" indent="-476250">
              <a:buFont typeface="Wingdings" pitchFamily="2" charset="2"/>
              <a:buAutoNum type="arabicPeriod"/>
            </a:pPr>
            <a:r>
              <a:rPr lang="en-US"/>
              <a:t>Multimode graded index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13-3: Fiber-Optic Cables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Types of Fiber-Optic Cables: Multimode Step Index Cable</a:t>
            </a:r>
          </a:p>
          <a:p>
            <a:pPr lvl="1"/>
            <a:r>
              <a:rPr lang="en-US"/>
              <a:t>The multimode step index fiber cable is probably the most common and widely used type.</a:t>
            </a:r>
          </a:p>
          <a:p>
            <a:pPr lvl="1"/>
            <a:r>
              <a:rPr lang="en-US"/>
              <a:t>It is the easiest to make and therefore the least expensive.</a:t>
            </a:r>
          </a:p>
          <a:p>
            <a:pPr lvl="1"/>
            <a:r>
              <a:rPr lang="en-US"/>
              <a:t>It is widely used for short to medium distances at relatively low pulse frequencies.</a:t>
            </a:r>
          </a:p>
          <a:p>
            <a:pPr lvl="1"/>
            <a:r>
              <a:rPr lang="en-US"/>
              <a:t>The main advantage of a multimode stepped index fiber is its large size.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13-3: Fiber-Optic Cables</a:t>
            </a:r>
          </a:p>
        </p:txBody>
      </p:sp>
      <p:pic>
        <p:nvPicPr>
          <p:cNvPr id="108547" name="Picture 3" descr="fre07042_191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09800" y="1812925"/>
            <a:ext cx="5181600" cy="4243388"/>
          </a:xfrm>
          <a:noFill/>
          <a:ln/>
        </p:spPr>
      </p:pic>
      <p:sp>
        <p:nvSpPr>
          <p:cNvPr id="108549" name="Text Box 5"/>
          <p:cNvSpPr txBox="1">
            <a:spLocks noChangeArrowheads="1"/>
          </p:cNvSpPr>
          <p:nvPr/>
        </p:nvSpPr>
        <p:spPr bwMode="auto">
          <a:xfrm>
            <a:off x="212725" y="6132513"/>
            <a:ext cx="4654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Figure 13-17: A multimode step index cable.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13-3: Fiber-Optic Cables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Types of Fiber-Optic Cables: Single-Mode Step Index Cable</a:t>
            </a:r>
          </a:p>
          <a:p>
            <a:pPr lvl="1">
              <a:lnSpc>
                <a:spcPct val="90000"/>
              </a:lnSpc>
            </a:pPr>
            <a:r>
              <a:rPr lang="en-US"/>
              <a:t>A </a:t>
            </a:r>
            <a:r>
              <a:rPr lang="en-US" b="1"/>
              <a:t>single-mode</a:t>
            </a:r>
            <a:r>
              <a:rPr lang="en-US"/>
              <a:t> or </a:t>
            </a:r>
            <a:r>
              <a:rPr lang="en-US" b="1"/>
              <a:t>monomode step index fiber cable</a:t>
            </a:r>
            <a:r>
              <a:rPr lang="en-US"/>
              <a:t> eliminates modal dispersion by making the core so small that the total number of modes or paths through the core is minimized.</a:t>
            </a:r>
          </a:p>
          <a:p>
            <a:pPr lvl="1">
              <a:lnSpc>
                <a:spcPct val="90000"/>
              </a:lnSpc>
            </a:pPr>
            <a:r>
              <a:rPr lang="en-US"/>
              <a:t>Typical core sizes are 2 to 15 </a:t>
            </a:r>
            <a:r>
              <a:rPr lang="el-GR">
                <a:cs typeface="Arial" charset="0"/>
              </a:rPr>
              <a:t>μ</a:t>
            </a:r>
            <a:r>
              <a:rPr lang="en-US">
                <a:cs typeface="Times New Roman" pitchFamily="18" charset="0"/>
              </a:rPr>
              <a:t>m.</a:t>
            </a:r>
          </a:p>
          <a:p>
            <a:pPr lvl="1">
              <a:lnSpc>
                <a:spcPct val="90000"/>
              </a:lnSpc>
            </a:pPr>
            <a:r>
              <a:rPr lang="en-US">
                <a:cs typeface="Times New Roman" pitchFamily="18" charset="0"/>
              </a:rPr>
              <a:t>The pulse repetition rate can be high and the maximum amount of information can be carried in this type cable.</a:t>
            </a:r>
          </a:p>
          <a:p>
            <a:pPr lvl="1">
              <a:lnSpc>
                <a:spcPct val="90000"/>
              </a:lnSpc>
            </a:pPr>
            <a:r>
              <a:rPr lang="en-US">
                <a:cs typeface="Times New Roman" pitchFamily="18" charset="0"/>
              </a:rPr>
              <a:t>They are preferred for long-distance </a:t>
            </a:r>
            <a:r>
              <a:rPr lang="en-US"/>
              <a:t>transmission and maximum information content</a:t>
            </a:r>
            <a:r>
              <a:rPr lang="en-US">
                <a:cs typeface="Times New Roman" pitchFamily="18" charset="0"/>
              </a:rPr>
              <a:t>.</a:t>
            </a:r>
            <a:endParaRPr lang="el-GR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13-3: Fiber-Optic Cables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Wingdings" pitchFamily="2" charset="2"/>
              <a:buNone/>
            </a:pPr>
            <a:r>
              <a:rPr lang="en-US"/>
              <a:t>Types of Fiber-Optic Cables: Single-Mode Step Index Cable</a:t>
            </a:r>
          </a:p>
          <a:p>
            <a:pPr marL="742950" lvl="1" indent="-285750"/>
            <a:r>
              <a:rPr lang="en-US"/>
              <a:t>This type of cable is extremely small, difficult to make, and therefore very expensive. </a:t>
            </a:r>
          </a:p>
          <a:p>
            <a:pPr marL="742950" lvl="1" indent="-285750"/>
            <a:r>
              <a:rPr lang="en-US"/>
              <a:t>It is also more difficult to handle. </a:t>
            </a:r>
          </a:p>
          <a:p>
            <a:pPr marL="742950" lvl="1" indent="-285750"/>
            <a:r>
              <a:rPr lang="en-US"/>
              <a:t>Splicing and making interconnections are more difficult.</a:t>
            </a:r>
          </a:p>
          <a:p>
            <a:pPr marL="742950" lvl="1" indent="-285750"/>
            <a:r>
              <a:rPr lang="en-US"/>
              <a:t>For proper operation, an expensive, super-intense light source such as a laser must be used.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13-3: Fiber-Optic Cables</a:t>
            </a:r>
          </a:p>
        </p:txBody>
      </p:sp>
      <p:pic>
        <p:nvPicPr>
          <p:cNvPr id="48133" name="Picture 5" descr="fre07042_1919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90600" y="2743200"/>
            <a:ext cx="7546975" cy="2122488"/>
          </a:xfrm>
          <a:noFill/>
          <a:ln/>
        </p:spPr>
      </p:pic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228600" y="6248400"/>
            <a:ext cx="4667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Figure 13-19: Single-mode step index cable.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13-3: Fiber-Optic Cables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Types of Fiber-Optic Cables: Multimode Graded Index Cable</a:t>
            </a:r>
          </a:p>
          <a:p>
            <a:pPr lvl="1"/>
            <a:r>
              <a:rPr lang="en-US" b="1"/>
              <a:t>Multimode graded index fiber cables</a:t>
            </a:r>
            <a:r>
              <a:rPr lang="en-US"/>
              <a:t> have several modes, or paths, of transmission through the cable, but they are much more orderly and predictable.</a:t>
            </a:r>
          </a:p>
          <a:p>
            <a:pPr lvl="1"/>
            <a:r>
              <a:rPr lang="en-US"/>
              <a:t>These cables can be used at very high pulse rates and a considerable amount of information can be carried.</a:t>
            </a:r>
          </a:p>
          <a:p>
            <a:pPr lvl="1"/>
            <a:r>
              <a:rPr lang="en-US"/>
              <a:t>This type of cable is much wider in diameter, with core sizes in the 50- to 100-</a:t>
            </a:r>
            <a:r>
              <a:rPr lang="el-GR">
                <a:cs typeface="Arial" charset="0"/>
              </a:rPr>
              <a:t>μ</a:t>
            </a:r>
            <a:r>
              <a:rPr lang="en-US"/>
              <a:t>m range.</a:t>
            </a:r>
          </a:p>
          <a:p>
            <a:pPr lvl="1"/>
            <a:r>
              <a:rPr lang="en-US"/>
              <a:t>It is easier to splice and interconnect, and cheaper, less intense light sources can be used.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13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200" dirty="0"/>
              <a:t>Fiber Optic-Communication</a:t>
            </a:r>
          </a:p>
          <a:p>
            <a:endParaRPr lang="en-US" sz="3200" dirty="0"/>
          </a:p>
          <a:p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13-3: Fiber-Optic Cables</a:t>
            </a:r>
          </a:p>
        </p:txBody>
      </p:sp>
      <p:pic>
        <p:nvPicPr>
          <p:cNvPr id="47109" name="Picture 5" descr="fre07042_1920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95400" y="1905000"/>
            <a:ext cx="7010400" cy="3495675"/>
          </a:xfrm>
          <a:noFill/>
          <a:ln/>
        </p:spPr>
      </p:pic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212725" y="6132513"/>
            <a:ext cx="4933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Figure 13-20: A multimode graded index cable.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13-3: Fiber-Optic Cables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Fiber-Optic Cable Specifications</a:t>
            </a:r>
          </a:p>
          <a:p>
            <a:pPr lvl="1"/>
            <a:r>
              <a:rPr lang="en-US"/>
              <a:t>The most important specifications of a fiber-optic cable are:</a:t>
            </a:r>
          </a:p>
          <a:p>
            <a:pPr lvl="2"/>
            <a:r>
              <a:rPr lang="en-US"/>
              <a:t>Size</a:t>
            </a:r>
          </a:p>
          <a:p>
            <a:pPr lvl="2"/>
            <a:r>
              <a:rPr lang="en-US"/>
              <a:t>Attenuation</a:t>
            </a:r>
          </a:p>
          <a:p>
            <a:pPr lvl="2"/>
            <a:r>
              <a:rPr lang="en-US"/>
              <a:t>Bandwidth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13-3: Fiber-Optic Cables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Fiber-Optic Cable Specifications: Cable Size</a:t>
            </a:r>
          </a:p>
          <a:p>
            <a:pPr lvl="1"/>
            <a:r>
              <a:rPr lang="en-US"/>
              <a:t>Fiber-optic cable comes in a variety of sizes and configurations.</a:t>
            </a:r>
          </a:p>
          <a:p>
            <a:pPr lvl="1"/>
            <a:r>
              <a:rPr lang="en-US"/>
              <a:t>Size is normally specified as the diameter of the core, and cladding is given in micrometers (</a:t>
            </a:r>
            <a:r>
              <a:rPr lang="el-GR">
                <a:cs typeface="Arial" charset="0"/>
              </a:rPr>
              <a:t>μ</a:t>
            </a:r>
            <a:r>
              <a:rPr lang="en-US">
                <a:cs typeface="Times New Roman" pitchFamily="18" charset="0"/>
              </a:rPr>
              <a:t>m).</a:t>
            </a:r>
          </a:p>
          <a:p>
            <a:pPr lvl="1"/>
            <a:r>
              <a:rPr lang="en-US">
                <a:cs typeface="Times New Roman" pitchFamily="18" charset="0"/>
              </a:rPr>
              <a:t>Cables come in two common varieties, simplex and duplex.</a:t>
            </a:r>
          </a:p>
          <a:p>
            <a:pPr lvl="1"/>
            <a:r>
              <a:rPr lang="en-US">
                <a:cs typeface="Times New Roman" pitchFamily="18" charset="0"/>
              </a:rPr>
              <a:t>Simplex cable is a single-fiber core cable.</a:t>
            </a:r>
          </a:p>
          <a:p>
            <a:pPr lvl="1"/>
            <a:r>
              <a:rPr lang="en-US">
                <a:cs typeface="Times New Roman" pitchFamily="18" charset="0"/>
              </a:rPr>
              <a:t>In a common duplex cable, two cables are combined within a single outer cladding.</a:t>
            </a:r>
            <a:endParaRPr lang="el-GR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13-3: Fiber-Optic Cables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Fiber-Optic Cable Specifications: Attenuation</a:t>
            </a:r>
          </a:p>
          <a:p>
            <a:pPr lvl="1"/>
            <a:r>
              <a:rPr lang="en-US"/>
              <a:t>The most important specification of a fiber-optic cable is its attenuation.</a:t>
            </a:r>
          </a:p>
          <a:p>
            <a:pPr lvl="1"/>
            <a:r>
              <a:rPr lang="en-US"/>
              <a:t>Attenuation refers to the loss of light energy as the light pulse travels from one end of the cable to the other.</a:t>
            </a:r>
          </a:p>
          <a:p>
            <a:pPr lvl="1"/>
            <a:r>
              <a:rPr lang="en-US" b="1"/>
              <a:t>Absorption</a:t>
            </a:r>
            <a:r>
              <a:rPr lang="en-US"/>
              <a:t> refers to how light energy is converted to heat in the core material because of the impurity of the glass or plastic.</a:t>
            </a:r>
          </a:p>
          <a:p>
            <a:pPr lvl="1"/>
            <a:r>
              <a:rPr lang="en-US" b="1"/>
              <a:t>Scattering </a:t>
            </a:r>
            <a:r>
              <a:rPr lang="en-US"/>
              <a:t>refers to the light lost due to light waves entering at the wrong angle and being lost in the cladding because of refraction.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13-3: Fiber-Optic Cables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Fiber-Optic Cable Specifications: Bandwidth </a:t>
            </a:r>
          </a:p>
          <a:p>
            <a:pPr lvl="1"/>
            <a:r>
              <a:rPr lang="en-US"/>
              <a:t>The bandwidth of a fiber-optic cable determines the maximum speed of the data pulses the cable can handle.</a:t>
            </a:r>
          </a:p>
          <a:p>
            <a:pPr lvl="1"/>
            <a:r>
              <a:rPr lang="en-US"/>
              <a:t>The bandwidth is normally stated in terms of megahertz-kilometers (MHz-km).</a:t>
            </a:r>
          </a:p>
          <a:p>
            <a:pPr lvl="1"/>
            <a:r>
              <a:rPr lang="en-US"/>
              <a:t>A common 62.5/125-</a:t>
            </a:r>
            <a:r>
              <a:rPr lang="el-GR">
                <a:cs typeface="Arial" charset="0"/>
              </a:rPr>
              <a:t>μ</a:t>
            </a:r>
            <a:r>
              <a:rPr lang="en-US">
                <a:cs typeface="Times New Roman" pitchFamily="18" charset="0"/>
              </a:rPr>
              <a:t>m cable has a bandwidth in the 100- to 300-MHz</a:t>
            </a:r>
            <a:r>
              <a:rPr lang="en-US">
                <a:cs typeface="Arial" charset="0"/>
              </a:rPr>
              <a:t>∙</a:t>
            </a:r>
            <a:r>
              <a:rPr lang="en-US">
                <a:cs typeface="Times New Roman" pitchFamily="18" charset="0"/>
              </a:rPr>
              <a:t>km range.</a:t>
            </a:r>
          </a:p>
          <a:p>
            <a:pPr lvl="1"/>
            <a:r>
              <a:rPr lang="en-US">
                <a:cs typeface="Times New Roman" pitchFamily="18" charset="0"/>
              </a:rPr>
              <a:t>As the length of the cable is increased, the bandwidth decreases in proportion.</a:t>
            </a:r>
            <a:endParaRPr lang="el-GR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13-3: Fiber-Optic Cables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Fiber-Optic Cable Specifications: Frequency Range </a:t>
            </a:r>
          </a:p>
          <a:p>
            <a:pPr lvl="1"/>
            <a:r>
              <a:rPr lang="en-US"/>
              <a:t>Most fiber-optic cable operates over a relatively wide light frequency range, although it is normally optimized for a narrow range of light frequencies.</a:t>
            </a:r>
          </a:p>
          <a:p>
            <a:pPr lvl="1"/>
            <a:r>
              <a:rPr lang="en-US"/>
              <a:t>The most commonly used light frequencies are 850, 1310, and 1550 nm.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13-3: Fiber-Optic Cables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Connectors and Splicing </a:t>
            </a:r>
          </a:p>
          <a:p>
            <a:pPr lvl="1">
              <a:lnSpc>
                <a:spcPct val="90000"/>
              </a:lnSpc>
            </a:pPr>
            <a:r>
              <a:rPr lang="en-US"/>
              <a:t>When long fiber-optic cables are needed, two or more cables can be </a:t>
            </a:r>
            <a:r>
              <a:rPr lang="en-US" b="1"/>
              <a:t>spliced</a:t>
            </a:r>
            <a:r>
              <a:rPr lang="en-US"/>
              <a:t> together. </a:t>
            </a:r>
          </a:p>
          <a:p>
            <a:pPr lvl="1">
              <a:lnSpc>
                <a:spcPct val="90000"/>
              </a:lnSpc>
            </a:pPr>
            <a:r>
              <a:rPr lang="en-US"/>
              <a:t>A variety of connectors are available that provide a convenient way to splice cables and attach them to transmitters, receivers, and repeaters.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13-3: Fiber-Optic Cables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Connectors and Splicing </a:t>
            </a:r>
          </a:p>
          <a:p>
            <a:pPr lvl="1"/>
            <a:r>
              <a:rPr lang="en-US"/>
              <a:t>Connectors are special mechanical assemblies that allow fiber-optic cables to be connected to one another.</a:t>
            </a:r>
          </a:p>
          <a:p>
            <a:pPr lvl="1"/>
            <a:r>
              <a:rPr lang="en-US"/>
              <a:t>Most fiber-optic connectors either snap or twist together or screw together with threaded ends.</a:t>
            </a:r>
          </a:p>
          <a:p>
            <a:pPr lvl="1"/>
            <a:r>
              <a:rPr lang="en-US"/>
              <a:t>Connectors ensure precise alignment of the cables to ensure maximum light transfer between cables. </a:t>
            </a:r>
          </a:p>
          <a:p>
            <a:pPr lvl="1"/>
            <a:r>
              <a:rPr lang="en-US"/>
              <a:t>Dozens of different kinds of connectors are available for different applications. The two most common connector designations are </a:t>
            </a:r>
            <a:r>
              <a:rPr lang="en-US" b="1"/>
              <a:t>ST (bayonet connectors)</a:t>
            </a:r>
            <a:r>
              <a:rPr lang="en-US"/>
              <a:t> and </a:t>
            </a:r>
            <a:r>
              <a:rPr lang="en-US" b="1"/>
              <a:t>SMA.</a:t>
            </a:r>
            <a:r>
              <a:rPr lang="en-US"/>
              <a:t>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13-3: Fiber-Optic Cables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Connectors and Splicing </a:t>
            </a:r>
          </a:p>
          <a:p>
            <a:pPr lvl="1">
              <a:lnSpc>
                <a:spcPct val="90000"/>
              </a:lnSpc>
            </a:pPr>
            <a:r>
              <a:rPr lang="en-US" b="1"/>
              <a:t>Splicing </a:t>
            </a:r>
            <a:r>
              <a:rPr lang="en-US"/>
              <a:t>fiber-optic cable means permanently attaching the end of one cable to another.</a:t>
            </a:r>
          </a:p>
          <a:p>
            <a:pPr lvl="1"/>
            <a:r>
              <a:rPr lang="en-US"/>
              <a:t>This is usually done without a connector. </a:t>
            </a:r>
          </a:p>
          <a:p>
            <a:pPr lvl="1"/>
            <a:r>
              <a:rPr lang="en-US"/>
              <a:t>The first step is to cut the cable, called </a:t>
            </a:r>
            <a:r>
              <a:rPr lang="en-US" b="1"/>
              <a:t>cleaving</a:t>
            </a:r>
            <a:r>
              <a:rPr lang="en-US" i="1"/>
              <a:t> </a:t>
            </a:r>
            <a:r>
              <a:rPr lang="en-US"/>
              <a:t>the cable, so that it is perfectly square on the end. </a:t>
            </a:r>
          </a:p>
          <a:p>
            <a:pPr lvl="1"/>
            <a:r>
              <a:rPr lang="en-US"/>
              <a:t>The two cables to be spliced are then permanently bonded together by heating them instantaneously to high temperatures so that they fuse or melt together. </a:t>
            </a:r>
          </a:p>
          <a:p>
            <a:pPr lvl="1"/>
            <a:r>
              <a:rPr lang="en-US"/>
              <a:t>Special tools and machines must be used in cleaving and splicing to ensure clean cuts and perfect alignment.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13-3: Fiber-Optic Cables</a:t>
            </a:r>
          </a:p>
        </p:txBody>
      </p:sp>
      <p:sp>
        <p:nvSpPr>
          <p:cNvPr id="115718" name="Rectangle 6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dirty="0"/>
              <a:t>Figure 13-26: Details of a fiber cable connector.</a:t>
            </a:r>
          </a:p>
        </p:txBody>
      </p:sp>
      <p:pic>
        <p:nvPicPr>
          <p:cNvPr id="115716" name="Picture 4" descr="fre07042_1926abc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400675" y="1676400"/>
            <a:ext cx="2794000" cy="4876800"/>
          </a:xfrm>
          <a:noFill/>
          <a:ln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 Covered in Chapter 13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13-1: Optical Principles</a:t>
            </a:r>
          </a:p>
          <a:p>
            <a:r>
              <a:rPr lang="en-US" dirty="0"/>
              <a:t>13-2: Optical Communication Systems</a:t>
            </a:r>
          </a:p>
          <a:p>
            <a:r>
              <a:rPr lang="en-US" dirty="0"/>
              <a:t>13-3: Fiber-Optic Cables</a:t>
            </a:r>
          </a:p>
          <a:p>
            <a:r>
              <a:rPr lang="en-US" dirty="0"/>
              <a:t>13-4: Optical Transmitters and Receivers</a:t>
            </a:r>
          </a:p>
          <a:p>
            <a:r>
              <a:rPr lang="en-US" dirty="0"/>
              <a:t>13-5: Wavelength-Division Multiplexing</a:t>
            </a:r>
          </a:p>
          <a:p>
            <a:r>
              <a:rPr lang="en-US" dirty="0"/>
              <a:t>13-6: Passive Optical Networks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900" dirty="0"/>
              <a:t>13-4: Optical Transmitters</a:t>
            </a:r>
            <a:br>
              <a:rPr lang="en-US" sz="3900" dirty="0"/>
            </a:br>
            <a:r>
              <a:rPr lang="en-US" sz="3900" dirty="0"/>
              <a:t> and Receivers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 an optical communication system, transmission begins with the transmitter, which consists of a carrier generator and a modulator.</a:t>
            </a:r>
          </a:p>
          <a:p>
            <a:r>
              <a:rPr lang="en-US"/>
              <a:t>The carrier is a light beam that is modulated by turning it on and off with digital pulses.</a:t>
            </a:r>
          </a:p>
          <a:p>
            <a:r>
              <a:rPr lang="en-US"/>
              <a:t>The basic transmitter is essentially a light source.</a:t>
            </a:r>
          </a:p>
          <a:p>
            <a:r>
              <a:rPr lang="en-US"/>
              <a:t>The receiver is a light or photodetector that converts the received light back into an electrical signal.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900" dirty="0"/>
              <a:t>13-4: Optical Transmitters</a:t>
            </a:r>
            <a:br>
              <a:rPr lang="en-US" sz="3900" dirty="0"/>
            </a:br>
            <a:r>
              <a:rPr lang="en-US" sz="3900" dirty="0"/>
              <a:t> and Receivers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Light Sources</a:t>
            </a:r>
          </a:p>
          <a:p>
            <a:pPr lvl="1">
              <a:lnSpc>
                <a:spcPct val="90000"/>
              </a:lnSpc>
            </a:pPr>
            <a:r>
              <a:rPr lang="en-US"/>
              <a:t>Conventional light sources such as incandescent lamps cannot be used in fiber-optic systems because they are too slow. </a:t>
            </a:r>
          </a:p>
          <a:p>
            <a:pPr lvl="1">
              <a:lnSpc>
                <a:spcPct val="90000"/>
              </a:lnSpc>
            </a:pPr>
            <a:r>
              <a:rPr lang="en-US"/>
              <a:t>The two most commonly used light sources are light-emitting diodes (LEDs) and semiconductor lasers.</a:t>
            </a:r>
          </a:p>
          <a:p>
            <a:pPr lvl="1">
              <a:lnSpc>
                <a:spcPct val="90000"/>
              </a:lnSpc>
            </a:pPr>
            <a:r>
              <a:rPr lang="en-US"/>
              <a:t>A light-emitting diode is a PN-junction semiconductor device that emits light when forward-biased.</a:t>
            </a:r>
          </a:p>
          <a:p>
            <a:pPr lvl="1">
              <a:lnSpc>
                <a:spcPct val="90000"/>
              </a:lnSpc>
            </a:pPr>
            <a:r>
              <a:rPr lang="en-US"/>
              <a:t>Semiconductor lasers emit coherent monochromatic light.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900" dirty="0"/>
              <a:t>13-4: Optical Transmitters</a:t>
            </a:r>
            <a:br>
              <a:rPr lang="en-US" sz="3900" dirty="0"/>
            </a:br>
            <a:r>
              <a:rPr lang="en-US" sz="3900" dirty="0"/>
              <a:t> and Receivers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Light Transmitters: LED Transmitter</a:t>
            </a:r>
          </a:p>
          <a:p>
            <a:pPr lvl="1"/>
            <a:r>
              <a:rPr lang="en-US"/>
              <a:t>An LED </a:t>
            </a:r>
            <a:r>
              <a:rPr lang="en-US" b="1"/>
              <a:t>light transmitter</a:t>
            </a:r>
            <a:r>
              <a:rPr lang="en-US"/>
              <a:t> consists of the LED and its associated driving circuitry.</a:t>
            </a:r>
          </a:p>
          <a:p>
            <a:pPr lvl="1"/>
            <a:r>
              <a:rPr lang="en-US"/>
              <a:t>The binary data pulses are applied to a logic gate which operates a transistor switch that turns the LED off and on.</a:t>
            </a:r>
          </a:p>
          <a:p>
            <a:pPr lvl="1"/>
            <a:r>
              <a:rPr lang="en-US"/>
              <a:t>Most LEDs are capable of generating power levels up to approximately several thousand microwatts.</a:t>
            </a:r>
          </a:p>
          <a:p>
            <a:pPr lvl="1"/>
            <a:r>
              <a:rPr lang="en-US"/>
              <a:t>LED transmitters are good for only short distances.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900" dirty="0"/>
              <a:t>13-4: Optical Transmitters</a:t>
            </a:r>
            <a:br>
              <a:rPr lang="en-US" sz="3900" dirty="0"/>
            </a:br>
            <a:r>
              <a:rPr lang="en-US" sz="3900" dirty="0"/>
              <a:t> and Receivers</a:t>
            </a:r>
          </a:p>
        </p:txBody>
      </p:sp>
      <p:sp>
        <p:nvSpPr>
          <p:cNvPr id="118789" name="Text Box 5"/>
          <p:cNvSpPr txBox="1">
            <a:spLocks noChangeArrowheads="1"/>
          </p:cNvSpPr>
          <p:nvPr/>
        </p:nvSpPr>
        <p:spPr bwMode="auto">
          <a:xfrm>
            <a:off x="288925" y="6132513"/>
            <a:ext cx="5619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Figure 13-30: Optical transmitter circuit using an LED.</a:t>
            </a:r>
          </a:p>
        </p:txBody>
      </p:sp>
      <p:pic>
        <p:nvPicPr>
          <p:cNvPr id="118790" name="Picture 6" descr="fre07042_1930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1905000"/>
            <a:ext cx="8458200" cy="2919413"/>
          </a:xfrm>
          <a:noFill/>
          <a:ln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900" dirty="0"/>
              <a:t>13-4: Optical Transmitters</a:t>
            </a:r>
            <a:br>
              <a:rPr lang="en-US" sz="3900" dirty="0"/>
            </a:br>
            <a:r>
              <a:rPr lang="en-US" sz="3900" dirty="0"/>
              <a:t> and Receivers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Light Transmitters: Laser Transmitter</a:t>
            </a:r>
          </a:p>
          <a:p>
            <a:pPr lvl="1">
              <a:lnSpc>
                <a:spcPct val="90000"/>
              </a:lnSpc>
            </a:pPr>
            <a:r>
              <a:rPr lang="en-US"/>
              <a:t>Most of the circuitry is contained in a single IC.  </a:t>
            </a:r>
          </a:p>
          <a:p>
            <a:pPr lvl="1">
              <a:lnSpc>
                <a:spcPct val="90000"/>
              </a:lnSpc>
            </a:pPr>
            <a:r>
              <a:rPr lang="en-US"/>
              <a:t>A multiplexer either passes the input data directly to the laser driver transistors or selects data that is clocked via a flip-flop and an external differential clock signal. </a:t>
            </a:r>
          </a:p>
          <a:p>
            <a:pPr lvl="1">
              <a:lnSpc>
                <a:spcPct val="90000"/>
              </a:lnSpc>
            </a:pPr>
            <a:r>
              <a:rPr lang="en-US"/>
              <a:t>Enable/disable signals turn the laser off or on.</a:t>
            </a:r>
          </a:p>
          <a:p>
            <a:pPr lvl="1">
              <a:lnSpc>
                <a:spcPct val="90000"/>
              </a:lnSpc>
            </a:pPr>
            <a:r>
              <a:rPr lang="en-US"/>
              <a:t>The laser diode connects to the driver by several resistors and a capacitor that set the current and switching response. </a:t>
            </a:r>
          </a:p>
          <a:p>
            <a:pPr lvl="1">
              <a:lnSpc>
                <a:spcPct val="90000"/>
              </a:lnSpc>
            </a:pPr>
            <a:r>
              <a:rPr lang="en-US"/>
              <a:t>Most laser packages also contain a photodiode that monitors the laser light output and provides feedback to the APC circuit.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900" dirty="0"/>
              <a:t>13-4: Optical Transmitters</a:t>
            </a:r>
            <a:br>
              <a:rPr lang="en-US" sz="3900" dirty="0"/>
            </a:br>
            <a:r>
              <a:rPr lang="en-US" sz="3900" dirty="0"/>
              <a:t> and Receivers</a:t>
            </a:r>
          </a:p>
        </p:txBody>
      </p:sp>
      <p:sp>
        <p:nvSpPr>
          <p:cNvPr id="122885" name="Text Box 5"/>
          <p:cNvSpPr txBox="1">
            <a:spLocks noChangeArrowheads="1"/>
          </p:cNvSpPr>
          <p:nvPr/>
        </p:nvSpPr>
        <p:spPr bwMode="auto">
          <a:xfrm>
            <a:off x="228600" y="6172200"/>
            <a:ext cx="8540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Figure 13-31: A typical laser driver circuit. </a:t>
            </a:r>
            <a:r>
              <a:rPr lang="en-US" i="1" dirty="0"/>
              <a:t>(Courtesy </a:t>
            </a:r>
            <a:r>
              <a:rPr lang="en-US" i="1" dirty="0" err="1"/>
              <a:t>Vitesse</a:t>
            </a:r>
            <a:r>
              <a:rPr lang="en-US" i="1" dirty="0"/>
              <a:t> Semiconductor Corp.)</a:t>
            </a:r>
          </a:p>
        </p:txBody>
      </p:sp>
      <p:pic>
        <p:nvPicPr>
          <p:cNvPr id="122886" name="Picture 6" descr="fre07042_193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90600" y="1676400"/>
            <a:ext cx="7620000" cy="4333875"/>
          </a:xfrm>
          <a:noFill/>
          <a:ln/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900" dirty="0"/>
              <a:t>13-4: Optical Transmitters</a:t>
            </a:r>
            <a:br>
              <a:rPr lang="en-US" sz="3900" dirty="0"/>
            </a:br>
            <a:r>
              <a:rPr lang="en-US" sz="3900" dirty="0"/>
              <a:t> and Receivers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Light Detectors</a:t>
            </a:r>
            <a:endParaRPr lang="en-US" sz="2800"/>
          </a:p>
          <a:p>
            <a:pPr lvl="1"/>
            <a:r>
              <a:rPr lang="en-US"/>
              <a:t>The receiver part of the optical communication system consists of a detector that senses the light pulses and converts them into an electrical signal.</a:t>
            </a:r>
          </a:p>
          <a:p>
            <a:pPr lvl="1"/>
            <a:r>
              <a:rPr lang="en-US"/>
              <a:t>This signal is amplified and shaped into the original serial digital data. </a:t>
            </a:r>
          </a:p>
          <a:p>
            <a:pPr lvl="1"/>
            <a:r>
              <a:rPr lang="en-US"/>
              <a:t>The most critical component is the light sensor.</a:t>
            </a:r>
          </a:p>
          <a:p>
            <a:pPr lvl="1"/>
            <a:r>
              <a:rPr lang="en-US"/>
              <a:t>The most widely used light sensor is a </a:t>
            </a:r>
            <a:r>
              <a:rPr lang="en-US" b="1"/>
              <a:t>photodiode. </a:t>
            </a:r>
            <a:r>
              <a:rPr lang="en-US"/>
              <a:t>It is a silicon PN-junction diode that is sensitive to light.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900" dirty="0"/>
              <a:t>13-4: Optical Transmitters</a:t>
            </a:r>
            <a:br>
              <a:rPr lang="en-US" sz="3900" dirty="0"/>
            </a:br>
            <a:r>
              <a:rPr lang="en-US" sz="3900" dirty="0"/>
              <a:t> and Receivers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 typeface="Wingdings" pitchFamily="2" charset="2"/>
              <a:buNone/>
            </a:pPr>
            <a:r>
              <a:rPr lang="en-US" sz="2700"/>
              <a:t>Light Detectors</a:t>
            </a:r>
          </a:p>
          <a:p>
            <a:pPr lvl="1"/>
            <a:r>
              <a:rPr lang="en-US"/>
              <a:t>The </a:t>
            </a:r>
            <a:r>
              <a:rPr lang="en-US" b="1"/>
              <a:t>phototransistor</a:t>
            </a:r>
            <a:r>
              <a:rPr lang="en-US"/>
              <a:t> amplifies the small leakage current into a larger, more useful output.</a:t>
            </a:r>
          </a:p>
          <a:p>
            <a:pPr lvl="1"/>
            <a:r>
              <a:rPr lang="en-US" b="1"/>
              <a:t>PIN diodes</a:t>
            </a:r>
            <a:r>
              <a:rPr lang="en-US"/>
              <a:t> are more sensitive than the PN-junction photodiode.</a:t>
            </a:r>
          </a:p>
          <a:p>
            <a:pPr lvl="1"/>
            <a:r>
              <a:rPr lang="en-US"/>
              <a:t>The </a:t>
            </a:r>
            <a:r>
              <a:rPr lang="en-US" b="1"/>
              <a:t>avalanche photodiode (APD)</a:t>
            </a:r>
            <a:r>
              <a:rPr lang="en-US"/>
              <a:t> is widely used and is the fastest and most sensitive photodiode, but it is expensive and its circuitry is complex.</a:t>
            </a:r>
          </a:p>
          <a:p>
            <a:endParaRPr lang="en-US" sz="250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900" dirty="0"/>
              <a:t>13-4: Optical Transmitters</a:t>
            </a:r>
            <a:br>
              <a:rPr lang="en-US" sz="3900" dirty="0"/>
            </a:br>
            <a:r>
              <a:rPr lang="en-US" sz="3900" dirty="0"/>
              <a:t> and Receivers</a:t>
            </a:r>
          </a:p>
        </p:txBody>
      </p:sp>
      <p:pic>
        <p:nvPicPr>
          <p:cNvPr id="126979" name="Picture 3" descr="fre07042_193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590800" y="2057400"/>
            <a:ext cx="4343400" cy="3602038"/>
          </a:xfrm>
          <a:noFill/>
          <a:ln/>
        </p:spPr>
      </p:pic>
      <p:sp>
        <p:nvSpPr>
          <p:cNvPr id="126981" name="Text Box 5"/>
          <p:cNvSpPr txBox="1">
            <a:spLocks noChangeArrowheads="1"/>
          </p:cNvSpPr>
          <p:nvPr/>
        </p:nvSpPr>
        <p:spPr bwMode="auto">
          <a:xfrm>
            <a:off x="228600" y="6248400"/>
            <a:ext cx="4679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Figure 13-35: Structure of a PIN photodiode.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900" dirty="0"/>
              <a:t>13-4: Optical Transmitters</a:t>
            </a:r>
            <a:br>
              <a:rPr lang="en-US" sz="3900" dirty="0"/>
            </a:br>
            <a:r>
              <a:rPr lang="en-US" sz="3900" dirty="0"/>
              <a:t> and Receivers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typical</a:t>
            </a:r>
            <a:r>
              <a:rPr lang="en-US" i="1"/>
              <a:t> </a:t>
            </a:r>
            <a:r>
              <a:rPr lang="en-US" b="1"/>
              <a:t>light receiver</a:t>
            </a:r>
            <a:r>
              <a:rPr lang="en-US" i="1"/>
              <a:t> </a:t>
            </a:r>
            <a:r>
              <a:rPr lang="en-US"/>
              <a:t>circuit is an IC using an external PIN or APD photodiode. It can operate at rates to 3.125 Gbps.</a:t>
            </a:r>
          </a:p>
          <a:p>
            <a:r>
              <a:rPr lang="en-US" b="1"/>
              <a:t>Optical transceivers</a:t>
            </a:r>
            <a:r>
              <a:rPr lang="en-US"/>
              <a:t> or </a:t>
            </a:r>
            <a:r>
              <a:rPr lang="en-US" b="1"/>
              <a:t>transponders</a:t>
            </a:r>
            <a:r>
              <a:rPr lang="en-US"/>
              <a:t> are assemblies called </a:t>
            </a:r>
            <a:r>
              <a:rPr lang="en-US" b="1"/>
              <a:t>optical modules</a:t>
            </a:r>
            <a:r>
              <a:rPr lang="en-US"/>
              <a:t> into which both the light transmitter and light receiver are packaged to form a single module. </a:t>
            </a:r>
          </a:p>
          <a:p>
            <a:r>
              <a:rPr lang="en-US"/>
              <a:t>These modules form the interface between the optical transmission medium and the electrical interface to the computer or other networking equipment.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13-3: Fiber-Optic Cables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fiber-optic cable is thin glass or plastic cable that acts as a light “pipe.”</a:t>
            </a:r>
          </a:p>
          <a:p>
            <a:r>
              <a:rPr lang="en-US"/>
              <a:t>Fiber cables have a circular cross section with a diameter of only a fraction of an inch.</a:t>
            </a:r>
          </a:p>
          <a:p>
            <a:r>
              <a:rPr lang="en-US"/>
              <a:t>A light source is placed at the end of the fiber, and light passes through it and exits at the other end of the cable.</a:t>
            </a:r>
          </a:p>
          <a:p>
            <a:r>
              <a:rPr lang="en-US"/>
              <a:t>Light propagates through the fiber based upon the laws of optics.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900" dirty="0"/>
              <a:t>13-4: Optical Transmitters</a:t>
            </a:r>
            <a:br>
              <a:rPr lang="en-US" sz="3900" dirty="0"/>
            </a:br>
            <a:r>
              <a:rPr lang="en-US" sz="3900" dirty="0"/>
              <a:t> and Receivers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Power Budget</a:t>
            </a:r>
          </a:p>
          <a:p>
            <a:pPr lvl="1">
              <a:lnSpc>
                <a:spcPct val="90000"/>
              </a:lnSpc>
            </a:pPr>
            <a:r>
              <a:rPr lang="en-US"/>
              <a:t>A </a:t>
            </a:r>
            <a:r>
              <a:rPr lang="en-US" b="1"/>
              <a:t>power budget,</a:t>
            </a:r>
            <a:r>
              <a:rPr lang="en-US" i="1"/>
              <a:t> </a:t>
            </a:r>
            <a:r>
              <a:rPr lang="en-US"/>
              <a:t>sometimes called a </a:t>
            </a:r>
            <a:r>
              <a:rPr lang="en-US" b="1"/>
              <a:t>flux budget,</a:t>
            </a:r>
            <a:r>
              <a:rPr lang="en-US" i="1"/>
              <a:t> </a:t>
            </a:r>
            <a:r>
              <a:rPr lang="en-US"/>
              <a:t>is an accounting of all the attenuation and gains in a fiber-optic system.</a:t>
            </a:r>
          </a:p>
          <a:p>
            <a:pPr lvl="1">
              <a:lnSpc>
                <a:spcPct val="90000"/>
              </a:lnSpc>
            </a:pPr>
            <a:r>
              <a:rPr lang="en-US"/>
              <a:t>There are numerous sources of </a:t>
            </a:r>
            <a:r>
              <a:rPr lang="en-US" b="1"/>
              <a:t>losses</a:t>
            </a:r>
            <a:r>
              <a:rPr lang="en-US" i="1"/>
              <a:t> </a:t>
            </a:r>
            <a:r>
              <a:rPr lang="en-US"/>
              <a:t>in a fiber-optic cable system:</a:t>
            </a:r>
          </a:p>
          <a:p>
            <a:pPr lvl="2">
              <a:lnSpc>
                <a:spcPct val="90000"/>
              </a:lnSpc>
            </a:pPr>
            <a:r>
              <a:rPr lang="en-US" sz="2300"/>
              <a:t>Cable losses </a:t>
            </a:r>
          </a:p>
          <a:p>
            <a:pPr lvl="2">
              <a:lnSpc>
                <a:spcPct val="90000"/>
              </a:lnSpc>
            </a:pPr>
            <a:r>
              <a:rPr lang="en-US" sz="2300"/>
              <a:t>Connections between cable and light source and photodetector. </a:t>
            </a:r>
          </a:p>
          <a:p>
            <a:pPr lvl="2">
              <a:lnSpc>
                <a:spcPct val="90000"/>
              </a:lnSpc>
            </a:pPr>
            <a:r>
              <a:rPr lang="en-US" sz="2300"/>
              <a:t>Connectors </a:t>
            </a:r>
          </a:p>
          <a:p>
            <a:pPr lvl="2">
              <a:lnSpc>
                <a:spcPct val="90000"/>
              </a:lnSpc>
            </a:pPr>
            <a:r>
              <a:rPr lang="en-US" sz="2300"/>
              <a:t>Splices </a:t>
            </a:r>
          </a:p>
          <a:p>
            <a:pPr lvl="2">
              <a:lnSpc>
                <a:spcPct val="90000"/>
              </a:lnSpc>
            </a:pPr>
            <a:r>
              <a:rPr lang="en-US" sz="2300"/>
              <a:t>Cable bends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900" dirty="0"/>
              <a:t>13-4: Optical Transmitters</a:t>
            </a:r>
            <a:br>
              <a:rPr lang="en-US" sz="3900" dirty="0"/>
            </a:br>
            <a:r>
              <a:rPr lang="en-US" sz="3900" dirty="0"/>
              <a:t> and Receivers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Power Budget</a:t>
            </a:r>
          </a:p>
          <a:p>
            <a:pPr lvl="1"/>
            <a:r>
              <a:rPr lang="en-US"/>
              <a:t>To calculate the power budget:</a:t>
            </a:r>
          </a:p>
          <a:p>
            <a:pPr lvl="2"/>
            <a:r>
              <a:rPr lang="en-US"/>
              <a:t>First, calculate all the losses; add all the decibel loss factors.</a:t>
            </a:r>
          </a:p>
          <a:p>
            <a:pPr lvl="2"/>
            <a:r>
              <a:rPr lang="en-US"/>
              <a:t>Also add a 4-dB contingency factor.</a:t>
            </a:r>
          </a:p>
          <a:p>
            <a:pPr lvl="2"/>
            <a:r>
              <a:rPr lang="en-US"/>
              <a:t>Calculate the power gain needed to overcome the loss: </a:t>
            </a:r>
          </a:p>
          <a:p>
            <a:pPr lvl="2" algn="ctr">
              <a:buFont typeface="Wingdings" pitchFamily="2" charset="2"/>
              <a:buNone/>
            </a:pPr>
            <a:r>
              <a:rPr lang="en-US"/>
              <a:t>dB = 10 log </a:t>
            </a:r>
            <a:r>
              <a:rPr lang="en-US" i="1"/>
              <a:t>P</a:t>
            </a:r>
            <a:r>
              <a:rPr lang="en-US" i="1" baseline="-25000"/>
              <a:t>t</a:t>
            </a:r>
            <a:r>
              <a:rPr lang="en-US" i="1"/>
              <a:t> / P</a:t>
            </a:r>
            <a:r>
              <a:rPr lang="en-US" i="1" baseline="-25000"/>
              <a:t>r</a:t>
            </a:r>
          </a:p>
          <a:p>
            <a:pPr lvl="2">
              <a:buFont typeface="Wingdings" pitchFamily="2" charset="2"/>
              <a:buNone/>
            </a:pPr>
            <a:r>
              <a:rPr lang="en-US"/>
              <a:t>where</a:t>
            </a:r>
            <a:r>
              <a:rPr lang="en-US" i="1"/>
              <a:t> P</a:t>
            </a:r>
            <a:r>
              <a:rPr lang="en-US" i="1" baseline="-25000"/>
              <a:t>t</a:t>
            </a:r>
            <a:r>
              <a:rPr lang="en-US"/>
              <a:t> is the transmitted power and </a:t>
            </a:r>
            <a:r>
              <a:rPr lang="en-US" i="1"/>
              <a:t>P</a:t>
            </a:r>
            <a:r>
              <a:rPr lang="en-US" i="1" baseline="-25000"/>
              <a:t>r </a:t>
            </a:r>
            <a:r>
              <a:rPr lang="en-US"/>
              <a:t> is the received power.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900" dirty="0"/>
              <a:t>13-4: Optical Transmitters</a:t>
            </a:r>
            <a:br>
              <a:rPr lang="en-US" sz="3900" dirty="0"/>
            </a:br>
            <a:r>
              <a:rPr lang="en-US" sz="3900" dirty="0"/>
              <a:t> and Receivers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buFont typeface="Wingdings" pitchFamily="2" charset="2"/>
              <a:buNone/>
            </a:pPr>
            <a:r>
              <a:rPr lang="en-US"/>
              <a:t>Power Budget: Regeneration and Amplification</a:t>
            </a:r>
          </a:p>
          <a:p>
            <a:pPr marL="862013" lvl="1" indent="-476250"/>
            <a:r>
              <a:rPr lang="en-US"/>
              <a:t>There are several ways to overcome the attenuation experienced by a signal as it travels over fiber-optic cable. </a:t>
            </a:r>
          </a:p>
          <a:p>
            <a:pPr marL="1254125" lvl="2" indent="-476250">
              <a:buFont typeface="Wingdings" pitchFamily="2" charset="2"/>
              <a:buAutoNum type="arabicPeriod"/>
            </a:pPr>
            <a:r>
              <a:rPr lang="en-US" sz="2300"/>
              <a:t>Use newer types of cable that inherently have lower losses and fewer dispersion effects. 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900" dirty="0"/>
              <a:t>13-4: Optical Transmitters</a:t>
            </a:r>
            <a:br>
              <a:rPr lang="en-US" sz="3900" dirty="0"/>
            </a:br>
            <a:r>
              <a:rPr lang="en-US" sz="3900" dirty="0"/>
              <a:t> and Receivers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buFont typeface="Wingdings" pitchFamily="2" charset="2"/>
              <a:buNone/>
            </a:pPr>
            <a:r>
              <a:rPr lang="en-US"/>
              <a:t>Power Budget: Regeneration and Amplification</a:t>
            </a:r>
          </a:p>
          <a:p>
            <a:pPr marL="1254125" lvl="2" indent="-476250">
              <a:buFont typeface="Wingdings" pitchFamily="2" charset="2"/>
              <a:buAutoNum type="arabicPeriod" startAt="2"/>
            </a:pPr>
            <a:r>
              <a:rPr lang="en-US" sz="2300"/>
              <a:t>Use </a:t>
            </a:r>
            <a:r>
              <a:rPr lang="en-US" sz="2300" b="1"/>
              <a:t>regeneration.</a:t>
            </a:r>
            <a:r>
              <a:rPr lang="en-US" sz="2300"/>
              <a:t> </a:t>
            </a:r>
          </a:p>
          <a:p>
            <a:pPr marL="1543050" lvl="3" indent="-381000"/>
            <a:r>
              <a:rPr lang="en-US" b="1"/>
              <a:t>Regeneration</a:t>
            </a:r>
            <a:r>
              <a:rPr lang="en-US" i="1"/>
              <a:t> </a:t>
            </a:r>
            <a:r>
              <a:rPr lang="en-US"/>
              <a:t>is the process of converting the weak optical signal to its electrical equivalent, then amplifying and reshaping it electronically, and retransmitting it on another laser.</a:t>
            </a:r>
          </a:p>
          <a:p>
            <a:pPr marL="1543050" lvl="3" indent="-381000"/>
            <a:r>
              <a:rPr lang="en-US"/>
              <a:t>This process is generally known as </a:t>
            </a:r>
            <a:r>
              <a:rPr lang="en-US" b="1"/>
              <a:t>optical-electrical- optical (OEO) conversion.</a:t>
            </a:r>
          </a:p>
          <a:p>
            <a:pPr marL="1254125" lvl="2" indent="-476250">
              <a:buFont typeface="Wingdings" pitchFamily="2" charset="2"/>
              <a:buAutoNum type="arabicPeriod" startAt="2"/>
            </a:pPr>
            <a:r>
              <a:rPr lang="en-US" sz="2300"/>
              <a:t>Use an optical amplifier (the best option). </a:t>
            </a:r>
          </a:p>
          <a:p>
            <a:pPr marL="1543050" lvl="3" indent="-381000"/>
            <a:r>
              <a:rPr lang="en-US"/>
              <a:t>Optical amplifiers boost signal level without OEO conversion.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900" dirty="0"/>
              <a:t>13-4: Optical Transmitters</a:t>
            </a:r>
            <a:br>
              <a:rPr lang="en-US" sz="3900" dirty="0"/>
            </a:br>
            <a:r>
              <a:rPr lang="en-US" sz="3900" dirty="0"/>
              <a:t> and Receivers</a:t>
            </a:r>
          </a:p>
        </p:txBody>
      </p:sp>
      <p:pic>
        <p:nvPicPr>
          <p:cNvPr id="134147" name="Picture 3" descr="fre07042_1939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1000" y="1905000"/>
            <a:ext cx="8534400" cy="3509963"/>
          </a:xfrm>
          <a:noFill/>
          <a:ln/>
        </p:spPr>
      </p:pic>
      <p:sp>
        <p:nvSpPr>
          <p:cNvPr id="134149" name="Text Box 5"/>
          <p:cNvSpPr txBox="1">
            <a:spLocks noChangeArrowheads="1"/>
          </p:cNvSpPr>
          <p:nvPr/>
        </p:nvSpPr>
        <p:spPr bwMode="auto">
          <a:xfrm>
            <a:off x="228600" y="6248400"/>
            <a:ext cx="4857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Figure 13-39: An erbium-doped fiber amplifier.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900" dirty="0"/>
              <a:t>13-5: Wavelength-Division Multiplexing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Data is most easily multiplexed on fiber-optic cable by using time-division multiplexing (TDM).</a:t>
            </a:r>
          </a:p>
          <a:p>
            <a:pPr>
              <a:lnSpc>
                <a:spcPct val="90000"/>
              </a:lnSpc>
            </a:pPr>
            <a:r>
              <a:rPr lang="en-US" dirty="0"/>
              <a:t>Developments in optical components make it possible to use frequency-division multiplexing (FDM) on fiber-optic cable (called wavelength-division multiplexing, or WDM), which permits multiple channels of data to operate over the cable’s light-wave bandwidth.</a:t>
            </a:r>
          </a:p>
          <a:p>
            <a:pPr>
              <a:lnSpc>
                <a:spcPct val="90000"/>
              </a:lnSpc>
            </a:pPr>
            <a:r>
              <a:rPr lang="en-US" dirty="0"/>
              <a:t>WDM has been widely used in radio, TV, and telephone systems.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900" dirty="0"/>
              <a:t>13-5: Wavelength-Division Multiplexing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The first </a:t>
            </a:r>
            <a:r>
              <a:rPr lang="en-US" b="1"/>
              <a:t>coarse WDM (CWDM)</a:t>
            </a:r>
            <a:r>
              <a:rPr lang="en-US"/>
              <a:t> systems used two channels operating on 1310 and 1550 nm. Later, four channels of data were multiplexed.</a:t>
            </a:r>
          </a:p>
          <a:p>
            <a:pPr>
              <a:lnSpc>
                <a:spcPct val="90000"/>
              </a:lnSpc>
            </a:pPr>
            <a:r>
              <a:rPr lang="en-US" b="1"/>
              <a:t>Dense wavelength-division multiplexing (DWDM)</a:t>
            </a:r>
            <a:r>
              <a:rPr lang="en-US"/>
              <a:t> refers to the use of 8, 16, 32, 64, or more data channels on a single fiber.</a:t>
            </a:r>
          </a:p>
          <a:p>
            <a:pPr>
              <a:lnSpc>
                <a:spcPct val="90000"/>
              </a:lnSpc>
            </a:pPr>
            <a:r>
              <a:rPr lang="en-US" b="1"/>
              <a:t>Arrayed waveguide grating (AWG)</a:t>
            </a:r>
            <a:r>
              <a:rPr lang="en-US"/>
              <a:t> is an array of optical waveguides of different lengths made with silica on a silicon chip. It can be used for both multiplexing and demultiplexing. 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13-6: Passive Optical Networks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primary applications for fiber-optic networks are in wide-area networks such as long-distance telephone service and the Internet backbone. </a:t>
            </a:r>
          </a:p>
          <a:p>
            <a:r>
              <a:rPr lang="en-US"/>
              <a:t>As speeds have increased and prices have declined, fiber-optic technology has been adopted into MANs, storage-area networks (SANs), and LANs. 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13-6: Passive Optical Networks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newer and growing fiber-optic system is the </a:t>
            </a:r>
            <a:r>
              <a:rPr lang="en-US" b="1"/>
              <a:t>passive optical network (PON),</a:t>
            </a:r>
            <a:r>
              <a:rPr lang="en-US"/>
              <a:t> a type of MAN technology. </a:t>
            </a:r>
          </a:p>
          <a:p>
            <a:r>
              <a:rPr lang="en-US"/>
              <a:t>This technology is also referred to as </a:t>
            </a:r>
            <a:r>
              <a:rPr lang="en-US" b="1"/>
              <a:t>fiber to the home (FTTH).</a:t>
            </a:r>
            <a:r>
              <a:rPr lang="en-US"/>
              <a:t> Similar terms are </a:t>
            </a:r>
            <a:r>
              <a:rPr lang="en-US" b="1"/>
              <a:t>fiber to the premises</a:t>
            </a:r>
            <a:r>
              <a:rPr lang="en-US" i="1"/>
              <a:t> </a:t>
            </a:r>
            <a:r>
              <a:rPr lang="en-US"/>
              <a:t>or </a:t>
            </a:r>
            <a:r>
              <a:rPr lang="en-US" b="1"/>
              <a:t>fiber to the curb,</a:t>
            </a:r>
            <a:r>
              <a:rPr lang="en-US"/>
              <a:t> designated as </a:t>
            </a:r>
            <a:r>
              <a:rPr lang="en-US" b="1"/>
              <a:t>FTTP</a:t>
            </a:r>
            <a:r>
              <a:rPr lang="en-US" i="1"/>
              <a:t> </a:t>
            </a:r>
            <a:r>
              <a:rPr lang="en-US"/>
              <a:t>or </a:t>
            </a:r>
            <a:r>
              <a:rPr lang="en-US" b="1"/>
              <a:t>FTTC.</a:t>
            </a:r>
          </a:p>
          <a:p>
            <a:endParaRPr lang="en-US" b="1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13-6: Passive Optical Networks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The PON Concept</a:t>
            </a:r>
          </a:p>
          <a:p>
            <a:pPr lvl="1"/>
            <a:r>
              <a:rPr lang="en-US"/>
              <a:t>Most optical networking uses active components to perform optical-to-electrical and electrical-to-optical (OEO) conversions during transmission and reception. This is an expensive and problematic structure.</a:t>
            </a:r>
          </a:p>
          <a:p>
            <a:pPr lvl="1"/>
            <a:r>
              <a:rPr lang="en-US"/>
              <a:t>One solution to this problem is to use a passive optical network. </a:t>
            </a:r>
          </a:p>
          <a:p>
            <a:pPr lvl="1"/>
            <a:r>
              <a:rPr lang="en-US"/>
              <a:t>The term </a:t>
            </a:r>
            <a:r>
              <a:rPr lang="en-US" b="1"/>
              <a:t>passive</a:t>
            </a:r>
            <a:r>
              <a:rPr lang="en-US" i="1"/>
              <a:t> </a:t>
            </a:r>
            <a:r>
              <a:rPr lang="en-US"/>
              <a:t>implies no OEO repeaters, amplifiers, or any other device that uses power.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13-3: Fiber-Optic Cables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Fiber-Optic Cable Construction</a:t>
            </a:r>
          </a:p>
          <a:p>
            <a:pPr lvl="1">
              <a:lnSpc>
                <a:spcPct val="90000"/>
              </a:lnSpc>
            </a:pPr>
            <a:r>
              <a:rPr lang="en-US"/>
              <a:t>Fiber-optic cables come in a variety of sizes, shapes, and types.</a:t>
            </a:r>
          </a:p>
          <a:p>
            <a:pPr lvl="1">
              <a:lnSpc>
                <a:spcPct val="90000"/>
              </a:lnSpc>
            </a:pPr>
            <a:r>
              <a:rPr lang="en-US"/>
              <a:t>The portion of a fiber-optic cable that carries the light is made from either glass, sometimes called </a:t>
            </a:r>
            <a:r>
              <a:rPr lang="en-US" b="1"/>
              <a:t>silica</a:t>
            </a:r>
            <a:r>
              <a:rPr lang="en-US"/>
              <a:t>, or plastic.</a:t>
            </a:r>
          </a:p>
          <a:p>
            <a:pPr lvl="1">
              <a:lnSpc>
                <a:spcPct val="90000"/>
              </a:lnSpc>
            </a:pPr>
            <a:r>
              <a:rPr lang="en-US"/>
              <a:t>Plastic fiber-optic cables are less expensive and more flexible than glass, but the optical characteristics of glass are superior.</a:t>
            </a:r>
          </a:p>
          <a:p>
            <a:pPr lvl="1">
              <a:lnSpc>
                <a:spcPct val="90000"/>
              </a:lnSpc>
            </a:pPr>
            <a:r>
              <a:rPr lang="en-US"/>
              <a:t>The glass or plastic optical fiber is contained within an outer </a:t>
            </a:r>
            <a:r>
              <a:rPr lang="en-US" b="1"/>
              <a:t>cladding.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13-6: Passive Optical Networks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The PON Concept</a:t>
            </a:r>
          </a:p>
          <a:p>
            <a:pPr lvl="1"/>
            <a:r>
              <a:rPr lang="en-US"/>
              <a:t>In a PON, the transmitter sends the signal out over the network cable, and a receiver at the destination picks it up. </a:t>
            </a:r>
          </a:p>
          <a:p>
            <a:pPr lvl="1"/>
            <a:r>
              <a:rPr lang="en-US"/>
              <a:t>There are no intervening repeaters or amplifiers. Only passive optical devices such as splitters and combiners are used. </a:t>
            </a:r>
          </a:p>
          <a:p>
            <a:pPr lvl="1"/>
            <a:r>
              <a:rPr lang="en-US"/>
              <a:t>By using low-attenuation fiber-optic cable, powerful lasers, and sensitive receivers, it is possible to achieve distances of up to about 20 km without intervening active equipment.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13-6: Passive Optical Networks</a:t>
            </a:r>
          </a:p>
        </p:txBody>
      </p:sp>
      <p:pic>
        <p:nvPicPr>
          <p:cNvPr id="142339" name="Picture 3" descr="fre07042_194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066800" y="1752600"/>
            <a:ext cx="6553200" cy="3976688"/>
          </a:xfrm>
          <a:noFill/>
          <a:ln/>
        </p:spPr>
      </p:pic>
      <p:sp>
        <p:nvSpPr>
          <p:cNvPr id="142341" name="Text Box 5"/>
          <p:cNvSpPr txBox="1">
            <a:spLocks noChangeArrowheads="1"/>
          </p:cNvSpPr>
          <p:nvPr/>
        </p:nvSpPr>
        <p:spPr bwMode="auto">
          <a:xfrm>
            <a:off x="136525" y="5943600"/>
            <a:ext cx="90074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Figure 13-42: A passive optical network (PON) used as a high-speed Internet connection and for TV distribution in fiber to the home systems.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13-3: Fiber-Optic Cables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Fiber-Optic Cable Construction</a:t>
            </a:r>
          </a:p>
          <a:p>
            <a:pPr lvl="1"/>
            <a:r>
              <a:rPr lang="en-US"/>
              <a:t>The fiber, which is called the </a:t>
            </a:r>
            <a:r>
              <a:rPr lang="en-US" b="1"/>
              <a:t>core,</a:t>
            </a:r>
            <a:r>
              <a:rPr lang="en-US"/>
              <a:t> is usually surrounded by a protective cladding.</a:t>
            </a:r>
          </a:p>
          <a:p>
            <a:pPr lvl="1"/>
            <a:r>
              <a:rPr lang="en-US"/>
              <a:t>In addition to protecting the fiber core from nicks and scratches, the cladding gives strength.</a:t>
            </a:r>
          </a:p>
          <a:p>
            <a:pPr lvl="1"/>
            <a:r>
              <a:rPr lang="en-US" b="1"/>
              <a:t>Plastic-clad silica (PCS)</a:t>
            </a:r>
            <a:r>
              <a:rPr lang="en-US"/>
              <a:t> </a:t>
            </a:r>
            <a:r>
              <a:rPr lang="en-US" b="1"/>
              <a:t>cable </a:t>
            </a:r>
            <a:r>
              <a:rPr lang="en-US"/>
              <a:t>is a glass core with a plastic cladding.</a:t>
            </a:r>
          </a:p>
          <a:p>
            <a:pPr lvl="1"/>
            <a:r>
              <a:rPr lang="en-US"/>
              <a:t>Over the cladding is usually a plastic jacket similar to the outer insulation on an electrical cable.</a:t>
            </a:r>
          </a:p>
          <a:p>
            <a:pPr lvl="1"/>
            <a:r>
              <a:rPr lang="en-US"/>
              <a:t>Fiber-optic cables are also available in flat ribbon form.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13-3: Fiber-Optic Cables</a:t>
            </a:r>
          </a:p>
        </p:txBody>
      </p:sp>
      <p:pic>
        <p:nvPicPr>
          <p:cNvPr id="36869" name="Picture 5" descr="fre07042_191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04800" y="2133600"/>
            <a:ext cx="8610600" cy="2640013"/>
          </a:xfrm>
          <a:noFill/>
          <a:ln/>
        </p:spPr>
      </p:pic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288925" y="6208713"/>
            <a:ext cx="5645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Figure 13-12: Basic construction of a fiber-optic cable.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13-3: Fiber-Optic Cables</a:t>
            </a:r>
          </a:p>
        </p:txBody>
      </p:sp>
      <p:pic>
        <p:nvPicPr>
          <p:cNvPr id="104451" name="Picture 3" descr="fre07042_191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9600" y="3160713"/>
            <a:ext cx="8305800" cy="2119312"/>
          </a:xfrm>
          <a:noFill/>
          <a:ln/>
        </p:spPr>
      </p:pic>
      <p:sp>
        <p:nvSpPr>
          <p:cNvPr id="104453" name="Text Box 5"/>
          <p:cNvSpPr txBox="1">
            <a:spLocks noChangeArrowheads="1"/>
          </p:cNvSpPr>
          <p:nvPr/>
        </p:nvSpPr>
        <p:spPr bwMode="auto">
          <a:xfrm>
            <a:off x="228600" y="6172200"/>
            <a:ext cx="5175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Figure 13-13: Typical layers in a fiber-optic cable.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13-3: Fiber-Optic Cables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Types of Fiber-Optic Cables</a:t>
            </a:r>
          </a:p>
          <a:p>
            <a:pPr lvl="1"/>
            <a:r>
              <a:rPr lang="en-US"/>
              <a:t>There are two ways of classifying fiber-optic cables.</a:t>
            </a:r>
          </a:p>
          <a:p>
            <a:pPr lvl="2"/>
            <a:r>
              <a:rPr lang="en-US"/>
              <a:t>The first method is by the index of refraction, which varies across the cross section of the cable.</a:t>
            </a:r>
          </a:p>
          <a:p>
            <a:pPr lvl="2"/>
            <a:r>
              <a:rPr lang="en-US"/>
              <a:t>The second method of classification is by </a:t>
            </a:r>
            <a:r>
              <a:rPr lang="en-US" b="1"/>
              <a:t>mode,</a:t>
            </a:r>
            <a:r>
              <a:rPr lang="en-US"/>
              <a:t> which refers to the various paths the light rays can take in passing through the fiber.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ates T07">
  <a:themeElements>
    <a:clrScheme name="Bates T07 14">
      <a:dk1>
        <a:srgbClr val="000000"/>
      </a:dk1>
      <a:lt1>
        <a:srgbClr val="FFFFFF"/>
      </a:lt1>
      <a:dk2>
        <a:srgbClr val="0000CC"/>
      </a:dk2>
      <a:lt2>
        <a:srgbClr val="808080"/>
      </a:lt2>
      <a:accent1>
        <a:srgbClr val="D6C9C8"/>
      </a:accent1>
      <a:accent2>
        <a:srgbClr val="003366"/>
      </a:accent2>
      <a:accent3>
        <a:srgbClr val="FFFFFF"/>
      </a:accent3>
      <a:accent4>
        <a:srgbClr val="000000"/>
      </a:accent4>
      <a:accent5>
        <a:srgbClr val="E8E1E0"/>
      </a:accent5>
      <a:accent6>
        <a:srgbClr val="002D5C"/>
      </a:accent6>
      <a:hlink>
        <a:srgbClr val="FFFF66"/>
      </a:hlink>
      <a:folHlink>
        <a:srgbClr val="99CC00"/>
      </a:folHlink>
    </a:clrScheme>
    <a:fontScheme name="Bates T07">
      <a:majorFont>
        <a:latin typeface="Century Gothic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tes T0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tes T0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tes T0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tes T0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tes T0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tes T0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tes T0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tes T0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tes T0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tes T0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tes T0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tes T0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tes T07 13">
        <a:dk1>
          <a:srgbClr val="000000"/>
        </a:dk1>
        <a:lt1>
          <a:srgbClr val="CCECFF"/>
        </a:lt1>
        <a:dk2>
          <a:srgbClr val="0000CC"/>
        </a:dk2>
        <a:lt2>
          <a:srgbClr val="808080"/>
        </a:lt2>
        <a:accent1>
          <a:srgbClr val="D6C9C8"/>
        </a:accent1>
        <a:accent2>
          <a:srgbClr val="003366"/>
        </a:accent2>
        <a:accent3>
          <a:srgbClr val="E2F4FF"/>
        </a:accent3>
        <a:accent4>
          <a:srgbClr val="000000"/>
        </a:accent4>
        <a:accent5>
          <a:srgbClr val="E8E1E0"/>
        </a:accent5>
        <a:accent6>
          <a:srgbClr val="002D5C"/>
        </a:accent6>
        <a:hlink>
          <a:srgbClr val="FFFF66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tes T07 14">
        <a:dk1>
          <a:srgbClr val="000000"/>
        </a:dk1>
        <a:lt1>
          <a:srgbClr val="FFFFFF"/>
        </a:lt1>
        <a:dk2>
          <a:srgbClr val="0000CC"/>
        </a:dk2>
        <a:lt2>
          <a:srgbClr val="808080"/>
        </a:lt2>
        <a:accent1>
          <a:srgbClr val="D6C9C8"/>
        </a:accent1>
        <a:accent2>
          <a:srgbClr val="003366"/>
        </a:accent2>
        <a:accent3>
          <a:srgbClr val="FFFFFF"/>
        </a:accent3>
        <a:accent4>
          <a:srgbClr val="000000"/>
        </a:accent4>
        <a:accent5>
          <a:srgbClr val="E8E1E0"/>
        </a:accent5>
        <a:accent6>
          <a:srgbClr val="002D5C"/>
        </a:accent6>
        <a:hlink>
          <a:srgbClr val="FFFF66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1662</TotalTime>
  <Words>2752</Words>
  <Application>Microsoft Office PowerPoint</Application>
  <PresentationFormat>On-screen Show (4:3)</PresentationFormat>
  <Paragraphs>242</Paragraphs>
  <Slides>51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7" baseType="lpstr">
      <vt:lpstr>Arial</vt:lpstr>
      <vt:lpstr>Century Gothic</vt:lpstr>
      <vt:lpstr>Times New Roman</vt:lpstr>
      <vt:lpstr>Verdana</vt:lpstr>
      <vt:lpstr>Wingdings</vt:lpstr>
      <vt:lpstr>Bates T07</vt:lpstr>
      <vt:lpstr>Principles of Electronic Communication Systems</vt:lpstr>
      <vt:lpstr>Chapter 13</vt:lpstr>
      <vt:lpstr>Topics Covered in Chapter 13</vt:lpstr>
      <vt:lpstr>13-3: Fiber-Optic Cables</vt:lpstr>
      <vt:lpstr>13-3: Fiber-Optic Cables</vt:lpstr>
      <vt:lpstr>13-3: Fiber-Optic Cables</vt:lpstr>
      <vt:lpstr>13-3: Fiber-Optic Cables</vt:lpstr>
      <vt:lpstr>13-3: Fiber-Optic Cables</vt:lpstr>
      <vt:lpstr>13-3: Fiber-Optic Cables</vt:lpstr>
      <vt:lpstr>13-3: Fiber-Optic Cables</vt:lpstr>
      <vt:lpstr>13-3: Fiber-Optic Cables</vt:lpstr>
      <vt:lpstr>13-3: Fiber-Optic Cables</vt:lpstr>
      <vt:lpstr>13-3: Fiber-Optic Cables</vt:lpstr>
      <vt:lpstr>13-3: Fiber-Optic Cables</vt:lpstr>
      <vt:lpstr>13-3: Fiber-Optic Cables</vt:lpstr>
      <vt:lpstr>13-3: Fiber-Optic Cables</vt:lpstr>
      <vt:lpstr>13-3: Fiber-Optic Cables</vt:lpstr>
      <vt:lpstr>13-3: Fiber-Optic Cables</vt:lpstr>
      <vt:lpstr>13-3: Fiber-Optic Cables</vt:lpstr>
      <vt:lpstr>13-3: Fiber-Optic Cables</vt:lpstr>
      <vt:lpstr>13-3: Fiber-Optic Cables</vt:lpstr>
      <vt:lpstr>13-3: Fiber-Optic Cables</vt:lpstr>
      <vt:lpstr>13-3: Fiber-Optic Cables</vt:lpstr>
      <vt:lpstr>13-3: Fiber-Optic Cables</vt:lpstr>
      <vt:lpstr>13-3: Fiber-Optic Cables</vt:lpstr>
      <vt:lpstr>13-3: Fiber-Optic Cables</vt:lpstr>
      <vt:lpstr>13-3: Fiber-Optic Cables</vt:lpstr>
      <vt:lpstr>13-3: Fiber-Optic Cables</vt:lpstr>
      <vt:lpstr>13-3: Fiber-Optic Cables</vt:lpstr>
      <vt:lpstr>13-4: Optical Transmitters  and Receivers</vt:lpstr>
      <vt:lpstr>13-4: Optical Transmitters  and Receivers</vt:lpstr>
      <vt:lpstr>13-4: Optical Transmitters  and Receivers</vt:lpstr>
      <vt:lpstr>13-4: Optical Transmitters  and Receivers</vt:lpstr>
      <vt:lpstr>13-4: Optical Transmitters  and Receivers</vt:lpstr>
      <vt:lpstr>13-4: Optical Transmitters  and Receivers</vt:lpstr>
      <vt:lpstr>13-4: Optical Transmitters  and Receivers</vt:lpstr>
      <vt:lpstr>13-4: Optical Transmitters  and Receivers</vt:lpstr>
      <vt:lpstr>13-4: Optical Transmitters  and Receivers</vt:lpstr>
      <vt:lpstr>13-4: Optical Transmitters  and Receivers</vt:lpstr>
      <vt:lpstr>13-4: Optical Transmitters  and Receivers</vt:lpstr>
      <vt:lpstr>13-4: Optical Transmitters  and Receivers</vt:lpstr>
      <vt:lpstr>13-4: Optical Transmitters  and Receivers</vt:lpstr>
      <vt:lpstr>13-4: Optical Transmitters  and Receivers</vt:lpstr>
      <vt:lpstr>13-4: Optical Transmitters  and Receivers</vt:lpstr>
      <vt:lpstr>13-5: Wavelength-Division Multiplexing</vt:lpstr>
      <vt:lpstr>13-5: Wavelength-Division Multiplexing</vt:lpstr>
      <vt:lpstr>13-6: Passive Optical Networks</vt:lpstr>
      <vt:lpstr>13-6: Passive Optical Networks</vt:lpstr>
      <vt:lpstr>13-6: Passive Optical Networks</vt:lpstr>
      <vt:lpstr>13-6: Passive Optical Networks</vt:lpstr>
      <vt:lpstr>13-6: Passive Optical Networks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of Electronic Communication Systems</dc:title>
  <dc:creator>Preferred Customer</dc:creator>
  <cp:lastModifiedBy>Latif Jan</cp:lastModifiedBy>
  <cp:revision>126</cp:revision>
  <dcterms:created xsi:type="dcterms:W3CDTF">2003-03-10T03:54:08Z</dcterms:created>
  <dcterms:modified xsi:type="dcterms:W3CDTF">2020-06-06T11:32:57Z</dcterms:modified>
</cp:coreProperties>
</file>