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81"/>
  </p:notesMasterIdLst>
  <p:handoutMasterIdLst>
    <p:handoutMasterId r:id="rId82"/>
  </p:handoutMasterIdLst>
  <p:sldIdLst>
    <p:sldId id="702" r:id="rId2"/>
    <p:sldId id="693" r:id="rId3"/>
    <p:sldId id="695" r:id="rId4"/>
    <p:sldId id="694" r:id="rId5"/>
    <p:sldId id="696" r:id="rId6"/>
    <p:sldId id="698" r:id="rId7"/>
    <p:sldId id="697" r:id="rId8"/>
    <p:sldId id="699" r:id="rId9"/>
    <p:sldId id="700" r:id="rId10"/>
    <p:sldId id="701" r:id="rId11"/>
    <p:sldId id="707" r:id="rId12"/>
    <p:sldId id="703" r:id="rId13"/>
    <p:sldId id="704" r:id="rId14"/>
    <p:sldId id="705" r:id="rId15"/>
    <p:sldId id="706" r:id="rId16"/>
    <p:sldId id="708" r:id="rId17"/>
    <p:sldId id="709" r:id="rId18"/>
    <p:sldId id="710" r:id="rId19"/>
    <p:sldId id="711" r:id="rId20"/>
    <p:sldId id="712" r:id="rId21"/>
    <p:sldId id="713" r:id="rId22"/>
    <p:sldId id="714" r:id="rId23"/>
    <p:sldId id="715" r:id="rId24"/>
    <p:sldId id="717" r:id="rId25"/>
    <p:sldId id="743" r:id="rId26"/>
    <p:sldId id="744" r:id="rId27"/>
    <p:sldId id="718" r:id="rId28"/>
    <p:sldId id="719" r:id="rId29"/>
    <p:sldId id="720" r:id="rId30"/>
    <p:sldId id="721" r:id="rId31"/>
    <p:sldId id="772" r:id="rId32"/>
    <p:sldId id="722" r:id="rId33"/>
    <p:sldId id="723" r:id="rId34"/>
    <p:sldId id="724" r:id="rId35"/>
    <p:sldId id="725" r:id="rId36"/>
    <p:sldId id="726" r:id="rId37"/>
    <p:sldId id="727" r:id="rId38"/>
    <p:sldId id="728" r:id="rId39"/>
    <p:sldId id="729" r:id="rId40"/>
    <p:sldId id="730" r:id="rId41"/>
    <p:sldId id="731" r:id="rId42"/>
    <p:sldId id="732" r:id="rId43"/>
    <p:sldId id="733" r:id="rId44"/>
    <p:sldId id="734" r:id="rId45"/>
    <p:sldId id="735" r:id="rId46"/>
    <p:sldId id="736" r:id="rId47"/>
    <p:sldId id="737" r:id="rId48"/>
    <p:sldId id="738" r:id="rId49"/>
    <p:sldId id="739" r:id="rId50"/>
    <p:sldId id="740" r:id="rId51"/>
    <p:sldId id="741" r:id="rId52"/>
    <p:sldId id="742" r:id="rId53"/>
    <p:sldId id="746" r:id="rId54"/>
    <p:sldId id="748" r:id="rId55"/>
    <p:sldId id="747" r:id="rId56"/>
    <p:sldId id="749" r:id="rId57"/>
    <p:sldId id="745" r:id="rId58"/>
    <p:sldId id="750" r:id="rId59"/>
    <p:sldId id="751" r:id="rId60"/>
    <p:sldId id="752" r:id="rId61"/>
    <p:sldId id="753" r:id="rId62"/>
    <p:sldId id="754" r:id="rId63"/>
    <p:sldId id="755" r:id="rId64"/>
    <p:sldId id="756" r:id="rId65"/>
    <p:sldId id="757" r:id="rId66"/>
    <p:sldId id="758" r:id="rId67"/>
    <p:sldId id="759" r:id="rId68"/>
    <p:sldId id="760" r:id="rId69"/>
    <p:sldId id="761" r:id="rId70"/>
    <p:sldId id="762" r:id="rId71"/>
    <p:sldId id="763" r:id="rId72"/>
    <p:sldId id="764" r:id="rId73"/>
    <p:sldId id="765" r:id="rId74"/>
    <p:sldId id="766" r:id="rId75"/>
    <p:sldId id="767" r:id="rId76"/>
    <p:sldId id="768" r:id="rId77"/>
    <p:sldId id="769" r:id="rId78"/>
    <p:sldId id="770" r:id="rId79"/>
    <p:sldId id="771" r:id="rId8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 userDrawn="1">
          <p15:clr>
            <a:srgbClr val="A4A3A4"/>
          </p15:clr>
        </p15:guide>
        <p15:guide id="2" pos="2976" userDrawn="1">
          <p15:clr>
            <a:srgbClr val="A4A3A4"/>
          </p15:clr>
        </p15:guide>
        <p15:guide id="3" orient="horz" pos="528" userDrawn="1">
          <p15:clr>
            <a:srgbClr val="A4A3A4"/>
          </p15:clr>
        </p15:guide>
        <p15:guide id="4" pos="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819"/>
    <a:srgbClr val="5B0505"/>
    <a:srgbClr val="050875"/>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1" autoAdjust="0"/>
    <p:restoredTop sz="94162" autoAdjust="0"/>
  </p:normalViewPr>
  <p:slideViewPr>
    <p:cSldViewPr snapToGrid="0" snapToObjects="1">
      <p:cViewPr varScale="1">
        <p:scale>
          <a:sx n="63" d="100"/>
          <a:sy n="63" d="100"/>
        </p:scale>
        <p:origin x="642" y="72"/>
      </p:cViewPr>
      <p:guideLst>
        <p:guide orient="horz" pos="864"/>
        <p:guide pos="2976"/>
        <p:guide orient="horz" pos="528"/>
        <p:guide pos="744"/>
      </p:guideLst>
    </p:cSldViewPr>
  </p:slideViewPr>
  <p:outlineViewPr>
    <p:cViewPr>
      <p:scale>
        <a:sx n="33" d="100"/>
        <a:sy n="33" d="100"/>
      </p:scale>
      <p:origin x="0" y="-178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F56DD-CF5C-4529-A268-ED3DE6495382}" type="doc">
      <dgm:prSet loTypeId="urn:diagrams.loki3.com/VaryingWidthList" loCatId="list" qsTypeId="urn:microsoft.com/office/officeart/2005/8/quickstyle/simple1" qsCatId="simple" csTypeId="urn:microsoft.com/office/officeart/2005/8/colors/accent1_2" csCatId="accent1" phldr="1"/>
      <dgm:spPr/>
    </dgm:pt>
    <dgm:pt modelId="{83756BA7-8D66-45AD-9041-B4E16B53547C}">
      <dgm:prSet phldrT="[Text]">
        <dgm:style>
          <a:lnRef idx="2">
            <a:schemeClr val="dk1"/>
          </a:lnRef>
          <a:fillRef idx="1">
            <a:schemeClr val="lt1"/>
          </a:fillRef>
          <a:effectRef idx="0">
            <a:schemeClr val="dk1"/>
          </a:effectRef>
          <a:fontRef idx="minor">
            <a:schemeClr val="dk1"/>
          </a:fontRef>
        </dgm:style>
      </dgm:prSet>
      <dgm:spPr/>
      <dgm:t>
        <a:bodyPr/>
        <a:lstStyle/>
        <a:p>
          <a:r>
            <a:rPr lang="en-US" dirty="0"/>
            <a:t>Hardware</a:t>
          </a:r>
        </a:p>
      </dgm:t>
    </dgm:pt>
    <dgm:pt modelId="{589DF5D7-E65B-408E-8653-C166E3B193E4}" type="parTrans" cxnId="{10380835-B002-43FF-AA1D-F5680A1ABECC}">
      <dgm:prSet/>
      <dgm:spPr/>
      <dgm:t>
        <a:bodyPr/>
        <a:lstStyle/>
        <a:p>
          <a:endParaRPr lang="en-US"/>
        </a:p>
      </dgm:t>
    </dgm:pt>
    <dgm:pt modelId="{95269422-2391-4F63-945A-9554B8032927}" type="sibTrans" cxnId="{10380835-B002-43FF-AA1D-F5680A1ABECC}">
      <dgm:prSet/>
      <dgm:spPr/>
      <dgm:t>
        <a:bodyPr/>
        <a:lstStyle/>
        <a:p>
          <a:endParaRPr lang="en-US"/>
        </a:p>
      </dgm:t>
    </dgm:pt>
    <dgm:pt modelId="{93F84FB8-0D9A-40A6-A6E2-B5952C6F8F15}">
      <dgm:prSet phldrT="[Text]">
        <dgm:style>
          <a:lnRef idx="2">
            <a:schemeClr val="dk1"/>
          </a:lnRef>
          <a:fillRef idx="1">
            <a:schemeClr val="lt1"/>
          </a:fillRef>
          <a:effectRef idx="0">
            <a:schemeClr val="dk1"/>
          </a:effectRef>
          <a:fontRef idx="minor">
            <a:schemeClr val="dk1"/>
          </a:fontRef>
        </dgm:style>
      </dgm:prSet>
      <dgm:spPr/>
      <dgm:t>
        <a:bodyPr/>
        <a:lstStyle/>
        <a:p>
          <a:r>
            <a:rPr lang="en-US" dirty="0"/>
            <a:t>Application</a:t>
          </a:r>
        </a:p>
      </dgm:t>
    </dgm:pt>
    <dgm:pt modelId="{BD57FF96-FD83-4FFE-A39C-CBD627D4B852}" type="parTrans" cxnId="{50A55585-4339-4F18-895D-82852AAB363B}">
      <dgm:prSet/>
      <dgm:spPr/>
      <dgm:t>
        <a:bodyPr/>
        <a:lstStyle/>
        <a:p>
          <a:endParaRPr lang="en-US"/>
        </a:p>
      </dgm:t>
    </dgm:pt>
    <dgm:pt modelId="{9388274F-22B1-4600-886F-C8E646E118BF}" type="sibTrans" cxnId="{50A55585-4339-4F18-895D-82852AAB363B}">
      <dgm:prSet/>
      <dgm:spPr/>
      <dgm:t>
        <a:bodyPr/>
        <a:lstStyle/>
        <a:p>
          <a:endParaRPr lang="en-US"/>
        </a:p>
      </dgm:t>
    </dgm:pt>
    <dgm:pt modelId="{33CDBD7C-1312-4E75-84CD-C5C8CEFA5DCD}">
      <dgm:prSet phldrT="[Text]">
        <dgm:style>
          <a:lnRef idx="2">
            <a:schemeClr val="dk1"/>
          </a:lnRef>
          <a:fillRef idx="1">
            <a:schemeClr val="lt1"/>
          </a:fillRef>
          <a:effectRef idx="0">
            <a:schemeClr val="dk1"/>
          </a:effectRef>
          <a:fontRef idx="minor">
            <a:schemeClr val="dk1"/>
          </a:fontRef>
        </dgm:style>
      </dgm:prSet>
      <dgm:spPr/>
      <dgm:t>
        <a:bodyPr/>
        <a:lstStyle/>
        <a:p>
          <a:r>
            <a:rPr lang="en-US" dirty="0"/>
            <a:t>Middleware</a:t>
          </a:r>
        </a:p>
      </dgm:t>
    </dgm:pt>
    <dgm:pt modelId="{00C544EC-55AF-4CAF-B45B-BF006A75D179}" type="parTrans" cxnId="{4546553A-2961-4510-9DF8-FC4F2302C8C8}">
      <dgm:prSet/>
      <dgm:spPr/>
      <dgm:t>
        <a:bodyPr/>
        <a:lstStyle/>
        <a:p>
          <a:endParaRPr lang="en-US"/>
        </a:p>
      </dgm:t>
    </dgm:pt>
    <dgm:pt modelId="{F8BF8D42-E9DE-43A3-B111-E0E628B30A70}" type="sibTrans" cxnId="{4546553A-2961-4510-9DF8-FC4F2302C8C8}">
      <dgm:prSet/>
      <dgm:spPr/>
      <dgm:t>
        <a:bodyPr/>
        <a:lstStyle/>
        <a:p>
          <a:endParaRPr lang="en-US"/>
        </a:p>
      </dgm:t>
    </dgm:pt>
    <dgm:pt modelId="{A2E6F8BF-839F-41F7-8F25-F555CC977E83}">
      <dgm:prSet phldrT="[Text]">
        <dgm:style>
          <a:lnRef idx="2">
            <a:schemeClr val="dk1"/>
          </a:lnRef>
          <a:fillRef idx="1">
            <a:schemeClr val="lt1"/>
          </a:fillRef>
          <a:effectRef idx="0">
            <a:schemeClr val="dk1"/>
          </a:effectRef>
          <a:fontRef idx="minor">
            <a:schemeClr val="dk1"/>
          </a:fontRef>
        </dgm:style>
      </dgm:prSet>
      <dgm:spPr/>
      <dgm:t>
        <a:bodyPr/>
        <a:lstStyle/>
        <a:p>
          <a:r>
            <a:rPr lang="en-US" dirty="0"/>
            <a:t>Operating </a:t>
          </a:r>
          <a:br>
            <a:rPr lang="en-US" dirty="0"/>
          </a:br>
          <a:r>
            <a:rPr lang="en-US" dirty="0"/>
            <a:t>System</a:t>
          </a:r>
        </a:p>
      </dgm:t>
    </dgm:pt>
    <dgm:pt modelId="{208A6FD3-B0D6-4B04-9E71-792C4678CA82}" type="parTrans" cxnId="{7D2355FA-CEA6-4EB3-BB61-249E8CC2296E}">
      <dgm:prSet/>
      <dgm:spPr/>
      <dgm:t>
        <a:bodyPr/>
        <a:lstStyle/>
        <a:p>
          <a:endParaRPr lang="en-US"/>
        </a:p>
      </dgm:t>
    </dgm:pt>
    <dgm:pt modelId="{8634444A-E7C8-4325-8C37-BFEFA6E69DCE}" type="sibTrans" cxnId="{7D2355FA-CEA6-4EB3-BB61-249E8CC2296E}">
      <dgm:prSet/>
      <dgm:spPr/>
      <dgm:t>
        <a:bodyPr/>
        <a:lstStyle/>
        <a:p>
          <a:endParaRPr lang="en-US"/>
        </a:p>
      </dgm:t>
    </dgm:pt>
    <dgm:pt modelId="{D632D833-21A9-4343-9EB1-4317AFC13B4F}" type="pres">
      <dgm:prSet presAssocID="{FD6F56DD-CF5C-4529-A268-ED3DE6495382}" presName="Name0" presStyleCnt="0">
        <dgm:presLayoutVars>
          <dgm:resizeHandles/>
        </dgm:presLayoutVars>
      </dgm:prSet>
      <dgm:spPr/>
    </dgm:pt>
    <dgm:pt modelId="{ADB89889-74C4-439F-96FC-6EDAA65EE291}" type="pres">
      <dgm:prSet presAssocID="{93F84FB8-0D9A-40A6-A6E2-B5952C6F8F15}" presName="text" presStyleLbl="node1" presStyleIdx="0" presStyleCnt="4" custScaleX="106235">
        <dgm:presLayoutVars>
          <dgm:bulletEnabled val="1"/>
        </dgm:presLayoutVars>
      </dgm:prSet>
      <dgm:spPr/>
      <dgm:t>
        <a:bodyPr/>
        <a:lstStyle/>
        <a:p>
          <a:endParaRPr lang="en-US"/>
        </a:p>
      </dgm:t>
    </dgm:pt>
    <dgm:pt modelId="{BC847B5D-E6F8-4409-8CCB-E27FDF3C0D2A}" type="pres">
      <dgm:prSet presAssocID="{9388274F-22B1-4600-886F-C8E646E118BF}" presName="space" presStyleCnt="0"/>
      <dgm:spPr/>
    </dgm:pt>
    <dgm:pt modelId="{C99AD3E4-47DF-4EC3-90D7-B970FD802A85}" type="pres">
      <dgm:prSet presAssocID="{33CDBD7C-1312-4E75-84CD-C5C8CEFA5DCD}" presName="text" presStyleLbl="node1" presStyleIdx="1" presStyleCnt="4">
        <dgm:presLayoutVars>
          <dgm:bulletEnabled val="1"/>
        </dgm:presLayoutVars>
      </dgm:prSet>
      <dgm:spPr/>
      <dgm:t>
        <a:bodyPr/>
        <a:lstStyle/>
        <a:p>
          <a:endParaRPr lang="en-US"/>
        </a:p>
      </dgm:t>
    </dgm:pt>
    <dgm:pt modelId="{DC76AF00-143C-4628-ADFE-BA15C3C6AF49}" type="pres">
      <dgm:prSet presAssocID="{F8BF8D42-E9DE-43A3-B111-E0E628B30A70}" presName="space" presStyleCnt="0"/>
      <dgm:spPr/>
    </dgm:pt>
    <dgm:pt modelId="{0F5A4CF9-813D-490B-BF5A-C2FF13DFADDC}" type="pres">
      <dgm:prSet presAssocID="{A2E6F8BF-839F-41F7-8F25-F555CC977E83}" presName="text" presStyleLbl="node1" presStyleIdx="2" presStyleCnt="4" custScaleX="114869">
        <dgm:presLayoutVars>
          <dgm:bulletEnabled val="1"/>
        </dgm:presLayoutVars>
      </dgm:prSet>
      <dgm:spPr/>
      <dgm:t>
        <a:bodyPr/>
        <a:lstStyle/>
        <a:p>
          <a:endParaRPr lang="en-US"/>
        </a:p>
      </dgm:t>
    </dgm:pt>
    <dgm:pt modelId="{4039DA59-D30B-4933-8A92-597285BE820C}" type="pres">
      <dgm:prSet presAssocID="{8634444A-E7C8-4325-8C37-BFEFA6E69DCE}" presName="space" presStyleCnt="0"/>
      <dgm:spPr/>
    </dgm:pt>
    <dgm:pt modelId="{0542C5B3-C641-4D70-8814-9E5D84A47DA0}" type="pres">
      <dgm:prSet presAssocID="{83756BA7-8D66-45AD-9041-B4E16B53547C}" presName="text" presStyleLbl="node1" presStyleIdx="3" presStyleCnt="4" custScaleX="120595" custLinFactNeighborY="41565">
        <dgm:presLayoutVars>
          <dgm:bulletEnabled val="1"/>
        </dgm:presLayoutVars>
      </dgm:prSet>
      <dgm:spPr/>
      <dgm:t>
        <a:bodyPr/>
        <a:lstStyle/>
        <a:p>
          <a:endParaRPr lang="en-US"/>
        </a:p>
      </dgm:t>
    </dgm:pt>
  </dgm:ptLst>
  <dgm:cxnLst>
    <dgm:cxn modelId="{3A42B356-9F1F-4EFD-9085-6AE2B8B9C90E}" type="presOf" srcId="{83756BA7-8D66-45AD-9041-B4E16B53547C}" destId="{0542C5B3-C641-4D70-8814-9E5D84A47DA0}" srcOrd="0" destOrd="0" presId="urn:diagrams.loki3.com/VaryingWidthList"/>
    <dgm:cxn modelId="{4546553A-2961-4510-9DF8-FC4F2302C8C8}" srcId="{FD6F56DD-CF5C-4529-A268-ED3DE6495382}" destId="{33CDBD7C-1312-4E75-84CD-C5C8CEFA5DCD}" srcOrd="1" destOrd="0" parTransId="{00C544EC-55AF-4CAF-B45B-BF006A75D179}" sibTransId="{F8BF8D42-E9DE-43A3-B111-E0E628B30A70}"/>
    <dgm:cxn modelId="{10380835-B002-43FF-AA1D-F5680A1ABECC}" srcId="{FD6F56DD-CF5C-4529-A268-ED3DE6495382}" destId="{83756BA7-8D66-45AD-9041-B4E16B53547C}" srcOrd="3" destOrd="0" parTransId="{589DF5D7-E65B-408E-8653-C166E3B193E4}" sibTransId="{95269422-2391-4F63-945A-9554B8032927}"/>
    <dgm:cxn modelId="{1986F098-3EFA-453B-8B7F-07D23CB9A718}" type="presOf" srcId="{93F84FB8-0D9A-40A6-A6E2-B5952C6F8F15}" destId="{ADB89889-74C4-439F-96FC-6EDAA65EE291}" srcOrd="0" destOrd="0" presId="urn:diagrams.loki3.com/VaryingWidthList"/>
    <dgm:cxn modelId="{451A8B62-8ACF-4972-A3C6-F8F60E50E384}" type="presOf" srcId="{33CDBD7C-1312-4E75-84CD-C5C8CEFA5DCD}" destId="{C99AD3E4-47DF-4EC3-90D7-B970FD802A85}" srcOrd="0" destOrd="0" presId="urn:diagrams.loki3.com/VaryingWidthList"/>
    <dgm:cxn modelId="{50A55585-4339-4F18-895D-82852AAB363B}" srcId="{FD6F56DD-CF5C-4529-A268-ED3DE6495382}" destId="{93F84FB8-0D9A-40A6-A6E2-B5952C6F8F15}" srcOrd="0" destOrd="0" parTransId="{BD57FF96-FD83-4FFE-A39C-CBD627D4B852}" sibTransId="{9388274F-22B1-4600-886F-C8E646E118BF}"/>
    <dgm:cxn modelId="{5D0BB15D-BE7F-4C84-B1A5-CD9676D46CB3}" type="presOf" srcId="{A2E6F8BF-839F-41F7-8F25-F555CC977E83}" destId="{0F5A4CF9-813D-490B-BF5A-C2FF13DFADDC}" srcOrd="0" destOrd="0" presId="urn:diagrams.loki3.com/VaryingWidthList"/>
    <dgm:cxn modelId="{692BF298-8382-4557-B694-DB2B6B45C388}" type="presOf" srcId="{FD6F56DD-CF5C-4529-A268-ED3DE6495382}" destId="{D632D833-21A9-4343-9EB1-4317AFC13B4F}" srcOrd="0" destOrd="0" presId="urn:diagrams.loki3.com/VaryingWidthList"/>
    <dgm:cxn modelId="{7D2355FA-CEA6-4EB3-BB61-249E8CC2296E}" srcId="{FD6F56DD-CF5C-4529-A268-ED3DE6495382}" destId="{A2E6F8BF-839F-41F7-8F25-F555CC977E83}" srcOrd="2" destOrd="0" parTransId="{208A6FD3-B0D6-4B04-9E71-792C4678CA82}" sibTransId="{8634444A-E7C8-4325-8C37-BFEFA6E69DCE}"/>
    <dgm:cxn modelId="{3BA1E116-5707-4C78-8927-39AF6B18E71B}" type="presParOf" srcId="{D632D833-21A9-4343-9EB1-4317AFC13B4F}" destId="{ADB89889-74C4-439F-96FC-6EDAA65EE291}" srcOrd="0" destOrd="0" presId="urn:diagrams.loki3.com/VaryingWidthList"/>
    <dgm:cxn modelId="{D757780B-9C73-4984-B6DE-297D855363AD}" type="presParOf" srcId="{D632D833-21A9-4343-9EB1-4317AFC13B4F}" destId="{BC847B5D-E6F8-4409-8CCB-E27FDF3C0D2A}" srcOrd="1" destOrd="0" presId="urn:diagrams.loki3.com/VaryingWidthList"/>
    <dgm:cxn modelId="{7355B4E2-A95E-429A-AF3C-B0E34B0B80D1}" type="presParOf" srcId="{D632D833-21A9-4343-9EB1-4317AFC13B4F}" destId="{C99AD3E4-47DF-4EC3-90D7-B970FD802A85}" srcOrd="2" destOrd="0" presId="urn:diagrams.loki3.com/VaryingWidthList"/>
    <dgm:cxn modelId="{182A07E6-9582-4B12-BCE6-3404BE8626E2}" type="presParOf" srcId="{D632D833-21A9-4343-9EB1-4317AFC13B4F}" destId="{DC76AF00-143C-4628-ADFE-BA15C3C6AF49}" srcOrd="3" destOrd="0" presId="urn:diagrams.loki3.com/VaryingWidthList"/>
    <dgm:cxn modelId="{7B5813DA-ABCE-4A14-A445-3F812B0A2D9F}" type="presParOf" srcId="{D632D833-21A9-4343-9EB1-4317AFC13B4F}" destId="{0F5A4CF9-813D-490B-BF5A-C2FF13DFADDC}" srcOrd="4" destOrd="0" presId="urn:diagrams.loki3.com/VaryingWidthList"/>
    <dgm:cxn modelId="{6F9C27DB-3914-4D22-8190-2862770C51DD}" type="presParOf" srcId="{D632D833-21A9-4343-9EB1-4317AFC13B4F}" destId="{4039DA59-D30B-4933-8A92-597285BE820C}" srcOrd="5" destOrd="0" presId="urn:diagrams.loki3.com/VaryingWidthList"/>
    <dgm:cxn modelId="{E208CDE5-029C-4633-BC7D-43CD4FA9E954}" type="presParOf" srcId="{D632D833-21A9-4343-9EB1-4317AFC13B4F}" destId="{0542C5B3-C641-4D70-8814-9E5D84A47DA0}"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6F56DD-CF5C-4529-A268-ED3DE6495382}" type="doc">
      <dgm:prSet loTypeId="urn:diagrams.loki3.com/VaryingWidthList" loCatId="list" qsTypeId="urn:microsoft.com/office/officeart/2005/8/quickstyle/simple1" qsCatId="simple" csTypeId="urn:microsoft.com/office/officeart/2005/8/colors/accent1_2" csCatId="accent1" phldr="1"/>
      <dgm:spPr/>
    </dgm:pt>
    <dgm:pt modelId="{83756BA7-8D66-45AD-9041-B4E16B53547C}">
      <dgm:prSet phldrT="[Text]">
        <dgm:style>
          <a:lnRef idx="2">
            <a:schemeClr val="dk1"/>
          </a:lnRef>
          <a:fillRef idx="1">
            <a:schemeClr val="lt1"/>
          </a:fillRef>
          <a:effectRef idx="0">
            <a:schemeClr val="dk1"/>
          </a:effectRef>
          <a:fontRef idx="minor">
            <a:schemeClr val="dk1"/>
          </a:fontRef>
        </dgm:style>
      </dgm:prSet>
      <dgm:spPr/>
      <dgm:t>
        <a:bodyPr/>
        <a:lstStyle/>
        <a:p>
          <a:r>
            <a:rPr lang="en-US" dirty="0"/>
            <a:t>Hardware</a:t>
          </a:r>
        </a:p>
      </dgm:t>
    </dgm:pt>
    <dgm:pt modelId="{589DF5D7-E65B-408E-8653-C166E3B193E4}" type="parTrans" cxnId="{10380835-B002-43FF-AA1D-F5680A1ABECC}">
      <dgm:prSet/>
      <dgm:spPr/>
      <dgm:t>
        <a:bodyPr/>
        <a:lstStyle/>
        <a:p>
          <a:endParaRPr lang="en-US"/>
        </a:p>
      </dgm:t>
    </dgm:pt>
    <dgm:pt modelId="{95269422-2391-4F63-945A-9554B8032927}" type="sibTrans" cxnId="{10380835-B002-43FF-AA1D-F5680A1ABECC}">
      <dgm:prSet/>
      <dgm:spPr/>
      <dgm:t>
        <a:bodyPr/>
        <a:lstStyle/>
        <a:p>
          <a:endParaRPr lang="en-US"/>
        </a:p>
      </dgm:t>
    </dgm:pt>
    <dgm:pt modelId="{93F84FB8-0D9A-40A6-A6E2-B5952C6F8F15}">
      <dgm:prSet phldrT="[Text]">
        <dgm:style>
          <a:lnRef idx="2">
            <a:schemeClr val="dk1"/>
          </a:lnRef>
          <a:fillRef idx="1">
            <a:schemeClr val="lt1"/>
          </a:fillRef>
          <a:effectRef idx="0">
            <a:schemeClr val="dk1"/>
          </a:effectRef>
          <a:fontRef idx="minor">
            <a:schemeClr val="dk1"/>
          </a:fontRef>
        </dgm:style>
      </dgm:prSet>
      <dgm:spPr/>
      <dgm:t>
        <a:bodyPr/>
        <a:lstStyle/>
        <a:p>
          <a:r>
            <a:rPr lang="en-US" dirty="0"/>
            <a:t>Application</a:t>
          </a:r>
        </a:p>
      </dgm:t>
    </dgm:pt>
    <dgm:pt modelId="{BD57FF96-FD83-4FFE-A39C-CBD627D4B852}" type="parTrans" cxnId="{50A55585-4339-4F18-895D-82852AAB363B}">
      <dgm:prSet/>
      <dgm:spPr/>
      <dgm:t>
        <a:bodyPr/>
        <a:lstStyle/>
        <a:p>
          <a:endParaRPr lang="en-US"/>
        </a:p>
      </dgm:t>
    </dgm:pt>
    <dgm:pt modelId="{9388274F-22B1-4600-886F-C8E646E118BF}" type="sibTrans" cxnId="{50A55585-4339-4F18-895D-82852AAB363B}">
      <dgm:prSet/>
      <dgm:spPr/>
      <dgm:t>
        <a:bodyPr/>
        <a:lstStyle/>
        <a:p>
          <a:endParaRPr lang="en-US"/>
        </a:p>
      </dgm:t>
    </dgm:pt>
    <dgm:pt modelId="{33CDBD7C-1312-4E75-84CD-C5C8CEFA5DCD}">
      <dgm:prSet phldrT="[Text]">
        <dgm:style>
          <a:lnRef idx="2">
            <a:schemeClr val="dk1"/>
          </a:lnRef>
          <a:fillRef idx="1">
            <a:schemeClr val="lt1"/>
          </a:fillRef>
          <a:effectRef idx="0">
            <a:schemeClr val="dk1"/>
          </a:effectRef>
          <a:fontRef idx="minor">
            <a:schemeClr val="dk1"/>
          </a:fontRef>
        </dgm:style>
      </dgm:prSet>
      <dgm:spPr/>
      <dgm:t>
        <a:bodyPr/>
        <a:lstStyle/>
        <a:p>
          <a:r>
            <a:rPr lang="en-US" dirty="0"/>
            <a:t>Middleware</a:t>
          </a:r>
        </a:p>
      </dgm:t>
    </dgm:pt>
    <dgm:pt modelId="{00C544EC-55AF-4CAF-B45B-BF006A75D179}" type="parTrans" cxnId="{4546553A-2961-4510-9DF8-FC4F2302C8C8}">
      <dgm:prSet/>
      <dgm:spPr/>
      <dgm:t>
        <a:bodyPr/>
        <a:lstStyle/>
        <a:p>
          <a:endParaRPr lang="en-US"/>
        </a:p>
      </dgm:t>
    </dgm:pt>
    <dgm:pt modelId="{F8BF8D42-E9DE-43A3-B111-E0E628B30A70}" type="sibTrans" cxnId="{4546553A-2961-4510-9DF8-FC4F2302C8C8}">
      <dgm:prSet/>
      <dgm:spPr/>
      <dgm:t>
        <a:bodyPr/>
        <a:lstStyle/>
        <a:p>
          <a:endParaRPr lang="en-US"/>
        </a:p>
      </dgm:t>
    </dgm:pt>
    <dgm:pt modelId="{A2E6F8BF-839F-41F7-8F25-F555CC977E83}">
      <dgm:prSet phldrT="[Text]">
        <dgm:style>
          <a:lnRef idx="2">
            <a:schemeClr val="dk1"/>
          </a:lnRef>
          <a:fillRef idx="1">
            <a:schemeClr val="lt1"/>
          </a:fillRef>
          <a:effectRef idx="0">
            <a:schemeClr val="dk1"/>
          </a:effectRef>
          <a:fontRef idx="minor">
            <a:schemeClr val="dk1"/>
          </a:fontRef>
        </dgm:style>
      </dgm:prSet>
      <dgm:spPr/>
      <dgm:t>
        <a:bodyPr/>
        <a:lstStyle/>
        <a:p>
          <a:r>
            <a:rPr lang="en-US" dirty="0"/>
            <a:t>Operating </a:t>
          </a:r>
          <a:br>
            <a:rPr lang="en-US" dirty="0"/>
          </a:br>
          <a:r>
            <a:rPr lang="en-US" dirty="0"/>
            <a:t>System</a:t>
          </a:r>
        </a:p>
      </dgm:t>
    </dgm:pt>
    <dgm:pt modelId="{208A6FD3-B0D6-4B04-9E71-792C4678CA82}" type="parTrans" cxnId="{7D2355FA-CEA6-4EB3-BB61-249E8CC2296E}">
      <dgm:prSet/>
      <dgm:spPr/>
      <dgm:t>
        <a:bodyPr/>
        <a:lstStyle/>
        <a:p>
          <a:endParaRPr lang="en-US"/>
        </a:p>
      </dgm:t>
    </dgm:pt>
    <dgm:pt modelId="{8634444A-E7C8-4325-8C37-BFEFA6E69DCE}" type="sibTrans" cxnId="{7D2355FA-CEA6-4EB3-BB61-249E8CC2296E}">
      <dgm:prSet/>
      <dgm:spPr/>
      <dgm:t>
        <a:bodyPr/>
        <a:lstStyle/>
        <a:p>
          <a:endParaRPr lang="en-US"/>
        </a:p>
      </dgm:t>
    </dgm:pt>
    <dgm:pt modelId="{D632D833-21A9-4343-9EB1-4317AFC13B4F}" type="pres">
      <dgm:prSet presAssocID="{FD6F56DD-CF5C-4529-A268-ED3DE6495382}" presName="Name0" presStyleCnt="0">
        <dgm:presLayoutVars>
          <dgm:resizeHandles/>
        </dgm:presLayoutVars>
      </dgm:prSet>
      <dgm:spPr/>
    </dgm:pt>
    <dgm:pt modelId="{ADB89889-74C4-439F-96FC-6EDAA65EE291}" type="pres">
      <dgm:prSet presAssocID="{93F84FB8-0D9A-40A6-A6E2-B5952C6F8F15}" presName="text" presStyleLbl="node1" presStyleIdx="0" presStyleCnt="4" custScaleX="106235">
        <dgm:presLayoutVars>
          <dgm:bulletEnabled val="1"/>
        </dgm:presLayoutVars>
      </dgm:prSet>
      <dgm:spPr/>
      <dgm:t>
        <a:bodyPr/>
        <a:lstStyle/>
        <a:p>
          <a:endParaRPr lang="en-US"/>
        </a:p>
      </dgm:t>
    </dgm:pt>
    <dgm:pt modelId="{BC847B5D-E6F8-4409-8CCB-E27FDF3C0D2A}" type="pres">
      <dgm:prSet presAssocID="{9388274F-22B1-4600-886F-C8E646E118BF}" presName="space" presStyleCnt="0"/>
      <dgm:spPr/>
    </dgm:pt>
    <dgm:pt modelId="{C99AD3E4-47DF-4EC3-90D7-B970FD802A85}" type="pres">
      <dgm:prSet presAssocID="{33CDBD7C-1312-4E75-84CD-C5C8CEFA5DCD}" presName="text" presStyleLbl="node1" presStyleIdx="1" presStyleCnt="4">
        <dgm:presLayoutVars>
          <dgm:bulletEnabled val="1"/>
        </dgm:presLayoutVars>
      </dgm:prSet>
      <dgm:spPr/>
      <dgm:t>
        <a:bodyPr/>
        <a:lstStyle/>
        <a:p>
          <a:endParaRPr lang="en-US"/>
        </a:p>
      </dgm:t>
    </dgm:pt>
    <dgm:pt modelId="{DC76AF00-143C-4628-ADFE-BA15C3C6AF49}" type="pres">
      <dgm:prSet presAssocID="{F8BF8D42-E9DE-43A3-B111-E0E628B30A70}" presName="space" presStyleCnt="0"/>
      <dgm:spPr/>
    </dgm:pt>
    <dgm:pt modelId="{0F5A4CF9-813D-490B-BF5A-C2FF13DFADDC}" type="pres">
      <dgm:prSet presAssocID="{A2E6F8BF-839F-41F7-8F25-F555CC977E83}" presName="text" presStyleLbl="node1" presStyleIdx="2" presStyleCnt="4" custScaleX="114869">
        <dgm:presLayoutVars>
          <dgm:bulletEnabled val="1"/>
        </dgm:presLayoutVars>
      </dgm:prSet>
      <dgm:spPr/>
      <dgm:t>
        <a:bodyPr/>
        <a:lstStyle/>
        <a:p>
          <a:endParaRPr lang="en-US"/>
        </a:p>
      </dgm:t>
    </dgm:pt>
    <dgm:pt modelId="{4039DA59-D30B-4933-8A92-597285BE820C}" type="pres">
      <dgm:prSet presAssocID="{8634444A-E7C8-4325-8C37-BFEFA6E69DCE}" presName="space" presStyleCnt="0"/>
      <dgm:spPr/>
    </dgm:pt>
    <dgm:pt modelId="{0542C5B3-C641-4D70-8814-9E5D84A47DA0}" type="pres">
      <dgm:prSet presAssocID="{83756BA7-8D66-45AD-9041-B4E16B53547C}" presName="text" presStyleLbl="node1" presStyleIdx="3" presStyleCnt="4" custScaleX="120595" custLinFactNeighborY="41565">
        <dgm:presLayoutVars>
          <dgm:bulletEnabled val="1"/>
        </dgm:presLayoutVars>
      </dgm:prSet>
      <dgm:spPr/>
      <dgm:t>
        <a:bodyPr/>
        <a:lstStyle/>
        <a:p>
          <a:endParaRPr lang="en-US"/>
        </a:p>
      </dgm:t>
    </dgm:pt>
  </dgm:ptLst>
  <dgm:cxnLst>
    <dgm:cxn modelId="{35C07B99-232F-4C11-A3EB-54FA709A12F5}" type="presOf" srcId="{83756BA7-8D66-45AD-9041-B4E16B53547C}" destId="{0542C5B3-C641-4D70-8814-9E5D84A47DA0}" srcOrd="0" destOrd="0" presId="urn:diagrams.loki3.com/VaryingWidthList"/>
    <dgm:cxn modelId="{E0717BBC-D5DA-4219-870A-2A873D80829B}" type="presOf" srcId="{A2E6F8BF-839F-41F7-8F25-F555CC977E83}" destId="{0F5A4CF9-813D-490B-BF5A-C2FF13DFADDC}" srcOrd="0" destOrd="0" presId="urn:diagrams.loki3.com/VaryingWidthList"/>
    <dgm:cxn modelId="{BF134199-8037-456E-9B21-DB726E5318AF}" type="presOf" srcId="{33CDBD7C-1312-4E75-84CD-C5C8CEFA5DCD}" destId="{C99AD3E4-47DF-4EC3-90D7-B970FD802A85}" srcOrd="0" destOrd="0" presId="urn:diagrams.loki3.com/VaryingWidthList"/>
    <dgm:cxn modelId="{4546553A-2961-4510-9DF8-FC4F2302C8C8}" srcId="{FD6F56DD-CF5C-4529-A268-ED3DE6495382}" destId="{33CDBD7C-1312-4E75-84CD-C5C8CEFA5DCD}" srcOrd="1" destOrd="0" parTransId="{00C544EC-55AF-4CAF-B45B-BF006A75D179}" sibTransId="{F8BF8D42-E9DE-43A3-B111-E0E628B30A70}"/>
    <dgm:cxn modelId="{F3DFC1E1-CFA3-449C-BE25-F979ECC7ADAB}" type="presOf" srcId="{FD6F56DD-CF5C-4529-A268-ED3DE6495382}" destId="{D632D833-21A9-4343-9EB1-4317AFC13B4F}" srcOrd="0" destOrd="0" presId="urn:diagrams.loki3.com/VaryingWidthList"/>
    <dgm:cxn modelId="{50A55585-4339-4F18-895D-82852AAB363B}" srcId="{FD6F56DD-CF5C-4529-A268-ED3DE6495382}" destId="{93F84FB8-0D9A-40A6-A6E2-B5952C6F8F15}" srcOrd="0" destOrd="0" parTransId="{BD57FF96-FD83-4FFE-A39C-CBD627D4B852}" sibTransId="{9388274F-22B1-4600-886F-C8E646E118BF}"/>
    <dgm:cxn modelId="{7D2355FA-CEA6-4EB3-BB61-249E8CC2296E}" srcId="{FD6F56DD-CF5C-4529-A268-ED3DE6495382}" destId="{A2E6F8BF-839F-41F7-8F25-F555CC977E83}" srcOrd="2" destOrd="0" parTransId="{208A6FD3-B0D6-4B04-9E71-792C4678CA82}" sibTransId="{8634444A-E7C8-4325-8C37-BFEFA6E69DCE}"/>
    <dgm:cxn modelId="{10380835-B002-43FF-AA1D-F5680A1ABECC}" srcId="{FD6F56DD-CF5C-4529-A268-ED3DE6495382}" destId="{83756BA7-8D66-45AD-9041-B4E16B53547C}" srcOrd="3" destOrd="0" parTransId="{589DF5D7-E65B-408E-8653-C166E3B193E4}" sibTransId="{95269422-2391-4F63-945A-9554B8032927}"/>
    <dgm:cxn modelId="{1CB15205-72AE-4E8E-8520-9F202D0F2521}" type="presOf" srcId="{93F84FB8-0D9A-40A6-A6E2-B5952C6F8F15}" destId="{ADB89889-74C4-439F-96FC-6EDAA65EE291}" srcOrd="0" destOrd="0" presId="urn:diagrams.loki3.com/VaryingWidthList"/>
    <dgm:cxn modelId="{3F48CF92-4EAF-4EDD-A68D-627FA6D739C8}" type="presParOf" srcId="{D632D833-21A9-4343-9EB1-4317AFC13B4F}" destId="{ADB89889-74C4-439F-96FC-6EDAA65EE291}" srcOrd="0" destOrd="0" presId="urn:diagrams.loki3.com/VaryingWidthList"/>
    <dgm:cxn modelId="{A2141064-55BB-4E22-8679-E3616D1B23A7}" type="presParOf" srcId="{D632D833-21A9-4343-9EB1-4317AFC13B4F}" destId="{BC847B5D-E6F8-4409-8CCB-E27FDF3C0D2A}" srcOrd="1" destOrd="0" presId="urn:diagrams.loki3.com/VaryingWidthList"/>
    <dgm:cxn modelId="{0AE1B46E-889C-4600-909F-04C0FC8F0595}" type="presParOf" srcId="{D632D833-21A9-4343-9EB1-4317AFC13B4F}" destId="{C99AD3E4-47DF-4EC3-90D7-B970FD802A85}" srcOrd="2" destOrd="0" presId="urn:diagrams.loki3.com/VaryingWidthList"/>
    <dgm:cxn modelId="{56D49069-9F1F-4ECD-8413-470CB83560D6}" type="presParOf" srcId="{D632D833-21A9-4343-9EB1-4317AFC13B4F}" destId="{DC76AF00-143C-4628-ADFE-BA15C3C6AF49}" srcOrd="3" destOrd="0" presId="urn:diagrams.loki3.com/VaryingWidthList"/>
    <dgm:cxn modelId="{09A7B68E-6FCF-412D-A781-DB25C7923078}" type="presParOf" srcId="{D632D833-21A9-4343-9EB1-4317AFC13B4F}" destId="{0F5A4CF9-813D-490B-BF5A-C2FF13DFADDC}" srcOrd="4" destOrd="0" presId="urn:diagrams.loki3.com/VaryingWidthList"/>
    <dgm:cxn modelId="{CE446720-09F4-4F1B-BAC4-F1BFCDA92B02}" type="presParOf" srcId="{D632D833-21A9-4343-9EB1-4317AFC13B4F}" destId="{4039DA59-D30B-4933-8A92-597285BE820C}" srcOrd="5" destOrd="0" presId="urn:diagrams.loki3.com/VaryingWidthList"/>
    <dgm:cxn modelId="{7E339E25-CA35-4684-A9A1-235E09883C30}" type="presParOf" srcId="{D632D833-21A9-4343-9EB1-4317AFC13B4F}" destId="{0542C5B3-C641-4D70-8814-9E5D84A47DA0}"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6F56DD-CF5C-4529-A268-ED3DE6495382}" type="doc">
      <dgm:prSet loTypeId="urn:diagrams.loki3.com/VaryingWidthList" loCatId="list" qsTypeId="urn:microsoft.com/office/officeart/2005/8/quickstyle/simple1" qsCatId="simple" csTypeId="urn:microsoft.com/office/officeart/2005/8/colors/accent1_2" csCatId="accent1" phldr="1"/>
      <dgm:spPr/>
    </dgm:pt>
    <dgm:pt modelId="{83756BA7-8D66-45AD-9041-B4E16B53547C}">
      <dgm:prSet phldrT="[Text]">
        <dgm:style>
          <a:lnRef idx="2">
            <a:schemeClr val="dk1"/>
          </a:lnRef>
          <a:fillRef idx="1">
            <a:schemeClr val="lt1"/>
          </a:fillRef>
          <a:effectRef idx="0">
            <a:schemeClr val="dk1"/>
          </a:effectRef>
          <a:fontRef idx="minor">
            <a:schemeClr val="dk1"/>
          </a:fontRef>
        </dgm:style>
      </dgm:prSet>
      <dgm:spPr/>
      <dgm:t>
        <a:bodyPr/>
        <a:lstStyle/>
        <a:p>
          <a:r>
            <a:rPr lang="en-US" dirty="0"/>
            <a:t>Hardware</a:t>
          </a:r>
        </a:p>
      </dgm:t>
    </dgm:pt>
    <dgm:pt modelId="{589DF5D7-E65B-408E-8653-C166E3B193E4}" type="parTrans" cxnId="{10380835-B002-43FF-AA1D-F5680A1ABECC}">
      <dgm:prSet/>
      <dgm:spPr/>
      <dgm:t>
        <a:bodyPr/>
        <a:lstStyle/>
        <a:p>
          <a:endParaRPr lang="en-US"/>
        </a:p>
      </dgm:t>
    </dgm:pt>
    <dgm:pt modelId="{95269422-2391-4F63-945A-9554B8032927}" type="sibTrans" cxnId="{10380835-B002-43FF-AA1D-F5680A1ABECC}">
      <dgm:prSet/>
      <dgm:spPr/>
      <dgm:t>
        <a:bodyPr/>
        <a:lstStyle/>
        <a:p>
          <a:endParaRPr lang="en-US"/>
        </a:p>
      </dgm:t>
    </dgm:pt>
    <dgm:pt modelId="{93F84FB8-0D9A-40A6-A6E2-B5952C6F8F15}">
      <dgm:prSet phldrT="[Text]">
        <dgm:style>
          <a:lnRef idx="2">
            <a:schemeClr val="dk1"/>
          </a:lnRef>
          <a:fillRef idx="1">
            <a:schemeClr val="lt1"/>
          </a:fillRef>
          <a:effectRef idx="0">
            <a:schemeClr val="dk1"/>
          </a:effectRef>
          <a:fontRef idx="minor">
            <a:schemeClr val="dk1"/>
          </a:fontRef>
        </dgm:style>
      </dgm:prSet>
      <dgm:spPr/>
      <dgm:t>
        <a:bodyPr/>
        <a:lstStyle/>
        <a:p>
          <a:r>
            <a:rPr lang="en-US" dirty="0"/>
            <a:t>Application</a:t>
          </a:r>
        </a:p>
      </dgm:t>
    </dgm:pt>
    <dgm:pt modelId="{BD57FF96-FD83-4FFE-A39C-CBD627D4B852}" type="parTrans" cxnId="{50A55585-4339-4F18-895D-82852AAB363B}">
      <dgm:prSet/>
      <dgm:spPr/>
      <dgm:t>
        <a:bodyPr/>
        <a:lstStyle/>
        <a:p>
          <a:endParaRPr lang="en-US"/>
        </a:p>
      </dgm:t>
    </dgm:pt>
    <dgm:pt modelId="{9388274F-22B1-4600-886F-C8E646E118BF}" type="sibTrans" cxnId="{50A55585-4339-4F18-895D-82852AAB363B}">
      <dgm:prSet/>
      <dgm:spPr/>
      <dgm:t>
        <a:bodyPr/>
        <a:lstStyle/>
        <a:p>
          <a:endParaRPr lang="en-US"/>
        </a:p>
      </dgm:t>
    </dgm:pt>
    <dgm:pt modelId="{33CDBD7C-1312-4E75-84CD-C5C8CEFA5DCD}">
      <dgm:prSet phldrT="[Text]">
        <dgm:style>
          <a:lnRef idx="2">
            <a:schemeClr val="dk1"/>
          </a:lnRef>
          <a:fillRef idx="1">
            <a:schemeClr val="lt1"/>
          </a:fillRef>
          <a:effectRef idx="0">
            <a:schemeClr val="dk1"/>
          </a:effectRef>
          <a:fontRef idx="minor">
            <a:schemeClr val="dk1"/>
          </a:fontRef>
        </dgm:style>
      </dgm:prSet>
      <dgm:spPr/>
      <dgm:t>
        <a:bodyPr/>
        <a:lstStyle/>
        <a:p>
          <a:r>
            <a:rPr lang="en-US" dirty="0"/>
            <a:t>Middleware</a:t>
          </a:r>
        </a:p>
      </dgm:t>
    </dgm:pt>
    <dgm:pt modelId="{00C544EC-55AF-4CAF-B45B-BF006A75D179}" type="parTrans" cxnId="{4546553A-2961-4510-9DF8-FC4F2302C8C8}">
      <dgm:prSet/>
      <dgm:spPr/>
      <dgm:t>
        <a:bodyPr/>
        <a:lstStyle/>
        <a:p>
          <a:endParaRPr lang="en-US"/>
        </a:p>
      </dgm:t>
    </dgm:pt>
    <dgm:pt modelId="{F8BF8D42-E9DE-43A3-B111-E0E628B30A70}" type="sibTrans" cxnId="{4546553A-2961-4510-9DF8-FC4F2302C8C8}">
      <dgm:prSet/>
      <dgm:spPr/>
      <dgm:t>
        <a:bodyPr/>
        <a:lstStyle/>
        <a:p>
          <a:endParaRPr lang="en-US"/>
        </a:p>
      </dgm:t>
    </dgm:pt>
    <dgm:pt modelId="{A2E6F8BF-839F-41F7-8F25-F555CC977E83}">
      <dgm:prSet phldrT="[Text]">
        <dgm:style>
          <a:lnRef idx="2">
            <a:schemeClr val="dk1"/>
          </a:lnRef>
          <a:fillRef idx="1">
            <a:schemeClr val="lt1"/>
          </a:fillRef>
          <a:effectRef idx="0">
            <a:schemeClr val="dk1"/>
          </a:effectRef>
          <a:fontRef idx="minor">
            <a:schemeClr val="dk1"/>
          </a:fontRef>
        </dgm:style>
      </dgm:prSet>
      <dgm:spPr/>
      <dgm:t>
        <a:bodyPr/>
        <a:lstStyle/>
        <a:p>
          <a:r>
            <a:rPr lang="en-US" dirty="0"/>
            <a:t>Operating </a:t>
          </a:r>
          <a:br>
            <a:rPr lang="en-US" dirty="0"/>
          </a:br>
          <a:r>
            <a:rPr lang="en-US" dirty="0"/>
            <a:t>System</a:t>
          </a:r>
        </a:p>
      </dgm:t>
    </dgm:pt>
    <dgm:pt modelId="{208A6FD3-B0D6-4B04-9E71-792C4678CA82}" type="parTrans" cxnId="{7D2355FA-CEA6-4EB3-BB61-249E8CC2296E}">
      <dgm:prSet/>
      <dgm:spPr/>
      <dgm:t>
        <a:bodyPr/>
        <a:lstStyle/>
        <a:p>
          <a:endParaRPr lang="en-US"/>
        </a:p>
      </dgm:t>
    </dgm:pt>
    <dgm:pt modelId="{8634444A-E7C8-4325-8C37-BFEFA6E69DCE}" type="sibTrans" cxnId="{7D2355FA-CEA6-4EB3-BB61-249E8CC2296E}">
      <dgm:prSet/>
      <dgm:spPr/>
      <dgm:t>
        <a:bodyPr/>
        <a:lstStyle/>
        <a:p>
          <a:endParaRPr lang="en-US"/>
        </a:p>
      </dgm:t>
    </dgm:pt>
    <dgm:pt modelId="{D632D833-21A9-4343-9EB1-4317AFC13B4F}" type="pres">
      <dgm:prSet presAssocID="{FD6F56DD-CF5C-4529-A268-ED3DE6495382}" presName="Name0" presStyleCnt="0">
        <dgm:presLayoutVars>
          <dgm:resizeHandles/>
        </dgm:presLayoutVars>
      </dgm:prSet>
      <dgm:spPr/>
    </dgm:pt>
    <dgm:pt modelId="{ADB89889-74C4-439F-96FC-6EDAA65EE291}" type="pres">
      <dgm:prSet presAssocID="{93F84FB8-0D9A-40A6-A6E2-B5952C6F8F15}" presName="text" presStyleLbl="node1" presStyleIdx="0" presStyleCnt="4" custScaleX="106235">
        <dgm:presLayoutVars>
          <dgm:bulletEnabled val="1"/>
        </dgm:presLayoutVars>
      </dgm:prSet>
      <dgm:spPr/>
      <dgm:t>
        <a:bodyPr/>
        <a:lstStyle/>
        <a:p>
          <a:endParaRPr lang="en-US"/>
        </a:p>
      </dgm:t>
    </dgm:pt>
    <dgm:pt modelId="{BC847B5D-E6F8-4409-8CCB-E27FDF3C0D2A}" type="pres">
      <dgm:prSet presAssocID="{9388274F-22B1-4600-886F-C8E646E118BF}" presName="space" presStyleCnt="0"/>
      <dgm:spPr/>
    </dgm:pt>
    <dgm:pt modelId="{C99AD3E4-47DF-4EC3-90D7-B970FD802A85}" type="pres">
      <dgm:prSet presAssocID="{33CDBD7C-1312-4E75-84CD-C5C8CEFA5DCD}" presName="text" presStyleLbl="node1" presStyleIdx="1" presStyleCnt="4">
        <dgm:presLayoutVars>
          <dgm:bulletEnabled val="1"/>
        </dgm:presLayoutVars>
      </dgm:prSet>
      <dgm:spPr/>
      <dgm:t>
        <a:bodyPr/>
        <a:lstStyle/>
        <a:p>
          <a:endParaRPr lang="en-US"/>
        </a:p>
      </dgm:t>
    </dgm:pt>
    <dgm:pt modelId="{DC76AF00-143C-4628-ADFE-BA15C3C6AF49}" type="pres">
      <dgm:prSet presAssocID="{F8BF8D42-E9DE-43A3-B111-E0E628B30A70}" presName="space" presStyleCnt="0"/>
      <dgm:spPr/>
    </dgm:pt>
    <dgm:pt modelId="{0F5A4CF9-813D-490B-BF5A-C2FF13DFADDC}" type="pres">
      <dgm:prSet presAssocID="{A2E6F8BF-839F-41F7-8F25-F555CC977E83}" presName="text" presStyleLbl="node1" presStyleIdx="2" presStyleCnt="4" custScaleX="114869">
        <dgm:presLayoutVars>
          <dgm:bulletEnabled val="1"/>
        </dgm:presLayoutVars>
      </dgm:prSet>
      <dgm:spPr/>
      <dgm:t>
        <a:bodyPr/>
        <a:lstStyle/>
        <a:p>
          <a:endParaRPr lang="en-US"/>
        </a:p>
      </dgm:t>
    </dgm:pt>
    <dgm:pt modelId="{4039DA59-D30B-4933-8A92-597285BE820C}" type="pres">
      <dgm:prSet presAssocID="{8634444A-E7C8-4325-8C37-BFEFA6E69DCE}" presName="space" presStyleCnt="0"/>
      <dgm:spPr/>
    </dgm:pt>
    <dgm:pt modelId="{0542C5B3-C641-4D70-8814-9E5D84A47DA0}" type="pres">
      <dgm:prSet presAssocID="{83756BA7-8D66-45AD-9041-B4E16B53547C}" presName="text" presStyleLbl="node1" presStyleIdx="3" presStyleCnt="4" custScaleX="120595" custLinFactNeighborY="41565">
        <dgm:presLayoutVars>
          <dgm:bulletEnabled val="1"/>
        </dgm:presLayoutVars>
      </dgm:prSet>
      <dgm:spPr/>
      <dgm:t>
        <a:bodyPr/>
        <a:lstStyle/>
        <a:p>
          <a:endParaRPr lang="en-US"/>
        </a:p>
      </dgm:t>
    </dgm:pt>
  </dgm:ptLst>
  <dgm:cxnLst>
    <dgm:cxn modelId="{4546553A-2961-4510-9DF8-FC4F2302C8C8}" srcId="{FD6F56DD-CF5C-4529-A268-ED3DE6495382}" destId="{33CDBD7C-1312-4E75-84CD-C5C8CEFA5DCD}" srcOrd="1" destOrd="0" parTransId="{00C544EC-55AF-4CAF-B45B-BF006A75D179}" sibTransId="{F8BF8D42-E9DE-43A3-B111-E0E628B30A70}"/>
    <dgm:cxn modelId="{921DE967-D5AF-4A57-9106-AA22A3E11131}" type="presOf" srcId="{A2E6F8BF-839F-41F7-8F25-F555CC977E83}" destId="{0F5A4CF9-813D-490B-BF5A-C2FF13DFADDC}" srcOrd="0" destOrd="0" presId="urn:diagrams.loki3.com/VaryingWidthList"/>
    <dgm:cxn modelId="{10380835-B002-43FF-AA1D-F5680A1ABECC}" srcId="{FD6F56DD-CF5C-4529-A268-ED3DE6495382}" destId="{83756BA7-8D66-45AD-9041-B4E16B53547C}" srcOrd="3" destOrd="0" parTransId="{589DF5D7-E65B-408E-8653-C166E3B193E4}" sibTransId="{95269422-2391-4F63-945A-9554B8032927}"/>
    <dgm:cxn modelId="{D30AEB43-2ABE-4018-A37F-342B35144174}" type="presOf" srcId="{83756BA7-8D66-45AD-9041-B4E16B53547C}" destId="{0542C5B3-C641-4D70-8814-9E5D84A47DA0}" srcOrd="0" destOrd="0" presId="urn:diagrams.loki3.com/VaryingWidthList"/>
    <dgm:cxn modelId="{F0C23399-102E-4EA4-A87F-9242ED5D96BF}" type="presOf" srcId="{93F84FB8-0D9A-40A6-A6E2-B5952C6F8F15}" destId="{ADB89889-74C4-439F-96FC-6EDAA65EE291}" srcOrd="0" destOrd="0" presId="urn:diagrams.loki3.com/VaryingWidthList"/>
    <dgm:cxn modelId="{50A55585-4339-4F18-895D-82852AAB363B}" srcId="{FD6F56DD-CF5C-4529-A268-ED3DE6495382}" destId="{93F84FB8-0D9A-40A6-A6E2-B5952C6F8F15}" srcOrd="0" destOrd="0" parTransId="{BD57FF96-FD83-4FFE-A39C-CBD627D4B852}" sibTransId="{9388274F-22B1-4600-886F-C8E646E118BF}"/>
    <dgm:cxn modelId="{D54A62B2-2CA0-4287-82C7-D3F24AD2E27A}" type="presOf" srcId="{FD6F56DD-CF5C-4529-A268-ED3DE6495382}" destId="{D632D833-21A9-4343-9EB1-4317AFC13B4F}" srcOrd="0" destOrd="0" presId="urn:diagrams.loki3.com/VaryingWidthList"/>
    <dgm:cxn modelId="{7D2355FA-CEA6-4EB3-BB61-249E8CC2296E}" srcId="{FD6F56DD-CF5C-4529-A268-ED3DE6495382}" destId="{A2E6F8BF-839F-41F7-8F25-F555CC977E83}" srcOrd="2" destOrd="0" parTransId="{208A6FD3-B0D6-4B04-9E71-792C4678CA82}" sibTransId="{8634444A-E7C8-4325-8C37-BFEFA6E69DCE}"/>
    <dgm:cxn modelId="{E7CE70AA-D892-4854-BE91-9C8AC0ADA4B8}" type="presOf" srcId="{33CDBD7C-1312-4E75-84CD-C5C8CEFA5DCD}" destId="{C99AD3E4-47DF-4EC3-90D7-B970FD802A85}" srcOrd="0" destOrd="0" presId="urn:diagrams.loki3.com/VaryingWidthList"/>
    <dgm:cxn modelId="{4FA4C2CD-F100-430D-AA27-0BC1F4AD0F0A}" type="presParOf" srcId="{D632D833-21A9-4343-9EB1-4317AFC13B4F}" destId="{ADB89889-74C4-439F-96FC-6EDAA65EE291}" srcOrd="0" destOrd="0" presId="urn:diagrams.loki3.com/VaryingWidthList"/>
    <dgm:cxn modelId="{FB975ADB-002B-4AF1-9E93-8ADD9F783E79}" type="presParOf" srcId="{D632D833-21A9-4343-9EB1-4317AFC13B4F}" destId="{BC847B5D-E6F8-4409-8CCB-E27FDF3C0D2A}" srcOrd="1" destOrd="0" presId="urn:diagrams.loki3.com/VaryingWidthList"/>
    <dgm:cxn modelId="{C9894D82-8FED-48F9-BC79-6C5309617F08}" type="presParOf" srcId="{D632D833-21A9-4343-9EB1-4317AFC13B4F}" destId="{C99AD3E4-47DF-4EC3-90D7-B970FD802A85}" srcOrd="2" destOrd="0" presId="urn:diagrams.loki3.com/VaryingWidthList"/>
    <dgm:cxn modelId="{52BBFDAA-8A89-473E-BD27-15B15EB6B1B5}" type="presParOf" srcId="{D632D833-21A9-4343-9EB1-4317AFC13B4F}" destId="{DC76AF00-143C-4628-ADFE-BA15C3C6AF49}" srcOrd="3" destOrd="0" presId="urn:diagrams.loki3.com/VaryingWidthList"/>
    <dgm:cxn modelId="{4F2E0D0F-34CC-4C5F-BB7F-A50234EACCF1}" type="presParOf" srcId="{D632D833-21A9-4343-9EB1-4317AFC13B4F}" destId="{0F5A4CF9-813D-490B-BF5A-C2FF13DFADDC}" srcOrd="4" destOrd="0" presId="urn:diagrams.loki3.com/VaryingWidthList"/>
    <dgm:cxn modelId="{BFDC0144-A513-437D-AC17-FDAD2CF17E40}" type="presParOf" srcId="{D632D833-21A9-4343-9EB1-4317AFC13B4F}" destId="{4039DA59-D30B-4933-8A92-597285BE820C}" srcOrd="5" destOrd="0" presId="urn:diagrams.loki3.com/VaryingWidthList"/>
    <dgm:cxn modelId="{B11B73C4-9157-4E9B-9D1F-F98343851D38}" type="presParOf" srcId="{D632D833-21A9-4343-9EB1-4317AFC13B4F}" destId="{0542C5B3-C641-4D70-8814-9E5D84A47DA0}"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6F56DD-CF5C-4529-A268-ED3DE6495382}" type="doc">
      <dgm:prSet loTypeId="urn:diagrams.loki3.com/VaryingWidthList" loCatId="list" qsTypeId="urn:microsoft.com/office/officeart/2005/8/quickstyle/simple1" qsCatId="simple" csTypeId="urn:microsoft.com/office/officeart/2005/8/colors/accent1_2" csCatId="accent1" phldr="1"/>
      <dgm:spPr/>
    </dgm:pt>
    <dgm:pt modelId="{83756BA7-8D66-45AD-9041-B4E16B53547C}">
      <dgm:prSet phldrT="[Text]">
        <dgm:style>
          <a:lnRef idx="2">
            <a:schemeClr val="dk1"/>
          </a:lnRef>
          <a:fillRef idx="1">
            <a:schemeClr val="lt1"/>
          </a:fillRef>
          <a:effectRef idx="0">
            <a:schemeClr val="dk1"/>
          </a:effectRef>
          <a:fontRef idx="minor">
            <a:schemeClr val="dk1"/>
          </a:fontRef>
        </dgm:style>
      </dgm:prSet>
      <dgm:spPr/>
      <dgm:t>
        <a:bodyPr/>
        <a:lstStyle/>
        <a:p>
          <a:r>
            <a:rPr lang="en-US" dirty="0"/>
            <a:t>Hardware</a:t>
          </a:r>
        </a:p>
      </dgm:t>
    </dgm:pt>
    <dgm:pt modelId="{589DF5D7-E65B-408E-8653-C166E3B193E4}" type="parTrans" cxnId="{10380835-B002-43FF-AA1D-F5680A1ABECC}">
      <dgm:prSet/>
      <dgm:spPr/>
      <dgm:t>
        <a:bodyPr/>
        <a:lstStyle/>
        <a:p>
          <a:endParaRPr lang="en-US"/>
        </a:p>
      </dgm:t>
    </dgm:pt>
    <dgm:pt modelId="{95269422-2391-4F63-945A-9554B8032927}" type="sibTrans" cxnId="{10380835-B002-43FF-AA1D-F5680A1ABECC}">
      <dgm:prSet/>
      <dgm:spPr/>
      <dgm:t>
        <a:bodyPr/>
        <a:lstStyle/>
        <a:p>
          <a:endParaRPr lang="en-US"/>
        </a:p>
      </dgm:t>
    </dgm:pt>
    <dgm:pt modelId="{93F84FB8-0D9A-40A6-A6E2-B5952C6F8F15}">
      <dgm:prSet phldrT="[Text]">
        <dgm:style>
          <a:lnRef idx="2">
            <a:schemeClr val="dk1"/>
          </a:lnRef>
          <a:fillRef idx="1">
            <a:schemeClr val="lt1"/>
          </a:fillRef>
          <a:effectRef idx="0">
            <a:schemeClr val="dk1"/>
          </a:effectRef>
          <a:fontRef idx="minor">
            <a:schemeClr val="dk1"/>
          </a:fontRef>
        </dgm:style>
      </dgm:prSet>
      <dgm:spPr/>
      <dgm:t>
        <a:bodyPr/>
        <a:lstStyle/>
        <a:p>
          <a:r>
            <a:rPr lang="en-US" dirty="0"/>
            <a:t>Application</a:t>
          </a:r>
        </a:p>
      </dgm:t>
    </dgm:pt>
    <dgm:pt modelId="{BD57FF96-FD83-4FFE-A39C-CBD627D4B852}" type="parTrans" cxnId="{50A55585-4339-4F18-895D-82852AAB363B}">
      <dgm:prSet/>
      <dgm:spPr/>
      <dgm:t>
        <a:bodyPr/>
        <a:lstStyle/>
        <a:p>
          <a:endParaRPr lang="en-US"/>
        </a:p>
      </dgm:t>
    </dgm:pt>
    <dgm:pt modelId="{9388274F-22B1-4600-886F-C8E646E118BF}" type="sibTrans" cxnId="{50A55585-4339-4F18-895D-82852AAB363B}">
      <dgm:prSet/>
      <dgm:spPr/>
      <dgm:t>
        <a:bodyPr/>
        <a:lstStyle/>
        <a:p>
          <a:endParaRPr lang="en-US"/>
        </a:p>
      </dgm:t>
    </dgm:pt>
    <dgm:pt modelId="{33CDBD7C-1312-4E75-84CD-C5C8CEFA5DCD}">
      <dgm:prSet phldrT="[Text]">
        <dgm:style>
          <a:lnRef idx="2">
            <a:schemeClr val="dk1"/>
          </a:lnRef>
          <a:fillRef idx="1">
            <a:schemeClr val="lt1"/>
          </a:fillRef>
          <a:effectRef idx="0">
            <a:schemeClr val="dk1"/>
          </a:effectRef>
          <a:fontRef idx="minor">
            <a:schemeClr val="dk1"/>
          </a:fontRef>
        </dgm:style>
      </dgm:prSet>
      <dgm:spPr/>
      <dgm:t>
        <a:bodyPr/>
        <a:lstStyle/>
        <a:p>
          <a:r>
            <a:rPr lang="en-US" dirty="0"/>
            <a:t>Middleware</a:t>
          </a:r>
        </a:p>
      </dgm:t>
    </dgm:pt>
    <dgm:pt modelId="{00C544EC-55AF-4CAF-B45B-BF006A75D179}" type="parTrans" cxnId="{4546553A-2961-4510-9DF8-FC4F2302C8C8}">
      <dgm:prSet/>
      <dgm:spPr/>
      <dgm:t>
        <a:bodyPr/>
        <a:lstStyle/>
        <a:p>
          <a:endParaRPr lang="en-US"/>
        </a:p>
      </dgm:t>
    </dgm:pt>
    <dgm:pt modelId="{F8BF8D42-E9DE-43A3-B111-E0E628B30A70}" type="sibTrans" cxnId="{4546553A-2961-4510-9DF8-FC4F2302C8C8}">
      <dgm:prSet/>
      <dgm:spPr/>
      <dgm:t>
        <a:bodyPr/>
        <a:lstStyle/>
        <a:p>
          <a:endParaRPr lang="en-US"/>
        </a:p>
      </dgm:t>
    </dgm:pt>
    <dgm:pt modelId="{A2E6F8BF-839F-41F7-8F25-F555CC977E83}">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Operating </a:t>
          </a:r>
          <a:br>
            <a:rPr lang="en-US" dirty="0" smtClean="0"/>
          </a:br>
          <a:r>
            <a:rPr lang="en-US" dirty="0" smtClean="0"/>
            <a:t>System</a:t>
          </a:r>
          <a:endParaRPr lang="en-US" dirty="0"/>
        </a:p>
      </dgm:t>
    </dgm:pt>
    <dgm:pt modelId="{208A6FD3-B0D6-4B04-9E71-792C4678CA82}" type="parTrans" cxnId="{7D2355FA-CEA6-4EB3-BB61-249E8CC2296E}">
      <dgm:prSet/>
      <dgm:spPr/>
      <dgm:t>
        <a:bodyPr/>
        <a:lstStyle/>
        <a:p>
          <a:endParaRPr lang="en-US"/>
        </a:p>
      </dgm:t>
    </dgm:pt>
    <dgm:pt modelId="{8634444A-E7C8-4325-8C37-BFEFA6E69DCE}" type="sibTrans" cxnId="{7D2355FA-CEA6-4EB3-BB61-249E8CC2296E}">
      <dgm:prSet/>
      <dgm:spPr/>
      <dgm:t>
        <a:bodyPr/>
        <a:lstStyle/>
        <a:p>
          <a:endParaRPr lang="en-US"/>
        </a:p>
      </dgm:t>
    </dgm:pt>
    <dgm:pt modelId="{4F598569-66BB-426E-B29A-49B00A4C4350}">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Hypervisor</a:t>
          </a:r>
          <a:endParaRPr lang="en-US" dirty="0"/>
        </a:p>
      </dgm:t>
    </dgm:pt>
    <dgm:pt modelId="{9C17CC4D-3BBF-4BC6-BFDE-3E3CA5810823}" type="parTrans" cxnId="{94296284-AF70-4ADB-8C15-AE5F8E890939}">
      <dgm:prSet/>
      <dgm:spPr/>
      <dgm:t>
        <a:bodyPr/>
        <a:lstStyle/>
        <a:p>
          <a:endParaRPr lang="en-US"/>
        </a:p>
      </dgm:t>
    </dgm:pt>
    <dgm:pt modelId="{7BF11294-7623-439A-9F4F-128DBC6647A9}" type="sibTrans" cxnId="{94296284-AF70-4ADB-8C15-AE5F8E890939}">
      <dgm:prSet/>
      <dgm:spPr/>
      <dgm:t>
        <a:bodyPr/>
        <a:lstStyle/>
        <a:p>
          <a:endParaRPr lang="en-US"/>
        </a:p>
      </dgm:t>
    </dgm:pt>
    <dgm:pt modelId="{D632D833-21A9-4343-9EB1-4317AFC13B4F}" type="pres">
      <dgm:prSet presAssocID="{FD6F56DD-CF5C-4529-A268-ED3DE6495382}" presName="Name0" presStyleCnt="0">
        <dgm:presLayoutVars>
          <dgm:resizeHandles/>
        </dgm:presLayoutVars>
      </dgm:prSet>
      <dgm:spPr/>
    </dgm:pt>
    <dgm:pt modelId="{ADB89889-74C4-439F-96FC-6EDAA65EE291}" type="pres">
      <dgm:prSet presAssocID="{93F84FB8-0D9A-40A6-A6E2-B5952C6F8F15}" presName="text" presStyleLbl="node1" presStyleIdx="0" presStyleCnt="5" custScaleX="124549" custScaleY="103625">
        <dgm:presLayoutVars>
          <dgm:bulletEnabled val="1"/>
        </dgm:presLayoutVars>
      </dgm:prSet>
      <dgm:spPr/>
      <dgm:t>
        <a:bodyPr/>
        <a:lstStyle/>
        <a:p>
          <a:endParaRPr lang="en-US"/>
        </a:p>
      </dgm:t>
    </dgm:pt>
    <dgm:pt modelId="{BC847B5D-E6F8-4409-8CCB-E27FDF3C0D2A}" type="pres">
      <dgm:prSet presAssocID="{9388274F-22B1-4600-886F-C8E646E118BF}" presName="space" presStyleCnt="0"/>
      <dgm:spPr/>
    </dgm:pt>
    <dgm:pt modelId="{C99AD3E4-47DF-4EC3-90D7-B970FD802A85}" type="pres">
      <dgm:prSet presAssocID="{33CDBD7C-1312-4E75-84CD-C5C8CEFA5DCD}" presName="text" presStyleLbl="node1" presStyleIdx="1" presStyleCnt="5" custScaleX="120061" custScaleY="100676">
        <dgm:presLayoutVars>
          <dgm:bulletEnabled val="1"/>
        </dgm:presLayoutVars>
      </dgm:prSet>
      <dgm:spPr/>
      <dgm:t>
        <a:bodyPr/>
        <a:lstStyle/>
        <a:p>
          <a:endParaRPr lang="en-US"/>
        </a:p>
      </dgm:t>
    </dgm:pt>
    <dgm:pt modelId="{DC76AF00-143C-4628-ADFE-BA15C3C6AF49}" type="pres">
      <dgm:prSet presAssocID="{F8BF8D42-E9DE-43A3-B111-E0E628B30A70}" presName="space" presStyleCnt="0"/>
      <dgm:spPr/>
    </dgm:pt>
    <dgm:pt modelId="{0F5A4CF9-813D-490B-BF5A-C2FF13DFADDC}" type="pres">
      <dgm:prSet presAssocID="{A2E6F8BF-839F-41F7-8F25-F555CC977E83}" presName="text" presStyleLbl="node1" presStyleIdx="2" presStyleCnt="5" custScaleX="141799" custScaleY="94503" custLinFactNeighborX="0" custLinFactNeighborY="-46412">
        <dgm:presLayoutVars>
          <dgm:bulletEnabled val="1"/>
        </dgm:presLayoutVars>
      </dgm:prSet>
      <dgm:spPr/>
      <dgm:t>
        <a:bodyPr/>
        <a:lstStyle/>
        <a:p>
          <a:endParaRPr lang="en-US"/>
        </a:p>
      </dgm:t>
    </dgm:pt>
    <dgm:pt modelId="{4039DA59-D30B-4933-8A92-597285BE820C}" type="pres">
      <dgm:prSet presAssocID="{8634444A-E7C8-4325-8C37-BFEFA6E69DCE}" presName="space" presStyleCnt="0"/>
      <dgm:spPr/>
    </dgm:pt>
    <dgm:pt modelId="{726F633F-177F-4F7B-9AFE-64243CA2ED61}" type="pres">
      <dgm:prSet presAssocID="{4F598569-66BB-426E-B29A-49B00A4C4350}" presName="text" presStyleLbl="node1" presStyleIdx="3" presStyleCnt="5" custScaleX="134669" custScaleY="105258">
        <dgm:presLayoutVars>
          <dgm:bulletEnabled val="1"/>
        </dgm:presLayoutVars>
      </dgm:prSet>
      <dgm:spPr/>
      <dgm:t>
        <a:bodyPr/>
        <a:lstStyle/>
        <a:p>
          <a:endParaRPr lang="en-US"/>
        </a:p>
      </dgm:t>
    </dgm:pt>
    <dgm:pt modelId="{3BF5D6E0-43FE-421A-9C95-AF32512AAA19}" type="pres">
      <dgm:prSet presAssocID="{7BF11294-7623-439A-9F4F-128DBC6647A9}" presName="space" presStyleCnt="0"/>
      <dgm:spPr/>
    </dgm:pt>
    <dgm:pt modelId="{0542C5B3-C641-4D70-8814-9E5D84A47DA0}" type="pres">
      <dgm:prSet presAssocID="{83756BA7-8D66-45AD-9041-B4E16B53547C}" presName="text" presStyleLbl="node1" presStyleIdx="4" presStyleCnt="5" custScaleX="146213" custLinFactNeighborY="41565">
        <dgm:presLayoutVars>
          <dgm:bulletEnabled val="1"/>
        </dgm:presLayoutVars>
      </dgm:prSet>
      <dgm:spPr/>
      <dgm:t>
        <a:bodyPr/>
        <a:lstStyle/>
        <a:p>
          <a:endParaRPr lang="en-US"/>
        </a:p>
      </dgm:t>
    </dgm:pt>
  </dgm:ptLst>
  <dgm:cxnLst>
    <dgm:cxn modelId="{B4ED1E32-EA22-4ADF-AF3F-8B105A9B9666}" type="presOf" srcId="{A2E6F8BF-839F-41F7-8F25-F555CC977E83}" destId="{0F5A4CF9-813D-490B-BF5A-C2FF13DFADDC}" srcOrd="0" destOrd="0" presId="urn:diagrams.loki3.com/VaryingWidthList"/>
    <dgm:cxn modelId="{94296284-AF70-4ADB-8C15-AE5F8E890939}" srcId="{FD6F56DD-CF5C-4529-A268-ED3DE6495382}" destId="{4F598569-66BB-426E-B29A-49B00A4C4350}" srcOrd="3" destOrd="0" parTransId="{9C17CC4D-3BBF-4BC6-BFDE-3E3CA5810823}" sibTransId="{7BF11294-7623-439A-9F4F-128DBC6647A9}"/>
    <dgm:cxn modelId="{4546553A-2961-4510-9DF8-FC4F2302C8C8}" srcId="{FD6F56DD-CF5C-4529-A268-ED3DE6495382}" destId="{33CDBD7C-1312-4E75-84CD-C5C8CEFA5DCD}" srcOrd="1" destOrd="0" parTransId="{00C544EC-55AF-4CAF-B45B-BF006A75D179}" sibTransId="{F8BF8D42-E9DE-43A3-B111-E0E628B30A70}"/>
    <dgm:cxn modelId="{50A55585-4339-4F18-895D-82852AAB363B}" srcId="{FD6F56DD-CF5C-4529-A268-ED3DE6495382}" destId="{93F84FB8-0D9A-40A6-A6E2-B5952C6F8F15}" srcOrd="0" destOrd="0" parTransId="{BD57FF96-FD83-4FFE-A39C-CBD627D4B852}" sibTransId="{9388274F-22B1-4600-886F-C8E646E118BF}"/>
    <dgm:cxn modelId="{583DB5B6-AE2E-438C-AAC5-75A00E5CD879}" type="presOf" srcId="{93F84FB8-0D9A-40A6-A6E2-B5952C6F8F15}" destId="{ADB89889-74C4-439F-96FC-6EDAA65EE291}" srcOrd="0" destOrd="0" presId="urn:diagrams.loki3.com/VaryingWidthList"/>
    <dgm:cxn modelId="{7D2355FA-CEA6-4EB3-BB61-249E8CC2296E}" srcId="{FD6F56DD-CF5C-4529-A268-ED3DE6495382}" destId="{A2E6F8BF-839F-41F7-8F25-F555CC977E83}" srcOrd="2" destOrd="0" parTransId="{208A6FD3-B0D6-4B04-9E71-792C4678CA82}" sibTransId="{8634444A-E7C8-4325-8C37-BFEFA6E69DCE}"/>
    <dgm:cxn modelId="{59571E99-8924-40A1-9273-152F96E9C2F6}" type="presOf" srcId="{4F598569-66BB-426E-B29A-49B00A4C4350}" destId="{726F633F-177F-4F7B-9AFE-64243CA2ED61}" srcOrd="0" destOrd="0" presId="urn:diagrams.loki3.com/VaryingWidthList"/>
    <dgm:cxn modelId="{5FBE56CE-300E-4D0F-9018-8D15D1FFDA4A}" type="presOf" srcId="{83756BA7-8D66-45AD-9041-B4E16B53547C}" destId="{0542C5B3-C641-4D70-8814-9E5D84A47DA0}" srcOrd="0" destOrd="0" presId="urn:diagrams.loki3.com/VaryingWidthList"/>
    <dgm:cxn modelId="{10380835-B002-43FF-AA1D-F5680A1ABECC}" srcId="{FD6F56DD-CF5C-4529-A268-ED3DE6495382}" destId="{83756BA7-8D66-45AD-9041-B4E16B53547C}" srcOrd="4" destOrd="0" parTransId="{589DF5D7-E65B-408E-8653-C166E3B193E4}" sibTransId="{95269422-2391-4F63-945A-9554B8032927}"/>
    <dgm:cxn modelId="{F2CDC214-D716-4EFA-97B1-6108225BA3DF}" type="presOf" srcId="{FD6F56DD-CF5C-4529-A268-ED3DE6495382}" destId="{D632D833-21A9-4343-9EB1-4317AFC13B4F}" srcOrd="0" destOrd="0" presId="urn:diagrams.loki3.com/VaryingWidthList"/>
    <dgm:cxn modelId="{BB7B7C5F-DBCB-4F2E-9CFA-DC665ADC3FC0}" type="presOf" srcId="{33CDBD7C-1312-4E75-84CD-C5C8CEFA5DCD}" destId="{C99AD3E4-47DF-4EC3-90D7-B970FD802A85}" srcOrd="0" destOrd="0" presId="urn:diagrams.loki3.com/VaryingWidthList"/>
    <dgm:cxn modelId="{63E8022B-B330-4B3F-8540-39282055EE67}" type="presParOf" srcId="{D632D833-21A9-4343-9EB1-4317AFC13B4F}" destId="{ADB89889-74C4-439F-96FC-6EDAA65EE291}" srcOrd="0" destOrd="0" presId="urn:diagrams.loki3.com/VaryingWidthList"/>
    <dgm:cxn modelId="{F4E2B849-75E8-44CB-8925-F8BCF8DBEFC4}" type="presParOf" srcId="{D632D833-21A9-4343-9EB1-4317AFC13B4F}" destId="{BC847B5D-E6F8-4409-8CCB-E27FDF3C0D2A}" srcOrd="1" destOrd="0" presId="urn:diagrams.loki3.com/VaryingWidthList"/>
    <dgm:cxn modelId="{A2EAA00F-B8C7-47C7-8C2B-38D2B0AEB737}" type="presParOf" srcId="{D632D833-21A9-4343-9EB1-4317AFC13B4F}" destId="{C99AD3E4-47DF-4EC3-90D7-B970FD802A85}" srcOrd="2" destOrd="0" presId="urn:diagrams.loki3.com/VaryingWidthList"/>
    <dgm:cxn modelId="{F2EA3961-BA1B-474C-BBBF-04201912E977}" type="presParOf" srcId="{D632D833-21A9-4343-9EB1-4317AFC13B4F}" destId="{DC76AF00-143C-4628-ADFE-BA15C3C6AF49}" srcOrd="3" destOrd="0" presId="urn:diagrams.loki3.com/VaryingWidthList"/>
    <dgm:cxn modelId="{4711BB9A-CAD5-4AD2-A5FC-1D3992892023}" type="presParOf" srcId="{D632D833-21A9-4343-9EB1-4317AFC13B4F}" destId="{0F5A4CF9-813D-490B-BF5A-C2FF13DFADDC}" srcOrd="4" destOrd="0" presId="urn:diagrams.loki3.com/VaryingWidthList"/>
    <dgm:cxn modelId="{18DBB528-999F-4D86-B23A-21F7A1FF6283}" type="presParOf" srcId="{D632D833-21A9-4343-9EB1-4317AFC13B4F}" destId="{4039DA59-D30B-4933-8A92-597285BE820C}" srcOrd="5" destOrd="0" presId="urn:diagrams.loki3.com/VaryingWidthList"/>
    <dgm:cxn modelId="{2A473CB2-9AEE-46DE-9D59-F3E8F0310D7D}" type="presParOf" srcId="{D632D833-21A9-4343-9EB1-4317AFC13B4F}" destId="{726F633F-177F-4F7B-9AFE-64243CA2ED61}" srcOrd="6" destOrd="0" presId="urn:diagrams.loki3.com/VaryingWidthList"/>
    <dgm:cxn modelId="{82407135-175C-483E-9E7D-D6A773CBCC53}" type="presParOf" srcId="{D632D833-21A9-4343-9EB1-4317AFC13B4F}" destId="{3BF5D6E0-43FE-421A-9C95-AF32512AAA19}" srcOrd="7" destOrd="0" presId="urn:diagrams.loki3.com/VaryingWidthList"/>
    <dgm:cxn modelId="{E3896267-B73B-47E5-8447-FFC8F1B673E9}" type="presParOf" srcId="{D632D833-21A9-4343-9EB1-4317AFC13B4F}" destId="{0542C5B3-C641-4D70-8814-9E5D84A47DA0}" srcOrd="8"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6F56DD-CF5C-4529-A268-ED3DE6495382}" type="doc">
      <dgm:prSet loTypeId="urn:diagrams.loki3.com/VaryingWidthList" loCatId="list" qsTypeId="urn:microsoft.com/office/officeart/2005/8/quickstyle/simple1" qsCatId="simple" csTypeId="urn:microsoft.com/office/officeart/2005/8/colors/accent1_2" csCatId="accent1" phldr="1"/>
      <dgm:spPr/>
    </dgm:pt>
    <dgm:pt modelId="{83756BA7-8D66-45AD-9041-B4E16B53547C}">
      <dgm:prSet phldrT="[Text]">
        <dgm:style>
          <a:lnRef idx="2">
            <a:schemeClr val="dk1"/>
          </a:lnRef>
          <a:fillRef idx="1">
            <a:schemeClr val="lt1"/>
          </a:fillRef>
          <a:effectRef idx="0">
            <a:schemeClr val="dk1"/>
          </a:effectRef>
          <a:fontRef idx="minor">
            <a:schemeClr val="dk1"/>
          </a:fontRef>
        </dgm:style>
      </dgm:prSet>
      <dgm:spPr/>
      <dgm:t>
        <a:bodyPr/>
        <a:lstStyle/>
        <a:p>
          <a:r>
            <a:rPr lang="en-US" dirty="0"/>
            <a:t>Hardware</a:t>
          </a:r>
        </a:p>
      </dgm:t>
    </dgm:pt>
    <dgm:pt modelId="{589DF5D7-E65B-408E-8653-C166E3B193E4}" type="parTrans" cxnId="{10380835-B002-43FF-AA1D-F5680A1ABECC}">
      <dgm:prSet/>
      <dgm:spPr/>
      <dgm:t>
        <a:bodyPr/>
        <a:lstStyle/>
        <a:p>
          <a:endParaRPr lang="en-US"/>
        </a:p>
      </dgm:t>
    </dgm:pt>
    <dgm:pt modelId="{95269422-2391-4F63-945A-9554B8032927}" type="sibTrans" cxnId="{10380835-B002-43FF-AA1D-F5680A1ABECC}">
      <dgm:prSet/>
      <dgm:spPr/>
      <dgm:t>
        <a:bodyPr/>
        <a:lstStyle/>
        <a:p>
          <a:endParaRPr lang="en-US"/>
        </a:p>
      </dgm:t>
    </dgm:pt>
    <dgm:pt modelId="{93F84FB8-0D9A-40A6-A6E2-B5952C6F8F15}">
      <dgm:prSet phldrT="[Text]">
        <dgm:style>
          <a:lnRef idx="2">
            <a:schemeClr val="dk1"/>
          </a:lnRef>
          <a:fillRef idx="1">
            <a:schemeClr val="lt1"/>
          </a:fillRef>
          <a:effectRef idx="0">
            <a:schemeClr val="dk1"/>
          </a:effectRef>
          <a:fontRef idx="minor">
            <a:schemeClr val="dk1"/>
          </a:fontRef>
        </dgm:style>
      </dgm:prSet>
      <dgm:spPr/>
      <dgm:t>
        <a:bodyPr/>
        <a:lstStyle/>
        <a:p>
          <a:r>
            <a:rPr lang="en-US" dirty="0"/>
            <a:t>Application</a:t>
          </a:r>
        </a:p>
      </dgm:t>
    </dgm:pt>
    <dgm:pt modelId="{BD57FF96-FD83-4FFE-A39C-CBD627D4B852}" type="parTrans" cxnId="{50A55585-4339-4F18-895D-82852AAB363B}">
      <dgm:prSet/>
      <dgm:spPr/>
      <dgm:t>
        <a:bodyPr/>
        <a:lstStyle/>
        <a:p>
          <a:endParaRPr lang="en-US"/>
        </a:p>
      </dgm:t>
    </dgm:pt>
    <dgm:pt modelId="{9388274F-22B1-4600-886F-C8E646E118BF}" type="sibTrans" cxnId="{50A55585-4339-4F18-895D-82852AAB363B}">
      <dgm:prSet/>
      <dgm:spPr/>
      <dgm:t>
        <a:bodyPr/>
        <a:lstStyle/>
        <a:p>
          <a:endParaRPr lang="en-US"/>
        </a:p>
      </dgm:t>
    </dgm:pt>
    <dgm:pt modelId="{33CDBD7C-1312-4E75-84CD-C5C8CEFA5DCD}">
      <dgm:prSet phldrT="[Text]">
        <dgm:style>
          <a:lnRef idx="2">
            <a:schemeClr val="dk1"/>
          </a:lnRef>
          <a:fillRef idx="1">
            <a:schemeClr val="lt1"/>
          </a:fillRef>
          <a:effectRef idx="0">
            <a:schemeClr val="dk1"/>
          </a:effectRef>
          <a:fontRef idx="minor">
            <a:schemeClr val="dk1"/>
          </a:fontRef>
        </dgm:style>
      </dgm:prSet>
      <dgm:spPr/>
      <dgm:t>
        <a:bodyPr/>
        <a:lstStyle/>
        <a:p>
          <a:r>
            <a:rPr lang="en-US" dirty="0"/>
            <a:t>Middleware</a:t>
          </a:r>
        </a:p>
      </dgm:t>
    </dgm:pt>
    <dgm:pt modelId="{00C544EC-55AF-4CAF-B45B-BF006A75D179}" type="parTrans" cxnId="{4546553A-2961-4510-9DF8-FC4F2302C8C8}">
      <dgm:prSet/>
      <dgm:spPr/>
      <dgm:t>
        <a:bodyPr/>
        <a:lstStyle/>
        <a:p>
          <a:endParaRPr lang="en-US"/>
        </a:p>
      </dgm:t>
    </dgm:pt>
    <dgm:pt modelId="{F8BF8D42-E9DE-43A3-B111-E0E628B30A70}" type="sibTrans" cxnId="{4546553A-2961-4510-9DF8-FC4F2302C8C8}">
      <dgm:prSet/>
      <dgm:spPr/>
      <dgm:t>
        <a:bodyPr/>
        <a:lstStyle/>
        <a:p>
          <a:endParaRPr lang="en-US"/>
        </a:p>
      </dgm:t>
    </dgm:pt>
    <dgm:pt modelId="{A2E6F8BF-839F-41F7-8F25-F555CC977E83}">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Operating </a:t>
          </a:r>
          <a:br>
            <a:rPr lang="en-US" dirty="0" smtClean="0"/>
          </a:br>
          <a:r>
            <a:rPr lang="en-US" dirty="0" smtClean="0"/>
            <a:t>System</a:t>
          </a:r>
          <a:endParaRPr lang="en-US" dirty="0"/>
        </a:p>
      </dgm:t>
    </dgm:pt>
    <dgm:pt modelId="{208A6FD3-B0D6-4B04-9E71-792C4678CA82}" type="parTrans" cxnId="{7D2355FA-CEA6-4EB3-BB61-249E8CC2296E}">
      <dgm:prSet/>
      <dgm:spPr/>
      <dgm:t>
        <a:bodyPr/>
        <a:lstStyle/>
        <a:p>
          <a:endParaRPr lang="en-US"/>
        </a:p>
      </dgm:t>
    </dgm:pt>
    <dgm:pt modelId="{8634444A-E7C8-4325-8C37-BFEFA6E69DCE}" type="sibTrans" cxnId="{7D2355FA-CEA6-4EB3-BB61-249E8CC2296E}">
      <dgm:prSet/>
      <dgm:spPr/>
      <dgm:t>
        <a:bodyPr/>
        <a:lstStyle/>
        <a:p>
          <a:endParaRPr lang="en-US"/>
        </a:p>
      </dgm:t>
    </dgm:pt>
    <dgm:pt modelId="{4F598569-66BB-426E-B29A-49B00A4C4350}">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Hypervisor</a:t>
          </a:r>
          <a:endParaRPr lang="en-US" dirty="0"/>
        </a:p>
      </dgm:t>
    </dgm:pt>
    <dgm:pt modelId="{9C17CC4D-3BBF-4BC6-BFDE-3E3CA5810823}" type="parTrans" cxnId="{94296284-AF70-4ADB-8C15-AE5F8E890939}">
      <dgm:prSet/>
      <dgm:spPr/>
      <dgm:t>
        <a:bodyPr/>
        <a:lstStyle/>
        <a:p>
          <a:endParaRPr lang="en-US"/>
        </a:p>
      </dgm:t>
    </dgm:pt>
    <dgm:pt modelId="{7BF11294-7623-439A-9F4F-128DBC6647A9}" type="sibTrans" cxnId="{94296284-AF70-4ADB-8C15-AE5F8E890939}">
      <dgm:prSet/>
      <dgm:spPr/>
      <dgm:t>
        <a:bodyPr/>
        <a:lstStyle/>
        <a:p>
          <a:endParaRPr lang="en-US"/>
        </a:p>
      </dgm:t>
    </dgm:pt>
    <dgm:pt modelId="{D632D833-21A9-4343-9EB1-4317AFC13B4F}" type="pres">
      <dgm:prSet presAssocID="{FD6F56DD-CF5C-4529-A268-ED3DE6495382}" presName="Name0" presStyleCnt="0">
        <dgm:presLayoutVars>
          <dgm:resizeHandles/>
        </dgm:presLayoutVars>
      </dgm:prSet>
      <dgm:spPr/>
    </dgm:pt>
    <dgm:pt modelId="{ADB89889-74C4-439F-96FC-6EDAA65EE291}" type="pres">
      <dgm:prSet presAssocID="{93F84FB8-0D9A-40A6-A6E2-B5952C6F8F15}" presName="text" presStyleLbl="node1" presStyleIdx="0" presStyleCnt="5" custScaleX="118859">
        <dgm:presLayoutVars>
          <dgm:bulletEnabled val="1"/>
        </dgm:presLayoutVars>
      </dgm:prSet>
      <dgm:spPr/>
      <dgm:t>
        <a:bodyPr/>
        <a:lstStyle/>
        <a:p>
          <a:endParaRPr lang="en-US"/>
        </a:p>
      </dgm:t>
    </dgm:pt>
    <dgm:pt modelId="{BC847B5D-E6F8-4409-8CCB-E27FDF3C0D2A}" type="pres">
      <dgm:prSet presAssocID="{9388274F-22B1-4600-886F-C8E646E118BF}" presName="space" presStyleCnt="0"/>
      <dgm:spPr/>
    </dgm:pt>
    <dgm:pt modelId="{C99AD3E4-47DF-4EC3-90D7-B970FD802A85}" type="pres">
      <dgm:prSet presAssocID="{33CDBD7C-1312-4E75-84CD-C5C8CEFA5DCD}" presName="text" presStyleLbl="node1" presStyleIdx="1" presStyleCnt="5" custScaleX="115257">
        <dgm:presLayoutVars>
          <dgm:bulletEnabled val="1"/>
        </dgm:presLayoutVars>
      </dgm:prSet>
      <dgm:spPr/>
      <dgm:t>
        <a:bodyPr/>
        <a:lstStyle/>
        <a:p>
          <a:endParaRPr lang="en-US"/>
        </a:p>
      </dgm:t>
    </dgm:pt>
    <dgm:pt modelId="{DC76AF00-143C-4628-ADFE-BA15C3C6AF49}" type="pres">
      <dgm:prSet presAssocID="{F8BF8D42-E9DE-43A3-B111-E0E628B30A70}" presName="space" presStyleCnt="0"/>
      <dgm:spPr/>
    </dgm:pt>
    <dgm:pt modelId="{0F5A4CF9-813D-490B-BF5A-C2FF13DFADDC}" type="pres">
      <dgm:prSet presAssocID="{A2E6F8BF-839F-41F7-8F25-F555CC977E83}" presName="text" presStyleLbl="node1" presStyleIdx="2" presStyleCnt="5" custScaleX="137249" custScaleY="85938" custLinFactNeighborX="0" custLinFactNeighborY="-46412">
        <dgm:presLayoutVars>
          <dgm:bulletEnabled val="1"/>
        </dgm:presLayoutVars>
      </dgm:prSet>
      <dgm:spPr/>
      <dgm:t>
        <a:bodyPr/>
        <a:lstStyle/>
        <a:p>
          <a:endParaRPr lang="en-US"/>
        </a:p>
      </dgm:t>
    </dgm:pt>
    <dgm:pt modelId="{4039DA59-D30B-4933-8A92-597285BE820C}" type="pres">
      <dgm:prSet presAssocID="{8634444A-E7C8-4325-8C37-BFEFA6E69DCE}" presName="space" presStyleCnt="0"/>
      <dgm:spPr/>
    </dgm:pt>
    <dgm:pt modelId="{726F633F-177F-4F7B-9AFE-64243CA2ED61}" type="pres">
      <dgm:prSet presAssocID="{4F598569-66BB-426E-B29A-49B00A4C4350}" presName="text" presStyleLbl="node1" presStyleIdx="3" presStyleCnt="5" custScaleX="121301">
        <dgm:presLayoutVars>
          <dgm:bulletEnabled val="1"/>
        </dgm:presLayoutVars>
      </dgm:prSet>
      <dgm:spPr/>
      <dgm:t>
        <a:bodyPr/>
        <a:lstStyle/>
        <a:p>
          <a:endParaRPr lang="en-US"/>
        </a:p>
      </dgm:t>
    </dgm:pt>
    <dgm:pt modelId="{3BF5D6E0-43FE-421A-9C95-AF32512AAA19}" type="pres">
      <dgm:prSet presAssocID="{7BF11294-7623-439A-9F4F-128DBC6647A9}" presName="space" presStyleCnt="0"/>
      <dgm:spPr/>
    </dgm:pt>
    <dgm:pt modelId="{0542C5B3-C641-4D70-8814-9E5D84A47DA0}" type="pres">
      <dgm:prSet presAssocID="{83756BA7-8D66-45AD-9041-B4E16B53547C}" presName="text" presStyleLbl="node1" presStyleIdx="4" presStyleCnt="5" custScaleX="137519" custLinFactNeighborY="41565">
        <dgm:presLayoutVars>
          <dgm:bulletEnabled val="1"/>
        </dgm:presLayoutVars>
      </dgm:prSet>
      <dgm:spPr/>
      <dgm:t>
        <a:bodyPr/>
        <a:lstStyle/>
        <a:p>
          <a:endParaRPr lang="en-US"/>
        </a:p>
      </dgm:t>
    </dgm:pt>
  </dgm:ptLst>
  <dgm:cxnLst>
    <dgm:cxn modelId="{4546553A-2961-4510-9DF8-FC4F2302C8C8}" srcId="{FD6F56DD-CF5C-4529-A268-ED3DE6495382}" destId="{33CDBD7C-1312-4E75-84CD-C5C8CEFA5DCD}" srcOrd="1" destOrd="0" parTransId="{00C544EC-55AF-4CAF-B45B-BF006A75D179}" sibTransId="{F8BF8D42-E9DE-43A3-B111-E0E628B30A70}"/>
    <dgm:cxn modelId="{10380835-B002-43FF-AA1D-F5680A1ABECC}" srcId="{FD6F56DD-CF5C-4529-A268-ED3DE6495382}" destId="{83756BA7-8D66-45AD-9041-B4E16B53547C}" srcOrd="4" destOrd="0" parTransId="{589DF5D7-E65B-408E-8653-C166E3B193E4}" sibTransId="{95269422-2391-4F63-945A-9554B8032927}"/>
    <dgm:cxn modelId="{95A457F2-4F28-44C2-B9C4-0F552C0AAC44}" type="presOf" srcId="{93F84FB8-0D9A-40A6-A6E2-B5952C6F8F15}" destId="{ADB89889-74C4-439F-96FC-6EDAA65EE291}" srcOrd="0" destOrd="0" presId="urn:diagrams.loki3.com/VaryingWidthList"/>
    <dgm:cxn modelId="{0391D794-35E0-480D-B714-BD80C4EC89AE}" type="presOf" srcId="{83756BA7-8D66-45AD-9041-B4E16B53547C}" destId="{0542C5B3-C641-4D70-8814-9E5D84A47DA0}" srcOrd="0" destOrd="0" presId="urn:diagrams.loki3.com/VaryingWidthList"/>
    <dgm:cxn modelId="{9D553D1B-8F55-4170-9B56-D0681A4C1BCC}" type="presOf" srcId="{FD6F56DD-CF5C-4529-A268-ED3DE6495382}" destId="{D632D833-21A9-4343-9EB1-4317AFC13B4F}" srcOrd="0" destOrd="0" presId="urn:diagrams.loki3.com/VaryingWidthList"/>
    <dgm:cxn modelId="{50A55585-4339-4F18-895D-82852AAB363B}" srcId="{FD6F56DD-CF5C-4529-A268-ED3DE6495382}" destId="{93F84FB8-0D9A-40A6-A6E2-B5952C6F8F15}" srcOrd="0" destOrd="0" parTransId="{BD57FF96-FD83-4FFE-A39C-CBD627D4B852}" sibTransId="{9388274F-22B1-4600-886F-C8E646E118BF}"/>
    <dgm:cxn modelId="{94296284-AF70-4ADB-8C15-AE5F8E890939}" srcId="{FD6F56DD-CF5C-4529-A268-ED3DE6495382}" destId="{4F598569-66BB-426E-B29A-49B00A4C4350}" srcOrd="3" destOrd="0" parTransId="{9C17CC4D-3BBF-4BC6-BFDE-3E3CA5810823}" sibTransId="{7BF11294-7623-439A-9F4F-128DBC6647A9}"/>
    <dgm:cxn modelId="{B9A0367C-2350-4027-8069-89E2E1665587}" type="presOf" srcId="{4F598569-66BB-426E-B29A-49B00A4C4350}" destId="{726F633F-177F-4F7B-9AFE-64243CA2ED61}" srcOrd="0" destOrd="0" presId="urn:diagrams.loki3.com/VaryingWidthList"/>
    <dgm:cxn modelId="{7D2355FA-CEA6-4EB3-BB61-249E8CC2296E}" srcId="{FD6F56DD-CF5C-4529-A268-ED3DE6495382}" destId="{A2E6F8BF-839F-41F7-8F25-F555CC977E83}" srcOrd="2" destOrd="0" parTransId="{208A6FD3-B0D6-4B04-9E71-792C4678CA82}" sibTransId="{8634444A-E7C8-4325-8C37-BFEFA6E69DCE}"/>
    <dgm:cxn modelId="{0C7A67F0-C69E-4653-B78F-410DED0BE087}" type="presOf" srcId="{A2E6F8BF-839F-41F7-8F25-F555CC977E83}" destId="{0F5A4CF9-813D-490B-BF5A-C2FF13DFADDC}" srcOrd="0" destOrd="0" presId="urn:diagrams.loki3.com/VaryingWidthList"/>
    <dgm:cxn modelId="{306062EC-3D4D-47E8-854A-87E7B355F210}" type="presOf" srcId="{33CDBD7C-1312-4E75-84CD-C5C8CEFA5DCD}" destId="{C99AD3E4-47DF-4EC3-90D7-B970FD802A85}" srcOrd="0" destOrd="0" presId="urn:diagrams.loki3.com/VaryingWidthList"/>
    <dgm:cxn modelId="{97E8583A-C426-48A4-A77E-FDF00CB1CFF2}" type="presParOf" srcId="{D632D833-21A9-4343-9EB1-4317AFC13B4F}" destId="{ADB89889-74C4-439F-96FC-6EDAA65EE291}" srcOrd="0" destOrd="0" presId="urn:diagrams.loki3.com/VaryingWidthList"/>
    <dgm:cxn modelId="{D724CFF6-DFDE-455D-8BFB-5C7108D607A5}" type="presParOf" srcId="{D632D833-21A9-4343-9EB1-4317AFC13B4F}" destId="{BC847B5D-E6F8-4409-8CCB-E27FDF3C0D2A}" srcOrd="1" destOrd="0" presId="urn:diagrams.loki3.com/VaryingWidthList"/>
    <dgm:cxn modelId="{65EE7D5C-4336-41AD-B6FA-077A493CD0EA}" type="presParOf" srcId="{D632D833-21A9-4343-9EB1-4317AFC13B4F}" destId="{C99AD3E4-47DF-4EC3-90D7-B970FD802A85}" srcOrd="2" destOrd="0" presId="urn:diagrams.loki3.com/VaryingWidthList"/>
    <dgm:cxn modelId="{5AD06607-7CF7-4726-B496-B7F0E7E08C2D}" type="presParOf" srcId="{D632D833-21A9-4343-9EB1-4317AFC13B4F}" destId="{DC76AF00-143C-4628-ADFE-BA15C3C6AF49}" srcOrd="3" destOrd="0" presId="urn:diagrams.loki3.com/VaryingWidthList"/>
    <dgm:cxn modelId="{5C46C10D-E1FE-4124-8F37-B1FB8CD6BBB2}" type="presParOf" srcId="{D632D833-21A9-4343-9EB1-4317AFC13B4F}" destId="{0F5A4CF9-813D-490B-BF5A-C2FF13DFADDC}" srcOrd="4" destOrd="0" presId="urn:diagrams.loki3.com/VaryingWidthList"/>
    <dgm:cxn modelId="{30AB8B1A-C251-41F1-950E-E3D363270005}" type="presParOf" srcId="{D632D833-21A9-4343-9EB1-4317AFC13B4F}" destId="{4039DA59-D30B-4933-8A92-597285BE820C}" srcOrd="5" destOrd="0" presId="urn:diagrams.loki3.com/VaryingWidthList"/>
    <dgm:cxn modelId="{E3D77EB1-A5A1-4068-BF25-AF58B46CBBA8}" type="presParOf" srcId="{D632D833-21A9-4343-9EB1-4317AFC13B4F}" destId="{726F633F-177F-4F7B-9AFE-64243CA2ED61}" srcOrd="6" destOrd="0" presId="urn:diagrams.loki3.com/VaryingWidthList"/>
    <dgm:cxn modelId="{23AE627D-42F8-4901-90E1-43DC8A264E04}" type="presParOf" srcId="{D632D833-21A9-4343-9EB1-4317AFC13B4F}" destId="{3BF5D6E0-43FE-421A-9C95-AF32512AAA19}" srcOrd="7" destOrd="0" presId="urn:diagrams.loki3.com/VaryingWidthList"/>
    <dgm:cxn modelId="{A04C1B6B-C248-4669-825F-507A3FC68E05}" type="presParOf" srcId="{D632D833-21A9-4343-9EB1-4317AFC13B4F}" destId="{0542C5B3-C641-4D70-8814-9E5D84A47DA0}" srcOrd="8"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89889-74C4-439F-96FC-6EDAA65EE291}">
      <dsp:nvSpPr>
        <dsp:cNvPr id="0" name=""/>
        <dsp:cNvSpPr/>
      </dsp:nvSpPr>
      <dsp:spPr>
        <a:xfrm>
          <a:off x="941547" y="1270"/>
          <a:ext cx="1219046"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Application</a:t>
          </a:r>
        </a:p>
      </dsp:txBody>
      <dsp:txXfrm>
        <a:off x="941547" y="1270"/>
        <a:ext cx="1219046" cy="611295"/>
      </dsp:txXfrm>
    </dsp:sp>
    <dsp:sp modelId="{C99AD3E4-47DF-4EC3-90D7-B970FD802A85}">
      <dsp:nvSpPr>
        <dsp:cNvPr id="0" name=""/>
        <dsp:cNvSpPr/>
      </dsp:nvSpPr>
      <dsp:spPr>
        <a:xfrm>
          <a:off x="943571" y="643130"/>
          <a:ext cx="1215000"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Middleware</a:t>
          </a:r>
        </a:p>
      </dsp:txBody>
      <dsp:txXfrm>
        <a:off x="943571" y="643130"/>
        <a:ext cx="1215000" cy="611295"/>
      </dsp:txXfrm>
    </dsp:sp>
    <dsp:sp modelId="{0F5A4CF9-813D-490B-BF5A-C2FF13DFADDC}">
      <dsp:nvSpPr>
        <dsp:cNvPr id="0" name=""/>
        <dsp:cNvSpPr/>
      </dsp:nvSpPr>
      <dsp:spPr>
        <a:xfrm>
          <a:off x="956623" y="1284990"/>
          <a:ext cx="1188894"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Operating </a:t>
          </a:r>
          <a:br>
            <a:rPr lang="en-US" sz="1800" kern="1200" dirty="0"/>
          </a:br>
          <a:r>
            <a:rPr lang="en-US" sz="1800" kern="1200" dirty="0"/>
            <a:t>System</a:t>
          </a:r>
        </a:p>
      </dsp:txBody>
      <dsp:txXfrm>
        <a:off x="956623" y="1284990"/>
        <a:ext cx="1188894" cy="611295"/>
      </dsp:txXfrm>
    </dsp:sp>
    <dsp:sp modelId="{0542C5B3-C641-4D70-8814-9E5D84A47DA0}">
      <dsp:nvSpPr>
        <dsp:cNvPr id="0" name=""/>
        <dsp:cNvSpPr/>
      </dsp:nvSpPr>
      <dsp:spPr>
        <a:xfrm>
          <a:off x="940558" y="1928121"/>
          <a:ext cx="1221024"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Hardware</a:t>
          </a:r>
        </a:p>
      </dsp:txBody>
      <dsp:txXfrm>
        <a:off x="940558" y="1928121"/>
        <a:ext cx="1221024" cy="6112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89889-74C4-439F-96FC-6EDAA65EE291}">
      <dsp:nvSpPr>
        <dsp:cNvPr id="0" name=""/>
        <dsp:cNvSpPr/>
      </dsp:nvSpPr>
      <dsp:spPr>
        <a:xfrm>
          <a:off x="941547" y="1270"/>
          <a:ext cx="1219046"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Application</a:t>
          </a:r>
        </a:p>
      </dsp:txBody>
      <dsp:txXfrm>
        <a:off x="941547" y="1270"/>
        <a:ext cx="1219046" cy="611295"/>
      </dsp:txXfrm>
    </dsp:sp>
    <dsp:sp modelId="{C99AD3E4-47DF-4EC3-90D7-B970FD802A85}">
      <dsp:nvSpPr>
        <dsp:cNvPr id="0" name=""/>
        <dsp:cNvSpPr/>
      </dsp:nvSpPr>
      <dsp:spPr>
        <a:xfrm>
          <a:off x="943571" y="643130"/>
          <a:ext cx="1215000"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Middleware</a:t>
          </a:r>
        </a:p>
      </dsp:txBody>
      <dsp:txXfrm>
        <a:off x="943571" y="643130"/>
        <a:ext cx="1215000" cy="611295"/>
      </dsp:txXfrm>
    </dsp:sp>
    <dsp:sp modelId="{0F5A4CF9-813D-490B-BF5A-C2FF13DFADDC}">
      <dsp:nvSpPr>
        <dsp:cNvPr id="0" name=""/>
        <dsp:cNvSpPr/>
      </dsp:nvSpPr>
      <dsp:spPr>
        <a:xfrm>
          <a:off x="956623" y="1284990"/>
          <a:ext cx="1188894"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Operating </a:t>
          </a:r>
          <a:br>
            <a:rPr lang="en-US" sz="1800" kern="1200" dirty="0"/>
          </a:br>
          <a:r>
            <a:rPr lang="en-US" sz="1800" kern="1200" dirty="0"/>
            <a:t>System</a:t>
          </a:r>
        </a:p>
      </dsp:txBody>
      <dsp:txXfrm>
        <a:off x="956623" y="1284990"/>
        <a:ext cx="1188894" cy="611295"/>
      </dsp:txXfrm>
    </dsp:sp>
    <dsp:sp modelId="{0542C5B3-C641-4D70-8814-9E5D84A47DA0}">
      <dsp:nvSpPr>
        <dsp:cNvPr id="0" name=""/>
        <dsp:cNvSpPr/>
      </dsp:nvSpPr>
      <dsp:spPr>
        <a:xfrm>
          <a:off x="940558" y="1928121"/>
          <a:ext cx="1221024" cy="61129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Hardware</a:t>
          </a:r>
        </a:p>
      </dsp:txBody>
      <dsp:txXfrm>
        <a:off x="940558" y="1928121"/>
        <a:ext cx="1221024" cy="6112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89889-74C4-439F-96FC-6EDAA65EE291}">
      <dsp:nvSpPr>
        <dsp:cNvPr id="0" name=""/>
        <dsp:cNvSpPr/>
      </dsp:nvSpPr>
      <dsp:spPr>
        <a:xfrm>
          <a:off x="991759" y="1423"/>
          <a:ext cx="1362463" cy="684667"/>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a:t>Application</a:t>
          </a:r>
        </a:p>
      </dsp:txBody>
      <dsp:txXfrm>
        <a:off x="991759" y="1423"/>
        <a:ext cx="1362463" cy="684667"/>
      </dsp:txXfrm>
    </dsp:sp>
    <dsp:sp modelId="{C99AD3E4-47DF-4EC3-90D7-B970FD802A85}">
      <dsp:nvSpPr>
        <dsp:cNvPr id="0" name=""/>
        <dsp:cNvSpPr/>
      </dsp:nvSpPr>
      <dsp:spPr>
        <a:xfrm>
          <a:off x="997991" y="720324"/>
          <a:ext cx="1350000" cy="684667"/>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a:t>Middleware</a:t>
          </a:r>
        </a:p>
      </dsp:txBody>
      <dsp:txXfrm>
        <a:off x="997991" y="720324"/>
        <a:ext cx="1350000" cy="684667"/>
      </dsp:txXfrm>
    </dsp:sp>
    <dsp:sp modelId="{0F5A4CF9-813D-490B-BF5A-C2FF13DFADDC}">
      <dsp:nvSpPr>
        <dsp:cNvPr id="0" name=""/>
        <dsp:cNvSpPr/>
      </dsp:nvSpPr>
      <dsp:spPr>
        <a:xfrm>
          <a:off x="1013930" y="1439225"/>
          <a:ext cx="1318121" cy="684667"/>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a:t>Operating </a:t>
          </a:r>
          <a:br>
            <a:rPr lang="en-US" sz="2000" kern="1200" dirty="0"/>
          </a:br>
          <a:r>
            <a:rPr lang="en-US" sz="2000" kern="1200" dirty="0"/>
            <a:t>System</a:t>
          </a:r>
        </a:p>
      </dsp:txBody>
      <dsp:txXfrm>
        <a:off x="1013930" y="1439225"/>
        <a:ext cx="1318121" cy="684667"/>
      </dsp:txXfrm>
    </dsp:sp>
    <dsp:sp modelId="{0542C5B3-C641-4D70-8814-9E5D84A47DA0}">
      <dsp:nvSpPr>
        <dsp:cNvPr id="0" name=""/>
        <dsp:cNvSpPr/>
      </dsp:nvSpPr>
      <dsp:spPr>
        <a:xfrm>
          <a:off x="994644" y="2159549"/>
          <a:ext cx="1356693" cy="684667"/>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a:t>Hardware</a:t>
          </a:r>
        </a:p>
      </dsp:txBody>
      <dsp:txXfrm>
        <a:off x="994644" y="2159549"/>
        <a:ext cx="1356693" cy="684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89889-74C4-439F-96FC-6EDAA65EE291}">
      <dsp:nvSpPr>
        <dsp:cNvPr id="0" name=""/>
        <dsp:cNvSpPr/>
      </dsp:nvSpPr>
      <dsp:spPr>
        <a:xfrm>
          <a:off x="990600" y="995"/>
          <a:ext cx="1120941" cy="52410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t>Application</a:t>
          </a:r>
        </a:p>
      </dsp:txBody>
      <dsp:txXfrm>
        <a:off x="990600" y="995"/>
        <a:ext cx="1120941" cy="524105"/>
      </dsp:txXfrm>
    </dsp:sp>
    <dsp:sp modelId="{C99AD3E4-47DF-4EC3-90D7-B970FD802A85}">
      <dsp:nvSpPr>
        <dsp:cNvPr id="0" name=""/>
        <dsp:cNvSpPr/>
      </dsp:nvSpPr>
      <dsp:spPr>
        <a:xfrm>
          <a:off x="983782" y="550389"/>
          <a:ext cx="1134576" cy="509189"/>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t>Middleware</a:t>
          </a:r>
        </a:p>
      </dsp:txBody>
      <dsp:txXfrm>
        <a:off x="983782" y="550389"/>
        <a:ext cx="1134576" cy="509189"/>
      </dsp:txXfrm>
    </dsp:sp>
    <dsp:sp modelId="{0F5A4CF9-813D-490B-BF5A-C2FF13DFADDC}">
      <dsp:nvSpPr>
        <dsp:cNvPr id="0" name=""/>
        <dsp:cNvSpPr/>
      </dsp:nvSpPr>
      <dsp:spPr>
        <a:xfrm>
          <a:off x="976785" y="1073131"/>
          <a:ext cx="1148571" cy="477968"/>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smtClean="0"/>
            <a:t>Operating </a:t>
          </a:r>
          <a:br>
            <a:rPr lang="en-US" sz="1400" kern="1200" dirty="0" smtClean="0"/>
          </a:br>
          <a:r>
            <a:rPr lang="en-US" sz="1400" kern="1200" dirty="0" smtClean="0"/>
            <a:t>System</a:t>
          </a:r>
          <a:endParaRPr lang="en-US" sz="1400" kern="1200" dirty="0"/>
        </a:p>
      </dsp:txBody>
      <dsp:txXfrm>
        <a:off x="976785" y="1073131"/>
        <a:ext cx="1148571" cy="477968"/>
      </dsp:txXfrm>
    </dsp:sp>
    <dsp:sp modelId="{726F633F-177F-4F7B-9AFE-64243CA2ED61}">
      <dsp:nvSpPr>
        <dsp:cNvPr id="0" name=""/>
        <dsp:cNvSpPr/>
      </dsp:nvSpPr>
      <dsp:spPr>
        <a:xfrm>
          <a:off x="975361" y="1588125"/>
          <a:ext cx="1151419" cy="532364"/>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smtClean="0"/>
            <a:t>Hypervisor</a:t>
          </a:r>
          <a:endParaRPr lang="en-US" sz="1400" kern="1200" dirty="0"/>
        </a:p>
      </dsp:txBody>
      <dsp:txXfrm>
        <a:off x="975361" y="1588125"/>
        <a:ext cx="1151419" cy="532364"/>
      </dsp:txXfrm>
    </dsp:sp>
    <dsp:sp modelId="{0542C5B3-C641-4D70-8814-9E5D84A47DA0}">
      <dsp:nvSpPr>
        <dsp:cNvPr id="0" name=""/>
        <dsp:cNvSpPr/>
      </dsp:nvSpPr>
      <dsp:spPr>
        <a:xfrm>
          <a:off x="975357" y="2146774"/>
          <a:ext cx="1151427" cy="505770"/>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t>Hardware</a:t>
          </a:r>
        </a:p>
      </dsp:txBody>
      <dsp:txXfrm>
        <a:off x="975357" y="2146774"/>
        <a:ext cx="1151427" cy="5057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89889-74C4-439F-96FC-6EDAA65EE291}">
      <dsp:nvSpPr>
        <dsp:cNvPr id="0" name=""/>
        <dsp:cNvSpPr/>
      </dsp:nvSpPr>
      <dsp:spPr>
        <a:xfrm>
          <a:off x="991149" y="970"/>
          <a:ext cx="989501" cy="53000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a:t>Application</a:t>
          </a:r>
        </a:p>
      </dsp:txBody>
      <dsp:txXfrm>
        <a:off x="991149" y="970"/>
        <a:ext cx="989501" cy="530005"/>
      </dsp:txXfrm>
    </dsp:sp>
    <dsp:sp modelId="{C99AD3E4-47DF-4EC3-90D7-B970FD802A85}">
      <dsp:nvSpPr>
        <dsp:cNvPr id="0" name=""/>
        <dsp:cNvSpPr/>
      </dsp:nvSpPr>
      <dsp:spPr>
        <a:xfrm>
          <a:off x="980209" y="557476"/>
          <a:ext cx="1011380" cy="53000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a:t>Middleware</a:t>
          </a:r>
        </a:p>
      </dsp:txBody>
      <dsp:txXfrm>
        <a:off x="980209" y="557476"/>
        <a:ext cx="1011380" cy="530005"/>
      </dsp:txXfrm>
    </dsp:sp>
    <dsp:sp modelId="{0F5A4CF9-813D-490B-BF5A-C2FF13DFADDC}">
      <dsp:nvSpPr>
        <dsp:cNvPr id="0" name=""/>
        <dsp:cNvSpPr/>
      </dsp:nvSpPr>
      <dsp:spPr>
        <a:xfrm>
          <a:off x="976363" y="1101682"/>
          <a:ext cx="1019073" cy="455476"/>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Operating </a:t>
          </a:r>
          <a:br>
            <a:rPr lang="en-US" sz="1300" kern="1200" dirty="0" smtClean="0"/>
          </a:br>
          <a:r>
            <a:rPr lang="en-US" sz="1300" kern="1200" dirty="0" smtClean="0"/>
            <a:t>System</a:t>
          </a:r>
          <a:endParaRPr lang="en-US" sz="1300" kern="1200" dirty="0"/>
        </a:p>
      </dsp:txBody>
      <dsp:txXfrm>
        <a:off x="976363" y="1101682"/>
        <a:ext cx="1019073" cy="455476"/>
      </dsp:txXfrm>
    </dsp:sp>
    <dsp:sp modelId="{726F633F-177F-4F7B-9AFE-64243CA2ED61}">
      <dsp:nvSpPr>
        <dsp:cNvPr id="0" name=""/>
        <dsp:cNvSpPr/>
      </dsp:nvSpPr>
      <dsp:spPr>
        <a:xfrm>
          <a:off x="994630" y="1595958"/>
          <a:ext cx="982538" cy="53000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Hypervisor</a:t>
          </a:r>
          <a:endParaRPr lang="en-US" sz="1300" kern="1200" dirty="0"/>
        </a:p>
      </dsp:txBody>
      <dsp:txXfrm>
        <a:off x="994630" y="1595958"/>
        <a:ext cx="982538" cy="530005"/>
      </dsp:txXfrm>
    </dsp:sp>
    <dsp:sp modelId="{0542C5B3-C641-4D70-8814-9E5D84A47DA0}">
      <dsp:nvSpPr>
        <dsp:cNvPr id="0" name=""/>
        <dsp:cNvSpPr/>
      </dsp:nvSpPr>
      <dsp:spPr>
        <a:xfrm>
          <a:off x="975360" y="2153434"/>
          <a:ext cx="1021078" cy="530005"/>
        </a:xfrm>
        <a:prstGeom prst="rect">
          <a:avLst/>
        </a:prstGeom>
        <a:solidFill>
          <a:schemeClr val="lt1"/>
        </a:solidFill>
        <a:ln w="1587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a:t>Hardware</a:t>
          </a:r>
        </a:p>
      </dsp:txBody>
      <dsp:txXfrm>
        <a:off x="975360" y="2153434"/>
        <a:ext cx="1021078" cy="530005"/>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1D6E16-51C0-4345-9068-9A45A114C3D9}" type="datetimeFigureOut">
              <a:rPr lang="en-US" smtClean="0"/>
              <a:t>04-Jul-17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9D963-D9F2-4349-A898-395F515990FB}" type="slidenum">
              <a:rPr lang="en-US" smtClean="0"/>
              <a:t>‹#›</a:t>
            </a:fld>
            <a:endParaRPr lang="en-US"/>
          </a:p>
        </p:txBody>
      </p:sp>
    </p:spTree>
    <p:extLst>
      <p:ext uri="{BB962C8B-B14F-4D97-AF65-F5344CB8AC3E}">
        <p14:creationId xmlns:p14="http://schemas.microsoft.com/office/powerpoint/2010/main" val="360850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A4CFF-7EFB-413D-979F-A35F027C1BED}" type="datetimeFigureOut">
              <a:rPr lang="en-US" smtClean="0"/>
              <a:t>04-Jul-17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E10C6-2278-46DF-8982-0D5CB7448A89}" type="slidenum">
              <a:rPr lang="en-US" smtClean="0"/>
              <a:t>‹#›</a:t>
            </a:fld>
            <a:endParaRPr lang="en-US"/>
          </a:p>
        </p:txBody>
      </p:sp>
    </p:spTree>
    <p:extLst>
      <p:ext uri="{BB962C8B-B14F-4D97-AF65-F5344CB8AC3E}">
        <p14:creationId xmlns:p14="http://schemas.microsoft.com/office/powerpoint/2010/main" val="3126550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1567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10</a:t>
            </a:fld>
            <a:endParaRPr lang="en-US"/>
          </a:p>
        </p:txBody>
      </p:sp>
    </p:spTree>
    <p:extLst>
      <p:ext uri="{BB962C8B-B14F-4D97-AF65-F5344CB8AC3E}">
        <p14:creationId xmlns:p14="http://schemas.microsoft.com/office/powerpoint/2010/main" val="124981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739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12</a:t>
            </a:fld>
            <a:endParaRPr lang="en-US"/>
          </a:p>
        </p:txBody>
      </p:sp>
    </p:spTree>
    <p:extLst>
      <p:ext uri="{BB962C8B-B14F-4D97-AF65-F5344CB8AC3E}">
        <p14:creationId xmlns:p14="http://schemas.microsoft.com/office/powerpoint/2010/main" val="2919596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13</a:t>
            </a:fld>
            <a:endParaRPr lang="en-US"/>
          </a:p>
        </p:txBody>
      </p:sp>
    </p:spTree>
    <p:extLst>
      <p:ext uri="{BB962C8B-B14F-4D97-AF65-F5344CB8AC3E}">
        <p14:creationId xmlns:p14="http://schemas.microsoft.com/office/powerpoint/2010/main" val="1349504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14</a:t>
            </a:fld>
            <a:endParaRPr lang="en-US"/>
          </a:p>
        </p:txBody>
      </p:sp>
    </p:spTree>
    <p:extLst>
      <p:ext uri="{BB962C8B-B14F-4D97-AF65-F5344CB8AC3E}">
        <p14:creationId xmlns:p14="http://schemas.microsoft.com/office/powerpoint/2010/main" val="426695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15</a:t>
            </a:fld>
            <a:endParaRPr lang="en-US"/>
          </a:p>
        </p:txBody>
      </p:sp>
    </p:spTree>
    <p:extLst>
      <p:ext uri="{BB962C8B-B14F-4D97-AF65-F5344CB8AC3E}">
        <p14:creationId xmlns:p14="http://schemas.microsoft.com/office/powerpoint/2010/main" val="744856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8158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17</a:t>
            </a:fld>
            <a:endParaRPr lang="en-US"/>
          </a:p>
        </p:txBody>
      </p:sp>
    </p:spTree>
    <p:extLst>
      <p:ext uri="{BB962C8B-B14F-4D97-AF65-F5344CB8AC3E}">
        <p14:creationId xmlns:p14="http://schemas.microsoft.com/office/powerpoint/2010/main" val="2046773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18</a:t>
            </a:fld>
            <a:endParaRPr lang="en-US"/>
          </a:p>
        </p:txBody>
      </p:sp>
    </p:spTree>
    <p:extLst>
      <p:ext uri="{BB962C8B-B14F-4D97-AF65-F5344CB8AC3E}">
        <p14:creationId xmlns:p14="http://schemas.microsoft.com/office/powerpoint/2010/main" val="2695883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19</a:t>
            </a:fld>
            <a:endParaRPr lang="en-US"/>
          </a:p>
        </p:txBody>
      </p:sp>
    </p:spTree>
    <p:extLst>
      <p:ext uri="{BB962C8B-B14F-4D97-AF65-F5344CB8AC3E}">
        <p14:creationId xmlns:p14="http://schemas.microsoft.com/office/powerpoint/2010/main" val="353558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a:t>
            </a:fld>
            <a:endParaRPr lang="en-US"/>
          </a:p>
        </p:txBody>
      </p:sp>
    </p:spTree>
    <p:extLst>
      <p:ext uri="{BB962C8B-B14F-4D97-AF65-F5344CB8AC3E}">
        <p14:creationId xmlns:p14="http://schemas.microsoft.com/office/powerpoint/2010/main" val="516893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20</a:t>
            </a:fld>
            <a:endParaRPr lang="en-US"/>
          </a:p>
        </p:txBody>
      </p:sp>
    </p:spTree>
    <p:extLst>
      <p:ext uri="{BB962C8B-B14F-4D97-AF65-F5344CB8AC3E}">
        <p14:creationId xmlns:p14="http://schemas.microsoft.com/office/powerpoint/2010/main" val="2300672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21</a:t>
            </a:fld>
            <a:endParaRPr lang="en-US"/>
          </a:p>
        </p:txBody>
      </p:sp>
    </p:spTree>
    <p:extLst>
      <p:ext uri="{BB962C8B-B14F-4D97-AF65-F5344CB8AC3E}">
        <p14:creationId xmlns:p14="http://schemas.microsoft.com/office/powerpoint/2010/main" val="3558225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22</a:t>
            </a:fld>
            <a:endParaRPr lang="en-US"/>
          </a:p>
        </p:txBody>
      </p:sp>
    </p:spTree>
    <p:extLst>
      <p:ext uri="{BB962C8B-B14F-4D97-AF65-F5344CB8AC3E}">
        <p14:creationId xmlns:p14="http://schemas.microsoft.com/office/powerpoint/2010/main" val="310193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23</a:t>
            </a:fld>
            <a:endParaRPr lang="en-US"/>
          </a:p>
        </p:txBody>
      </p:sp>
    </p:spTree>
    <p:extLst>
      <p:ext uri="{BB962C8B-B14F-4D97-AF65-F5344CB8AC3E}">
        <p14:creationId xmlns:p14="http://schemas.microsoft.com/office/powerpoint/2010/main" val="8940285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24</a:t>
            </a:fld>
            <a:endParaRPr lang="en-US"/>
          </a:p>
        </p:txBody>
      </p:sp>
    </p:spTree>
    <p:extLst>
      <p:ext uri="{BB962C8B-B14F-4D97-AF65-F5344CB8AC3E}">
        <p14:creationId xmlns:p14="http://schemas.microsoft.com/office/powerpoint/2010/main" val="1715973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25</a:t>
            </a:fld>
            <a:endParaRPr lang="en-US"/>
          </a:p>
        </p:txBody>
      </p:sp>
    </p:spTree>
    <p:extLst>
      <p:ext uri="{BB962C8B-B14F-4D97-AF65-F5344CB8AC3E}">
        <p14:creationId xmlns:p14="http://schemas.microsoft.com/office/powerpoint/2010/main" val="439770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26</a:t>
            </a:fld>
            <a:endParaRPr lang="en-US"/>
          </a:p>
        </p:txBody>
      </p:sp>
    </p:spTree>
    <p:extLst>
      <p:ext uri="{BB962C8B-B14F-4D97-AF65-F5344CB8AC3E}">
        <p14:creationId xmlns:p14="http://schemas.microsoft.com/office/powerpoint/2010/main" val="2957756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7842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28</a:t>
            </a:fld>
            <a:endParaRPr lang="en-US"/>
          </a:p>
        </p:txBody>
      </p:sp>
    </p:spTree>
    <p:extLst>
      <p:ext uri="{BB962C8B-B14F-4D97-AF65-F5344CB8AC3E}">
        <p14:creationId xmlns:p14="http://schemas.microsoft.com/office/powerpoint/2010/main" val="3281852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29</a:t>
            </a:fld>
            <a:endParaRPr lang="en-US"/>
          </a:p>
        </p:txBody>
      </p:sp>
    </p:spTree>
    <p:extLst>
      <p:ext uri="{BB962C8B-B14F-4D97-AF65-F5344CB8AC3E}">
        <p14:creationId xmlns:p14="http://schemas.microsoft.com/office/powerpoint/2010/main" val="2435531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a:t>
            </a:fld>
            <a:endParaRPr lang="en-US"/>
          </a:p>
        </p:txBody>
      </p:sp>
    </p:spTree>
    <p:extLst>
      <p:ext uri="{BB962C8B-B14F-4D97-AF65-F5344CB8AC3E}">
        <p14:creationId xmlns:p14="http://schemas.microsoft.com/office/powerpoint/2010/main" val="2570511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30</a:t>
            </a:fld>
            <a:endParaRPr lang="en-US"/>
          </a:p>
        </p:txBody>
      </p:sp>
    </p:spTree>
    <p:extLst>
      <p:ext uri="{BB962C8B-B14F-4D97-AF65-F5344CB8AC3E}">
        <p14:creationId xmlns:p14="http://schemas.microsoft.com/office/powerpoint/2010/main" val="28540976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31</a:t>
            </a:fld>
            <a:endParaRPr lang="en-US"/>
          </a:p>
        </p:txBody>
      </p:sp>
    </p:spTree>
    <p:extLst>
      <p:ext uri="{BB962C8B-B14F-4D97-AF65-F5344CB8AC3E}">
        <p14:creationId xmlns:p14="http://schemas.microsoft.com/office/powerpoint/2010/main" val="1062854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32</a:t>
            </a:fld>
            <a:endParaRPr lang="en-US"/>
          </a:p>
        </p:txBody>
      </p:sp>
    </p:spTree>
    <p:extLst>
      <p:ext uri="{BB962C8B-B14F-4D97-AF65-F5344CB8AC3E}">
        <p14:creationId xmlns:p14="http://schemas.microsoft.com/office/powerpoint/2010/main" val="13500702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33</a:t>
            </a:fld>
            <a:endParaRPr lang="en-US"/>
          </a:p>
        </p:txBody>
      </p:sp>
    </p:spTree>
    <p:extLst>
      <p:ext uri="{BB962C8B-B14F-4D97-AF65-F5344CB8AC3E}">
        <p14:creationId xmlns:p14="http://schemas.microsoft.com/office/powerpoint/2010/main" val="6102477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34</a:t>
            </a:fld>
            <a:endParaRPr lang="en-US"/>
          </a:p>
        </p:txBody>
      </p:sp>
    </p:spTree>
    <p:extLst>
      <p:ext uri="{BB962C8B-B14F-4D97-AF65-F5344CB8AC3E}">
        <p14:creationId xmlns:p14="http://schemas.microsoft.com/office/powerpoint/2010/main" val="25641826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35</a:t>
            </a:fld>
            <a:endParaRPr lang="en-US"/>
          </a:p>
        </p:txBody>
      </p:sp>
    </p:spTree>
    <p:extLst>
      <p:ext uri="{BB962C8B-B14F-4D97-AF65-F5344CB8AC3E}">
        <p14:creationId xmlns:p14="http://schemas.microsoft.com/office/powerpoint/2010/main" val="19574018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36</a:t>
            </a:fld>
            <a:endParaRPr lang="en-US"/>
          </a:p>
        </p:txBody>
      </p:sp>
    </p:spTree>
    <p:extLst>
      <p:ext uri="{BB962C8B-B14F-4D97-AF65-F5344CB8AC3E}">
        <p14:creationId xmlns:p14="http://schemas.microsoft.com/office/powerpoint/2010/main" val="26834474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18112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38</a:t>
            </a:fld>
            <a:endParaRPr lang="en-US"/>
          </a:p>
        </p:txBody>
      </p:sp>
    </p:spTree>
    <p:extLst>
      <p:ext uri="{BB962C8B-B14F-4D97-AF65-F5344CB8AC3E}">
        <p14:creationId xmlns:p14="http://schemas.microsoft.com/office/powerpoint/2010/main" val="38644366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39</a:t>
            </a:fld>
            <a:endParaRPr lang="en-US"/>
          </a:p>
        </p:txBody>
      </p:sp>
    </p:spTree>
    <p:extLst>
      <p:ext uri="{BB962C8B-B14F-4D97-AF65-F5344CB8AC3E}">
        <p14:creationId xmlns:p14="http://schemas.microsoft.com/office/powerpoint/2010/main" val="370148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a:t>
            </a:fld>
            <a:endParaRPr lang="en-US"/>
          </a:p>
        </p:txBody>
      </p:sp>
    </p:spTree>
    <p:extLst>
      <p:ext uri="{BB962C8B-B14F-4D97-AF65-F5344CB8AC3E}">
        <p14:creationId xmlns:p14="http://schemas.microsoft.com/office/powerpoint/2010/main" val="38629003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40</a:t>
            </a:fld>
            <a:endParaRPr lang="en-US"/>
          </a:p>
        </p:txBody>
      </p:sp>
    </p:spTree>
    <p:extLst>
      <p:ext uri="{BB962C8B-B14F-4D97-AF65-F5344CB8AC3E}">
        <p14:creationId xmlns:p14="http://schemas.microsoft.com/office/powerpoint/2010/main" val="7829215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41</a:t>
            </a:fld>
            <a:endParaRPr lang="en-US"/>
          </a:p>
        </p:txBody>
      </p:sp>
    </p:spTree>
    <p:extLst>
      <p:ext uri="{BB962C8B-B14F-4D97-AF65-F5344CB8AC3E}">
        <p14:creationId xmlns:p14="http://schemas.microsoft.com/office/powerpoint/2010/main" val="40543911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7723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43</a:t>
            </a:fld>
            <a:endParaRPr lang="en-US"/>
          </a:p>
        </p:txBody>
      </p:sp>
    </p:spTree>
    <p:extLst>
      <p:ext uri="{BB962C8B-B14F-4D97-AF65-F5344CB8AC3E}">
        <p14:creationId xmlns:p14="http://schemas.microsoft.com/office/powerpoint/2010/main" val="7910558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44</a:t>
            </a:fld>
            <a:endParaRPr lang="en-US"/>
          </a:p>
        </p:txBody>
      </p:sp>
    </p:spTree>
    <p:extLst>
      <p:ext uri="{BB962C8B-B14F-4D97-AF65-F5344CB8AC3E}">
        <p14:creationId xmlns:p14="http://schemas.microsoft.com/office/powerpoint/2010/main" val="29175901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45</a:t>
            </a:fld>
            <a:endParaRPr lang="en-US"/>
          </a:p>
        </p:txBody>
      </p:sp>
    </p:spTree>
    <p:extLst>
      <p:ext uri="{BB962C8B-B14F-4D97-AF65-F5344CB8AC3E}">
        <p14:creationId xmlns:p14="http://schemas.microsoft.com/office/powerpoint/2010/main" val="24576463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46</a:t>
            </a:fld>
            <a:endParaRPr lang="en-US"/>
          </a:p>
        </p:txBody>
      </p:sp>
    </p:spTree>
    <p:extLst>
      <p:ext uri="{BB962C8B-B14F-4D97-AF65-F5344CB8AC3E}">
        <p14:creationId xmlns:p14="http://schemas.microsoft.com/office/powerpoint/2010/main" val="40306270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47</a:t>
            </a:fld>
            <a:endParaRPr lang="en-US"/>
          </a:p>
        </p:txBody>
      </p:sp>
    </p:spTree>
    <p:extLst>
      <p:ext uri="{BB962C8B-B14F-4D97-AF65-F5344CB8AC3E}">
        <p14:creationId xmlns:p14="http://schemas.microsoft.com/office/powerpoint/2010/main" val="23086435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48</a:t>
            </a:fld>
            <a:endParaRPr lang="en-US"/>
          </a:p>
        </p:txBody>
      </p:sp>
    </p:spTree>
    <p:extLst>
      <p:ext uri="{BB962C8B-B14F-4D97-AF65-F5344CB8AC3E}">
        <p14:creationId xmlns:p14="http://schemas.microsoft.com/office/powerpoint/2010/main" val="12678376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49</a:t>
            </a:fld>
            <a:endParaRPr lang="en-US"/>
          </a:p>
        </p:txBody>
      </p:sp>
    </p:spTree>
    <p:extLst>
      <p:ext uri="{BB962C8B-B14F-4D97-AF65-F5344CB8AC3E}">
        <p14:creationId xmlns:p14="http://schemas.microsoft.com/office/powerpoint/2010/main" val="63593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a:t>
            </a:fld>
            <a:endParaRPr lang="en-US"/>
          </a:p>
        </p:txBody>
      </p:sp>
    </p:spTree>
    <p:extLst>
      <p:ext uri="{BB962C8B-B14F-4D97-AF65-F5344CB8AC3E}">
        <p14:creationId xmlns:p14="http://schemas.microsoft.com/office/powerpoint/2010/main" val="28793876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43488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51</a:t>
            </a:fld>
            <a:endParaRPr lang="en-US"/>
          </a:p>
        </p:txBody>
      </p:sp>
    </p:spTree>
    <p:extLst>
      <p:ext uri="{BB962C8B-B14F-4D97-AF65-F5344CB8AC3E}">
        <p14:creationId xmlns:p14="http://schemas.microsoft.com/office/powerpoint/2010/main" val="38943642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52</a:t>
            </a:fld>
            <a:endParaRPr lang="en-US"/>
          </a:p>
        </p:txBody>
      </p:sp>
    </p:spTree>
    <p:extLst>
      <p:ext uri="{BB962C8B-B14F-4D97-AF65-F5344CB8AC3E}">
        <p14:creationId xmlns:p14="http://schemas.microsoft.com/office/powerpoint/2010/main" val="31783608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53</a:t>
            </a:fld>
            <a:endParaRPr lang="en-US"/>
          </a:p>
        </p:txBody>
      </p:sp>
    </p:spTree>
    <p:extLst>
      <p:ext uri="{BB962C8B-B14F-4D97-AF65-F5344CB8AC3E}">
        <p14:creationId xmlns:p14="http://schemas.microsoft.com/office/powerpoint/2010/main" val="36220449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54</a:t>
            </a:fld>
            <a:endParaRPr lang="en-US"/>
          </a:p>
        </p:txBody>
      </p:sp>
    </p:spTree>
    <p:extLst>
      <p:ext uri="{BB962C8B-B14F-4D97-AF65-F5344CB8AC3E}">
        <p14:creationId xmlns:p14="http://schemas.microsoft.com/office/powerpoint/2010/main" val="14256427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55</a:t>
            </a:fld>
            <a:endParaRPr lang="en-US"/>
          </a:p>
        </p:txBody>
      </p:sp>
    </p:spTree>
    <p:extLst>
      <p:ext uri="{BB962C8B-B14F-4D97-AF65-F5344CB8AC3E}">
        <p14:creationId xmlns:p14="http://schemas.microsoft.com/office/powerpoint/2010/main" val="31141360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56</a:t>
            </a:fld>
            <a:endParaRPr lang="en-US"/>
          </a:p>
        </p:txBody>
      </p:sp>
    </p:spTree>
    <p:extLst>
      <p:ext uri="{BB962C8B-B14F-4D97-AF65-F5344CB8AC3E}">
        <p14:creationId xmlns:p14="http://schemas.microsoft.com/office/powerpoint/2010/main" val="11071681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57</a:t>
            </a:fld>
            <a:endParaRPr lang="en-US"/>
          </a:p>
        </p:txBody>
      </p:sp>
    </p:spTree>
    <p:extLst>
      <p:ext uri="{BB962C8B-B14F-4D97-AF65-F5344CB8AC3E}">
        <p14:creationId xmlns:p14="http://schemas.microsoft.com/office/powerpoint/2010/main" val="6837974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59824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59</a:t>
            </a:fld>
            <a:endParaRPr lang="en-US"/>
          </a:p>
        </p:txBody>
      </p:sp>
    </p:spTree>
    <p:extLst>
      <p:ext uri="{BB962C8B-B14F-4D97-AF65-F5344CB8AC3E}">
        <p14:creationId xmlns:p14="http://schemas.microsoft.com/office/powerpoint/2010/main" val="259789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a:t>
            </a:fld>
            <a:endParaRPr lang="en-US"/>
          </a:p>
        </p:txBody>
      </p:sp>
    </p:spTree>
    <p:extLst>
      <p:ext uri="{BB962C8B-B14F-4D97-AF65-F5344CB8AC3E}">
        <p14:creationId xmlns:p14="http://schemas.microsoft.com/office/powerpoint/2010/main" val="35319025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60</a:t>
            </a:fld>
            <a:endParaRPr lang="en-US"/>
          </a:p>
        </p:txBody>
      </p:sp>
    </p:spTree>
    <p:extLst>
      <p:ext uri="{BB962C8B-B14F-4D97-AF65-F5344CB8AC3E}">
        <p14:creationId xmlns:p14="http://schemas.microsoft.com/office/powerpoint/2010/main" val="4760920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71644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62</a:t>
            </a:fld>
            <a:endParaRPr lang="en-US"/>
          </a:p>
        </p:txBody>
      </p:sp>
    </p:spTree>
    <p:extLst>
      <p:ext uri="{BB962C8B-B14F-4D97-AF65-F5344CB8AC3E}">
        <p14:creationId xmlns:p14="http://schemas.microsoft.com/office/powerpoint/2010/main" val="12080682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63</a:t>
            </a:fld>
            <a:endParaRPr lang="en-US"/>
          </a:p>
        </p:txBody>
      </p:sp>
    </p:spTree>
    <p:extLst>
      <p:ext uri="{BB962C8B-B14F-4D97-AF65-F5344CB8AC3E}">
        <p14:creationId xmlns:p14="http://schemas.microsoft.com/office/powerpoint/2010/main" val="25320787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64</a:t>
            </a:fld>
            <a:endParaRPr lang="en-US"/>
          </a:p>
        </p:txBody>
      </p:sp>
    </p:spTree>
    <p:extLst>
      <p:ext uri="{BB962C8B-B14F-4D97-AF65-F5344CB8AC3E}">
        <p14:creationId xmlns:p14="http://schemas.microsoft.com/office/powerpoint/2010/main" val="261915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65</a:t>
            </a:fld>
            <a:endParaRPr lang="en-US"/>
          </a:p>
        </p:txBody>
      </p:sp>
    </p:spTree>
    <p:extLst>
      <p:ext uri="{BB962C8B-B14F-4D97-AF65-F5344CB8AC3E}">
        <p14:creationId xmlns:p14="http://schemas.microsoft.com/office/powerpoint/2010/main" val="308879130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80739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67</a:t>
            </a:fld>
            <a:endParaRPr lang="en-US"/>
          </a:p>
        </p:txBody>
      </p:sp>
    </p:spTree>
    <p:extLst>
      <p:ext uri="{BB962C8B-B14F-4D97-AF65-F5344CB8AC3E}">
        <p14:creationId xmlns:p14="http://schemas.microsoft.com/office/powerpoint/2010/main" val="20270124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68</a:t>
            </a:fld>
            <a:endParaRPr lang="en-US"/>
          </a:p>
        </p:txBody>
      </p:sp>
    </p:spTree>
    <p:extLst>
      <p:ext uri="{BB962C8B-B14F-4D97-AF65-F5344CB8AC3E}">
        <p14:creationId xmlns:p14="http://schemas.microsoft.com/office/powerpoint/2010/main" val="1636616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69</a:t>
            </a:fld>
            <a:endParaRPr lang="en-US"/>
          </a:p>
        </p:txBody>
      </p:sp>
    </p:spTree>
    <p:extLst>
      <p:ext uri="{BB962C8B-B14F-4D97-AF65-F5344CB8AC3E}">
        <p14:creationId xmlns:p14="http://schemas.microsoft.com/office/powerpoint/2010/main" val="4192195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a:t>
            </a:fld>
            <a:endParaRPr lang="en-US"/>
          </a:p>
        </p:txBody>
      </p:sp>
    </p:spTree>
    <p:extLst>
      <p:ext uri="{BB962C8B-B14F-4D97-AF65-F5344CB8AC3E}">
        <p14:creationId xmlns:p14="http://schemas.microsoft.com/office/powerpoint/2010/main" val="427506170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70</a:t>
            </a:fld>
            <a:endParaRPr lang="en-US"/>
          </a:p>
        </p:txBody>
      </p:sp>
    </p:spTree>
    <p:extLst>
      <p:ext uri="{BB962C8B-B14F-4D97-AF65-F5344CB8AC3E}">
        <p14:creationId xmlns:p14="http://schemas.microsoft.com/office/powerpoint/2010/main" val="412972542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71</a:t>
            </a:fld>
            <a:endParaRPr lang="en-US"/>
          </a:p>
        </p:txBody>
      </p:sp>
    </p:spTree>
    <p:extLst>
      <p:ext uri="{BB962C8B-B14F-4D97-AF65-F5344CB8AC3E}">
        <p14:creationId xmlns:p14="http://schemas.microsoft.com/office/powerpoint/2010/main" val="252287373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72</a:t>
            </a:fld>
            <a:endParaRPr lang="en-US"/>
          </a:p>
        </p:txBody>
      </p:sp>
    </p:spTree>
    <p:extLst>
      <p:ext uri="{BB962C8B-B14F-4D97-AF65-F5344CB8AC3E}">
        <p14:creationId xmlns:p14="http://schemas.microsoft.com/office/powerpoint/2010/main" val="347569187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FE10C6-2278-46DF-8982-0D5CB7448A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96116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74</a:t>
            </a:fld>
            <a:endParaRPr lang="en-US"/>
          </a:p>
        </p:txBody>
      </p:sp>
    </p:spTree>
    <p:extLst>
      <p:ext uri="{BB962C8B-B14F-4D97-AF65-F5344CB8AC3E}">
        <p14:creationId xmlns:p14="http://schemas.microsoft.com/office/powerpoint/2010/main" val="403605989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75</a:t>
            </a:fld>
            <a:endParaRPr lang="en-US"/>
          </a:p>
        </p:txBody>
      </p:sp>
    </p:spTree>
    <p:extLst>
      <p:ext uri="{BB962C8B-B14F-4D97-AF65-F5344CB8AC3E}">
        <p14:creationId xmlns:p14="http://schemas.microsoft.com/office/powerpoint/2010/main" val="165672214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76</a:t>
            </a:fld>
            <a:endParaRPr lang="en-US"/>
          </a:p>
        </p:txBody>
      </p:sp>
    </p:spTree>
    <p:extLst>
      <p:ext uri="{BB962C8B-B14F-4D97-AF65-F5344CB8AC3E}">
        <p14:creationId xmlns:p14="http://schemas.microsoft.com/office/powerpoint/2010/main" val="26651099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77</a:t>
            </a:fld>
            <a:endParaRPr lang="en-US"/>
          </a:p>
        </p:txBody>
      </p:sp>
    </p:spTree>
    <p:extLst>
      <p:ext uri="{BB962C8B-B14F-4D97-AF65-F5344CB8AC3E}">
        <p14:creationId xmlns:p14="http://schemas.microsoft.com/office/powerpoint/2010/main" val="361461491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78</a:t>
            </a:fld>
            <a:endParaRPr lang="en-US"/>
          </a:p>
        </p:txBody>
      </p:sp>
    </p:spTree>
    <p:extLst>
      <p:ext uri="{BB962C8B-B14F-4D97-AF65-F5344CB8AC3E}">
        <p14:creationId xmlns:p14="http://schemas.microsoft.com/office/powerpoint/2010/main" val="260524826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79</a:t>
            </a:fld>
            <a:endParaRPr lang="en-US"/>
          </a:p>
        </p:txBody>
      </p:sp>
    </p:spTree>
    <p:extLst>
      <p:ext uri="{BB962C8B-B14F-4D97-AF65-F5344CB8AC3E}">
        <p14:creationId xmlns:p14="http://schemas.microsoft.com/office/powerpoint/2010/main" val="2722478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8</a:t>
            </a:fld>
            <a:endParaRPr lang="en-US"/>
          </a:p>
        </p:txBody>
      </p:sp>
    </p:spTree>
    <p:extLst>
      <p:ext uri="{BB962C8B-B14F-4D97-AF65-F5344CB8AC3E}">
        <p14:creationId xmlns:p14="http://schemas.microsoft.com/office/powerpoint/2010/main" val="41648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E10C6-2278-46DF-8982-0D5CB7448A89}" type="slidenum">
              <a:rPr lang="en-US" smtClean="0"/>
              <a:t>9</a:t>
            </a:fld>
            <a:endParaRPr lang="en-US"/>
          </a:p>
        </p:txBody>
      </p:sp>
    </p:spTree>
    <p:extLst>
      <p:ext uri="{BB962C8B-B14F-4D97-AF65-F5344CB8AC3E}">
        <p14:creationId xmlns:p14="http://schemas.microsoft.com/office/powerpoint/2010/main" val="2984619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DB5805-4A80-4240-9674-611D0350C9F5}" type="datetime1">
              <a:rPr lang="en-US" smtClean="0"/>
              <a:t>04-Jul-17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07172-BAF6-F344-A163-E77E2B78346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014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EDDDD-F959-4D1A-9512-A7872E4461BE}" type="datetime1">
              <a:rPr lang="en-US" smtClean="0"/>
              <a:t>04-Jul-17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07172-BAF6-F344-A163-E77E2B783464}" type="slidenum">
              <a:rPr lang="en-US" smtClean="0"/>
              <a:t>‹#›</a:t>
            </a:fld>
            <a:endParaRPr lang="en-US"/>
          </a:p>
        </p:txBody>
      </p:sp>
    </p:spTree>
    <p:extLst>
      <p:ext uri="{BB962C8B-B14F-4D97-AF65-F5344CB8AC3E}">
        <p14:creationId xmlns:p14="http://schemas.microsoft.com/office/powerpoint/2010/main" val="314644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B695C-B97A-44F8-BE78-29BECED17B65}" type="datetime1">
              <a:rPr lang="en-US" smtClean="0"/>
              <a:t>04-Jul-17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07172-BAF6-F344-A163-E77E2B783464}" type="slidenum">
              <a:rPr lang="en-US" smtClean="0"/>
              <a:t>‹#›</a:t>
            </a:fld>
            <a:endParaRPr lang="en-US"/>
          </a:p>
        </p:txBody>
      </p:sp>
    </p:spTree>
    <p:extLst>
      <p:ext uri="{BB962C8B-B14F-4D97-AF65-F5344CB8AC3E}">
        <p14:creationId xmlns:p14="http://schemas.microsoft.com/office/powerpoint/2010/main" val="342850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9DE9E-7AC5-4F3C-919A-3CD9D1803631}" type="datetime1">
              <a:rPr lang="en-US" smtClean="0"/>
              <a:t>04-Jul-17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07172-BAF6-F344-A163-E77E2B783464}" type="slidenum">
              <a:rPr lang="en-US" smtClean="0"/>
              <a:t>‹#›</a:t>
            </a:fld>
            <a:endParaRPr lang="en-US"/>
          </a:p>
        </p:txBody>
      </p:sp>
    </p:spTree>
    <p:extLst>
      <p:ext uri="{BB962C8B-B14F-4D97-AF65-F5344CB8AC3E}">
        <p14:creationId xmlns:p14="http://schemas.microsoft.com/office/powerpoint/2010/main" val="111754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F48DB-0A0E-4B15-B961-008B484F8715}" type="datetime1">
              <a:rPr lang="en-US" smtClean="0"/>
              <a:t>04-Jul-17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07172-BAF6-F344-A163-E77E2B78346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688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9E95D3-3B5F-4F55-819C-98DF50A31C5D}" type="datetime1">
              <a:rPr lang="en-US" smtClean="0"/>
              <a:t>04-Jul-17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07172-BAF6-F344-A163-E77E2B783464}" type="slidenum">
              <a:rPr lang="en-US" smtClean="0"/>
              <a:pPr/>
              <a:t>‹#›</a:t>
            </a:fld>
            <a:endParaRPr lang="en-US" dirty="0"/>
          </a:p>
        </p:txBody>
      </p:sp>
    </p:spTree>
    <p:extLst>
      <p:ext uri="{BB962C8B-B14F-4D97-AF65-F5344CB8AC3E}">
        <p14:creationId xmlns:p14="http://schemas.microsoft.com/office/powerpoint/2010/main" val="76670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8B425A-704D-4D2C-AD9B-16096500C615}" type="datetime1">
              <a:rPr lang="en-US" smtClean="0"/>
              <a:t>04-Jul-17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07172-BAF6-F344-A163-E77E2B783464}" type="slidenum">
              <a:rPr lang="en-US" smtClean="0"/>
              <a:pPr/>
              <a:t>‹#›</a:t>
            </a:fld>
            <a:r>
              <a:rPr lang="en-US"/>
              <a:t> </a:t>
            </a:r>
            <a:endParaRPr lang="en-US" dirty="0"/>
          </a:p>
        </p:txBody>
      </p:sp>
    </p:spTree>
    <p:extLst>
      <p:ext uri="{BB962C8B-B14F-4D97-AF65-F5344CB8AC3E}">
        <p14:creationId xmlns:p14="http://schemas.microsoft.com/office/powerpoint/2010/main" val="233334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537B5F-ED59-4B5A-B86E-3AD00F64C54A}" type="datetime1">
              <a:rPr lang="en-US" smtClean="0"/>
              <a:t>04-Jul-17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07172-BAF6-F344-A163-E77E2B783464}" type="slidenum">
              <a:rPr lang="en-US" smtClean="0"/>
              <a:pPr/>
              <a:t>‹#›</a:t>
            </a:fld>
            <a:endParaRPr lang="en-US" dirty="0"/>
          </a:p>
        </p:txBody>
      </p:sp>
    </p:spTree>
    <p:extLst>
      <p:ext uri="{BB962C8B-B14F-4D97-AF65-F5344CB8AC3E}">
        <p14:creationId xmlns:p14="http://schemas.microsoft.com/office/powerpoint/2010/main" val="326457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D342A16-A71D-4A98-A719-C537DB4039CF}" type="datetime1">
              <a:rPr lang="en-US" smtClean="0"/>
              <a:t>04-Jul-17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6F07172-BAF6-F344-A163-E77E2B783464}" type="slidenum">
              <a:rPr lang="en-US" smtClean="0"/>
              <a:pPr/>
              <a:t>‹#›</a:t>
            </a:fld>
            <a:endParaRPr lang="en-US" dirty="0"/>
          </a:p>
        </p:txBody>
      </p:sp>
    </p:spTree>
    <p:extLst>
      <p:ext uri="{BB962C8B-B14F-4D97-AF65-F5344CB8AC3E}">
        <p14:creationId xmlns:p14="http://schemas.microsoft.com/office/powerpoint/2010/main" val="67810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9B7E944-AD44-4BB7-8E45-F55E48751476}" type="datetime1">
              <a:rPr lang="en-US" smtClean="0"/>
              <a:t>04-Jul-17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F07172-BAF6-F344-A163-E77E2B783464}" type="slidenum">
              <a:rPr lang="en-US" smtClean="0"/>
              <a:t>‹#›</a:t>
            </a:fld>
            <a:endParaRPr lang="en-US"/>
          </a:p>
        </p:txBody>
      </p:sp>
    </p:spTree>
    <p:extLst>
      <p:ext uri="{BB962C8B-B14F-4D97-AF65-F5344CB8AC3E}">
        <p14:creationId xmlns:p14="http://schemas.microsoft.com/office/powerpoint/2010/main" val="136442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A74015-1A16-43FA-B156-0F74C7B2BAE0}" type="datetime1">
              <a:rPr lang="en-US" smtClean="0"/>
              <a:t>04-Jul-17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07172-BAF6-F344-A163-E77E2B783464}" type="slidenum">
              <a:rPr lang="en-US" smtClean="0"/>
              <a:t>‹#›</a:t>
            </a:fld>
            <a:endParaRPr lang="en-US"/>
          </a:p>
        </p:txBody>
      </p:sp>
    </p:spTree>
    <p:extLst>
      <p:ext uri="{BB962C8B-B14F-4D97-AF65-F5344CB8AC3E}">
        <p14:creationId xmlns:p14="http://schemas.microsoft.com/office/powerpoint/2010/main" val="105105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AA64ED8-5C82-4F7D-946D-E413EB161506}" type="datetime1">
              <a:rPr lang="en-US" smtClean="0"/>
              <a:t>04-Jul-17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6F07172-BAF6-F344-A163-E77E2B783464}"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351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7.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61</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2290321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4"/>
            </a:pPr>
            <a:r>
              <a:rPr lang="en-US" sz="2400" dirty="0">
                <a:solidFill>
                  <a:schemeClr val="tx1"/>
                </a:solidFill>
                <a:latin typeface="Candara" panose="020E0502030303020204" pitchFamily="34" charset="0"/>
              </a:rPr>
              <a:t>Isolation vs. Efficiency (Security vs. Cost Tradeoffs): The SaaS provider has to make a trade-off decision as to deploy separate IT-resources (such as VMs) for each client or concurrently server multiple clients through a single  deployment of SaaS application. </a:t>
            </a:r>
          </a:p>
          <a:p>
            <a:pPr marL="341313" lvl="2" indent="0">
              <a:buClr>
                <a:srgbClr val="7030A0"/>
              </a:buClr>
              <a:buNone/>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494646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62</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3445478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886200" cy="3859645"/>
          </a:xfrm>
        </p:spPr>
        <p:txBody>
          <a:bodyPr>
            <a:noAutofit/>
          </a:bodyPr>
          <a:lstStyle/>
          <a:p>
            <a:pPr marL="798513" lvl="2" indent="-457200">
              <a:buClr>
                <a:srgbClr val="7030A0"/>
              </a:buClr>
              <a:buFont typeface="+mj-lt"/>
              <a:buAutoNum type="arabicPeriod"/>
            </a:pPr>
            <a:r>
              <a:rPr lang="en-US" sz="2400" dirty="0">
                <a:solidFill>
                  <a:schemeClr val="tx1"/>
                </a:solidFill>
                <a:latin typeface="Candara" panose="020E0502030303020204" pitchFamily="34" charset="0"/>
              </a:rPr>
              <a:t>Data protection: The consumer should analyze the data protection, configuration, database transaction processing technologies of SaaS provider. Compare them with the confidentiality, integrity, availability and compliance requirement of the consumer. </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NIST Recommendations for SaaS</a:t>
            </a:r>
          </a:p>
        </p:txBody>
      </p:sp>
    </p:spTree>
    <p:extLst>
      <p:ext uri="{BB962C8B-B14F-4D97-AF65-F5344CB8AC3E}">
        <p14:creationId xmlns:p14="http://schemas.microsoft.com/office/powerpoint/2010/main" val="3167938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901440" cy="3859645"/>
          </a:xfrm>
        </p:spPr>
        <p:txBody>
          <a:bodyPr>
            <a:noAutofit/>
          </a:bodyPr>
          <a:lstStyle/>
          <a:p>
            <a:pPr marL="798513" lvl="2" indent="-457200">
              <a:buClr>
                <a:srgbClr val="7030A0"/>
              </a:buClr>
              <a:buFont typeface="+mj-lt"/>
              <a:buAutoNum type="arabicPeriod" startAt="2"/>
            </a:pPr>
            <a:r>
              <a:rPr lang="en-US" sz="2400" dirty="0">
                <a:solidFill>
                  <a:schemeClr val="tx1"/>
                </a:solidFill>
                <a:latin typeface="Candara" panose="020E0502030303020204" pitchFamily="34" charset="0"/>
              </a:rPr>
              <a:t>Client device/application protection: The consumer’s client device (browser running over a computer) should be protected to control the exposure to attacks. </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NIST Recommendations for SaaS</a:t>
            </a:r>
          </a:p>
        </p:txBody>
      </p:sp>
    </p:spTree>
    <p:extLst>
      <p:ext uri="{BB962C8B-B14F-4D97-AF65-F5344CB8AC3E}">
        <p14:creationId xmlns:p14="http://schemas.microsoft.com/office/powerpoint/2010/main" val="1083579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3"/>
            </a:pPr>
            <a:r>
              <a:rPr lang="en-US" sz="2400" dirty="0">
                <a:solidFill>
                  <a:schemeClr val="tx1"/>
                </a:solidFill>
                <a:latin typeface="Candara" panose="020E0502030303020204" pitchFamily="34" charset="0"/>
              </a:rPr>
              <a:t>Encryption: Strong encryption algorithm with key of required strength should be used for each web session as well as for data. </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NIST Recommendations for SaaS</a:t>
            </a:r>
          </a:p>
        </p:txBody>
      </p:sp>
    </p:spTree>
    <p:extLst>
      <p:ext uri="{BB962C8B-B14F-4D97-AF65-F5344CB8AC3E}">
        <p14:creationId xmlns:p14="http://schemas.microsoft.com/office/powerpoint/2010/main" val="2170590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4"/>
            </a:pPr>
            <a:r>
              <a:rPr lang="en-US" sz="2400" dirty="0">
                <a:solidFill>
                  <a:schemeClr val="tx1"/>
                </a:solidFill>
                <a:latin typeface="Candara" panose="020E0502030303020204" pitchFamily="34" charset="0"/>
              </a:rPr>
              <a:t>Secure data deletion: The </a:t>
            </a:r>
            <a:r>
              <a:rPr lang="en-US" sz="2400">
                <a:solidFill>
                  <a:schemeClr val="tx1"/>
                </a:solidFill>
                <a:latin typeface="Candara" panose="020E0502030303020204" pitchFamily="34" charset="0"/>
              </a:rPr>
              <a:t>data deletion </a:t>
            </a:r>
            <a:r>
              <a:rPr lang="en-US" sz="2400" dirty="0">
                <a:solidFill>
                  <a:schemeClr val="tx1"/>
                </a:solidFill>
                <a:latin typeface="Candara" panose="020E0502030303020204" pitchFamily="34" charset="0"/>
              </a:rPr>
              <a:t>through consumer’s request should </a:t>
            </a:r>
            <a:r>
              <a:rPr lang="en-US" sz="2400">
                <a:solidFill>
                  <a:schemeClr val="tx1"/>
                </a:solidFill>
                <a:latin typeface="Candara" panose="020E0502030303020204" pitchFamily="34" charset="0"/>
              </a:rPr>
              <a:t>be reliably done. </a:t>
            </a: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NIST Recommendations for SaaS</a:t>
            </a:r>
          </a:p>
        </p:txBody>
      </p:sp>
      <p:sp>
        <p:nvSpPr>
          <p:cNvPr id="2" name="TextBox 1"/>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2128863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63</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6584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According to NIST, PaaS provides a toolkit for conveniently developing, deploying and administering application software which can support a large number of users, process large volumes of data and can be accessed over Internet. </a:t>
            </a: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962732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What does PaaS clouds really provide: a set of software building blocks, a set of development tools (languages and compilers) and supporting environments for run-time of applications developed over PaaS.</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653411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a:solidFill>
                  <a:schemeClr val="tx1"/>
                </a:solidFill>
                <a:latin typeface="Candara" panose="020E0502030303020204" pitchFamily="34" charset="0"/>
              </a:rPr>
              <a:t>PaaS clouds also provide tools to deploy the developed applications.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Additionally, the PaaS clouds provide processing, storage and networking resources. </a:t>
            </a: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24012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The NIST has identified few issues and concerns about SaaS. </a:t>
            </a:r>
          </a:p>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Most of these issues are due to network dependency of SaaS. </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3717416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PaaS consumers:</a:t>
            </a:r>
          </a:p>
          <a:p>
            <a:pPr marL="981393" lvl="3" indent="-457200">
              <a:buClr>
                <a:srgbClr val="7030A0"/>
              </a:buClr>
              <a:buFont typeface="Arial" panose="020B0604020202020204" pitchFamily="34" charset="0"/>
              <a:buChar char="•"/>
            </a:pPr>
            <a:r>
              <a:rPr lang="en-US" sz="2200" dirty="0" smtClean="0">
                <a:solidFill>
                  <a:schemeClr val="tx1"/>
                </a:solidFill>
                <a:latin typeface="Candara" panose="020E0502030303020204" pitchFamily="34" charset="0"/>
              </a:rPr>
              <a:t>Application developers</a:t>
            </a:r>
          </a:p>
          <a:p>
            <a:pPr marL="981393" lvl="3" indent="-457200">
              <a:buClr>
                <a:srgbClr val="7030A0"/>
              </a:buClr>
              <a:buFont typeface="Arial" panose="020B0604020202020204" pitchFamily="34" charset="0"/>
              <a:buChar char="•"/>
            </a:pPr>
            <a:r>
              <a:rPr lang="en-US" sz="2200" dirty="0" smtClean="0">
                <a:solidFill>
                  <a:schemeClr val="tx1"/>
                </a:solidFill>
                <a:latin typeface="Candara" panose="020E0502030303020204" pitchFamily="34" charset="0"/>
              </a:rPr>
              <a:t>Application testers</a:t>
            </a:r>
          </a:p>
          <a:p>
            <a:pPr marL="981393" lvl="3" indent="-457200">
              <a:buClr>
                <a:srgbClr val="7030A0"/>
              </a:buClr>
              <a:buFont typeface="Arial" panose="020B0604020202020204" pitchFamily="34" charset="0"/>
              <a:buChar char="•"/>
            </a:pPr>
            <a:r>
              <a:rPr lang="en-US" sz="2200" dirty="0" smtClean="0">
                <a:solidFill>
                  <a:schemeClr val="tx1"/>
                </a:solidFill>
                <a:latin typeface="Candara" panose="020E0502030303020204" pitchFamily="34" charset="0"/>
              </a:rPr>
              <a:t>Application </a:t>
            </a:r>
            <a:r>
              <a:rPr lang="en-US" sz="2200" dirty="0" err="1" smtClean="0">
                <a:solidFill>
                  <a:schemeClr val="tx1"/>
                </a:solidFill>
                <a:latin typeface="Candara" panose="020E0502030303020204" pitchFamily="34" charset="0"/>
              </a:rPr>
              <a:t>deployers</a:t>
            </a:r>
            <a:endParaRPr lang="en-US" sz="2200" dirty="0" smtClean="0">
              <a:solidFill>
                <a:schemeClr val="tx1"/>
              </a:solidFill>
              <a:latin typeface="Candara" panose="020E0502030303020204" pitchFamily="34" charset="0"/>
            </a:endParaRPr>
          </a:p>
          <a:p>
            <a:pPr marL="981393" lvl="3" indent="-457200">
              <a:buClr>
                <a:srgbClr val="7030A0"/>
              </a:buClr>
              <a:buFont typeface="Arial" panose="020B0604020202020204" pitchFamily="34" charset="0"/>
              <a:buChar char="•"/>
            </a:pPr>
            <a:r>
              <a:rPr lang="en-US" sz="2200" dirty="0" smtClean="0">
                <a:solidFill>
                  <a:schemeClr val="tx1"/>
                </a:solidFill>
                <a:latin typeface="Candara" panose="020E0502030303020204" pitchFamily="34" charset="0"/>
              </a:rPr>
              <a:t>Application administrators</a:t>
            </a:r>
          </a:p>
          <a:p>
            <a:pPr marL="981393" lvl="3" indent="-457200">
              <a:buClr>
                <a:srgbClr val="7030A0"/>
              </a:buClr>
              <a:buFont typeface="Arial" panose="020B0604020202020204" pitchFamily="34" charset="0"/>
              <a:buChar char="•"/>
            </a:pPr>
            <a:r>
              <a:rPr lang="en-US" sz="2200" dirty="0" smtClean="0">
                <a:solidFill>
                  <a:schemeClr val="tx1"/>
                </a:solidFill>
                <a:latin typeface="Candara" panose="020E0502030303020204" pitchFamily="34" charset="0"/>
              </a:rPr>
              <a:t>Application end users (SaaS users)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consumers are charged according to tools and IT-resources usage.</a:t>
            </a: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862023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PaaS Software stack: The cloud provider fully controls the hardware and OS layers.</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graphicFrame>
        <p:nvGraphicFramePr>
          <p:cNvPr id="5" name="Diagram 4"/>
          <p:cNvGraphicFramePr/>
          <p:nvPr>
            <p:extLst>
              <p:ext uri="{D42A27DB-BD31-4B8C-83A1-F6EECF244321}">
                <p14:modId xmlns:p14="http://schemas.microsoft.com/office/powerpoint/2010/main" val="1715823600"/>
              </p:ext>
            </p:extLst>
          </p:nvPr>
        </p:nvGraphicFramePr>
        <p:xfrm>
          <a:off x="5356058" y="3282262"/>
          <a:ext cx="3102142" cy="2539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5542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448908" y="1394460"/>
            <a:ext cx="4009292"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PaaS Provider/ Consumer </a:t>
            </a:r>
            <a:r>
              <a:rPr lang="en-US" sz="2400" dirty="0">
                <a:solidFill>
                  <a:schemeClr val="tx1"/>
                </a:solidFill>
                <a:latin typeface="Candara" panose="020E0502030303020204" pitchFamily="34" charset="0"/>
              </a:rPr>
              <a:t>Scope of Control</a:t>
            </a:r>
            <a:r>
              <a:rPr lang="en-US" sz="2400" dirty="0" smtClean="0">
                <a:solidFill>
                  <a:schemeClr val="tx1"/>
                </a:solidFill>
                <a:latin typeface="Candara" panose="020E0502030303020204" pitchFamily="34" charset="0"/>
              </a:rPr>
              <a:t>: The provider has administrative control of middleware.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graphicFrame>
        <p:nvGraphicFramePr>
          <p:cNvPr id="5" name="Diagram 4"/>
          <p:cNvGraphicFramePr/>
          <p:nvPr>
            <p:extLst>
              <p:ext uri="{D42A27DB-BD31-4B8C-83A1-F6EECF244321}">
                <p14:modId xmlns:p14="http://schemas.microsoft.com/office/powerpoint/2010/main" val="1151621916"/>
              </p:ext>
            </p:extLst>
          </p:nvPr>
        </p:nvGraphicFramePr>
        <p:xfrm>
          <a:off x="5356058" y="3282262"/>
          <a:ext cx="3102142" cy="2539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1574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provider has no control over application layer.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graphicFrame>
        <p:nvGraphicFramePr>
          <p:cNvPr id="5" name="Diagram 4"/>
          <p:cNvGraphicFramePr/>
          <p:nvPr>
            <p:extLst>
              <p:ext uri="{D42A27DB-BD31-4B8C-83A1-F6EECF244321}">
                <p14:modId xmlns:p14="http://schemas.microsoft.com/office/powerpoint/2010/main" val="1005870757"/>
              </p:ext>
            </p:extLst>
          </p:nvPr>
        </p:nvGraphicFramePr>
        <p:xfrm>
          <a:off x="5356058" y="2825062"/>
          <a:ext cx="3345982" cy="2844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896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Remember that the application developed by using PaaS is deployed as SaaS and the PaaS consumer has full administrative control over that SaaS.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provider however controls the runtime-environment which is necessary for PaaS application.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30033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a:solidFill>
                  <a:schemeClr val="tx1"/>
                </a:solidFill>
                <a:latin typeface="Candara" panose="020E0502030303020204" pitchFamily="34" charset="0"/>
              </a:rPr>
              <a:t>PaaS billing: </a:t>
            </a:r>
            <a:r>
              <a:rPr lang="en-US" sz="2400" dirty="0" smtClean="0">
                <a:solidFill>
                  <a:schemeClr val="tx1"/>
                </a:solidFill>
                <a:latin typeface="Candara" panose="020E0502030303020204" pitchFamily="34" charset="0"/>
              </a:rPr>
              <a:t>Usually </a:t>
            </a:r>
            <a:r>
              <a:rPr lang="en-US" sz="2400" dirty="0">
                <a:solidFill>
                  <a:schemeClr val="tx1"/>
                </a:solidFill>
                <a:latin typeface="Candara" panose="020E0502030303020204" pitchFamily="34" charset="0"/>
              </a:rPr>
              <a:t>based </a:t>
            </a:r>
            <a:r>
              <a:rPr lang="en-US" sz="2400" dirty="0" smtClean="0">
                <a:solidFill>
                  <a:schemeClr val="tx1"/>
                </a:solidFill>
                <a:latin typeface="Candara" panose="020E0502030303020204" pitchFamily="34" charset="0"/>
              </a:rPr>
              <a:t>on:</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Number </a:t>
            </a:r>
            <a:r>
              <a:rPr lang="en-US" sz="2400" dirty="0">
                <a:solidFill>
                  <a:schemeClr val="tx1"/>
                </a:solidFill>
                <a:latin typeface="Candara" panose="020E0502030303020204" pitchFamily="34" charset="0"/>
              </a:rPr>
              <a:t>of </a:t>
            </a:r>
            <a:r>
              <a:rPr lang="en-US" sz="2400" dirty="0" smtClean="0">
                <a:solidFill>
                  <a:schemeClr val="tx1"/>
                </a:solidFill>
                <a:latin typeface="Candara" panose="020E0502030303020204" pitchFamily="34" charset="0"/>
              </a:rPr>
              <a:t>consumers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kind </a:t>
            </a:r>
            <a:r>
              <a:rPr lang="en-US" sz="2400" dirty="0">
                <a:solidFill>
                  <a:schemeClr val="tx1"/>
                </a:solidFill>
                <a:latin typeface="Candara" panose="020E0502030303020204" pitchFamily="34" charset="0"/>
              </a:rPr>
              <a:t>of consumers (e.g., developers vs. application end users</a:t>
            </a:r>
            <a:r>
              <a:rPr lang="en-US" sz="2400" dirty="0" smtClean="0">
                <a:solidFill>
                  <a:schemeClr val="tx1"/>
                </a:solidFill>
                <a:latin typeface="Candara" panose="020E0502030303020204" pitchFamily="34" charset="0"/>
              </a:rPr>
              <a:t>)</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Storage</a:t>
            </a:r>
            <a:r>
              <a:rPr lang="en-US" sz="2400" dirty="0">
                <a:solidFill>
                  <a:schemeClr val="tx1"/>
                </a:solidFill>
                <a:latin typeface="Candara" panose="020E0502030303020204" pitchFamily="34" charset="0"/>
              </a:rPr>
              <a:t>, processing, or network resources consumed by the </a:t>
            </a:r>
            <a:r>
              <a:rPr lang="en-US" sz="2400" dirty="0" smtClean="0">
                <a:solidFill>
                  <a:schemeClr val="tx1"/>
                </a:solidFill>
                <a:latin typeface="Candara" panose="020E0502030303020204" pitchFamily="34" charset="0"/>
              </a:rPr>
              <a:t>platform</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Requests serviced</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a:t>
            </a:r>
            <a:r>
              <a:rPr lang="en-US" sz="2400" dirty="0">
                <a:solidFill>
                  <a:schemeClr val="tx1"/>
                </a:solidFill>
                <a:latin typeface="Candara" panose="020E0502030303020204" pitchFamily="34" charset="0"/>
              </a:rPr>
              <a:t>t</a:t>
            </a:r>
            <a:r>
              <a:rPr lang="en-US" sz="2400" dirty="0" smtClean="0">
                <a:solidFill>
                  <a:schemeClr val="tx1"/>
                </a:solidFill>
                <a:latin typeface="Candara" panose="020E0502030303020204" pitchFamily="34" charset="0"/>
              </a:rPr>
              <a:t>ime </a:t>
            </a:r>
            <a:r>
              <a:rPr lang="en-US" sz="2400" dirty="0">
                <a:solidFill>
                  <a:schemeClr val="tx1"/>
                </a:solidFill>
                <a:latin typeface="Candara" panose="020E0502030303020204" pitchFamily="34" charset="0"/>
              </a:rPr>
              <a:t>the platform is in use.</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324465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SaaS billing: Based on</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Number </a:t>
            </a:r>
            <a:r>
              <a:rPr lang="en-US" sz="2400" dirty="0">
                <a:solidFill>
                  <a:schemeClr val="tx1"/>
                </a:solidFill>
                <a:latin typeface="Candara" panose="020E0502030303020204" pitchFamily="34" charset="0"/>
              </a:rPr>
              <a:t>of </a:t>
            </a:r>
            <a:r>
              <a:rPr lang="en-US" sz="2400" dirty="0" smtClean="0">
                <a:solidFill>
                  <a:schemeClr val="tx1"/>
                </a:solidFill>
                <a:latin typeface="Candara" panose="020E0502030303020204" pitchFamily="34" charset="0"/>
              </a:rPr>
              <a:t>users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Time </a:t>
            </a:r>
            <a:r>
              <a:rPr lang="en-US" sz="2400" dirty="0">
                <a:solidFill>
                  <a:schemeClr val="tx1"/>
                </a:solidFill>
                <a:latin typeface="Candara" panose="020E0502030303020204" pitchFamily="34" charset="0"/>
              </a:rPr>
              <a:t>in </a:t>
            </a:r>
            <a:r>
              <a:rPr lang="en-US" sz="2400" dirty="0" smtClean="0">
                <a:solidFill>
                  <a:schemeClr val="tx1"/>
                </a:solidFill>
                <a:latin typeface="Candara" panose="020E0502030303020204" pitchFamily="34" charset="0"/>
              </a:rPr>
              <a:t>use</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Per-execution</a:t>
            </a:r>
            <a:r>
              <a:rPr lang="en-US" sz="2400" dirty="0">
                <a:solidFill>
                  <a:schemeClr val="tx1"/>
                </a:solidFill>
                <a:latin typeface="Candara" panose="020E0502030303020204" pitchFamily="34" charset="0"/>
              </a:rPr>
              <a:t>, </a:t>
            </a:r>
            <a:r>
              <a:rPr lang="en-US" sz="2400" dirty="0" smtClean="0">
                <a:solidFill>
                  <a:schemeClr val="tx1"/>
                </a:solidFill>
                <a:latin typeface="Candara" panose="020E0502030303020204" pitchFamily="34" charset="0"/>
              </a:rPr>
              <a:t>per-record-processed</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Network </a:t>
            </a:r>
            <a:r>
              <a:rPr lang="en-US" sz="2400" dirty="0">
                <a:solidFill>
                  <a:schemeClr val="tx1"/>
                </a:solidFill>
                <a:latin typeface="Candara" panose="020E0502030303020204" pitchFamily="34" charset="0"/>
              </a:rPr>
              <a:t>bandwidth </a:t>
            </a:r>
            <a:r>
              <a:rPr lang="en-US" sz="2400" dirty="0" smtClean="0">
                <a:solidFill>
                  <a:schemeClr val="tx1"/>
                </a:solidFill>
                <a:latin typeface="Candara" panose="020E0502030303020204" pitchFamily="34" charset="0"/>
              </a:rPr>
              <a:t>consumed</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Quantity/duration </a:t>
            </a:r>
            <a:r>
              <a:rPr lang="en-US" sz="2400" dirty="0">
                <a:solidFill>
                  <a:schemeClr val="tx1"/>
                </a:solidFill>
                <a:latin typeface="Candara" panose="020E0502030303020204" pitchFamily="34" charset="0"/>
              </a:rPr>
              <a:t>of data </a:t>
            </a:r>
            <a:r>
              <a:rPr lang="en-US" sz="2400" dirty="0" smtClean="0">
                <a:solidFill>
                  <a:schemeClr val="tx1"/>
                </a:solidFill>
                <a:latin typeface="Candara" panose="020E0502030303020204" pitchFamily="34" charset="0"/>
              </a:rPr>
              <a:t>stored</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303436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64</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2573988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We are going to discuss a few examples of PaaS.</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867347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a:pPr>
            <a:r>
              <a:rPr lang="en-US" sz="2400" dirty="0" smtClean="0">
                <a:solidFill>
                  <a:schemeClr val="tx1"/>
                </a:solidFill>
                <a:latin typeface="Candara" panose="020E0502030303020204" pitchFamily="34" charset="0"/>
              </a:rPr>
              <a:t>Google App Engine (GAE): Allows the users to create and host web based (Java, Python &amp; Go) applications running over the infrastructure and services provided by Google.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GAE is a free service until the application grows to a significant size.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761054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a:pPr>
            <a:r>
              <a:rPr lang="en-US" sz="2400" dirty="0">
                <a:solidFill>
                  <a:schemeClr val="tx1"/>
                </a:solidFill>
                <a:latin typeface="Candara" panose="020E0502030303020204" pitchFamily="34" charset="0"/>
              </a:rPr>
              <a:t>Browser based risks and remedies: Since the SaaS is accessed through browser installed on consumers’ device, the inherent vulnerabilities of the web browsers do have impact over SaaS security. </a:t>
            </a: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42284718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2"/>
            </a:pPr>
            <a:r>
              <a:rPr lang="en-US" sz="2400" dirty="0" smtClean="0">
                <a:solidFill>
                  <a:schemeClr val="tx1"/>
                </a:solidFill>
                <a:latin typeface="Candara" panose="020E0502030303020204" pitchFamily="34" charset="0"/>
              </a:rPr>
              <a:t>Force.com as a PaaS: This is a service of Salesforce.com (a SaaS provider). It offers four different programming environments for nonprogrammers, programmers and software vendors.</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7161752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Nonprogrammers can create finance, HR etc. applications and websites without coding by using drag drop of controls.</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47383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93192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Programmers can develop Java applications and deploy them as SaaS.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software vendors can distribute and update their applications over cloud by using Force.com.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763458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3"/>
            </a:pPr>
            <a:r>
              <a:rPr lang="en-US" sz="2400" dirty="0" err="1" smtClean="0">
                <a:solidFill>
                  <a:schemeClr val="tx1"/>
                </a:solidFill>
                <a:latin typeface="Candara" panose="020E0502030303020204" pitchFamily="34" charset="0"/>
              </a:rPr>
              <a:t>LongJump</a:t>
            </a:r>
            <a:r>
              <a:rPr lang="en-US" sz="2400" dirty="0" smtClean="0">
                <a:solidFill>
                  <a:schemeClr val="tx1"/>
                </a:solidFill>
                <a:latin typeface="Candara" panose="020E0502030303020204" pitchFamily="34" charset="0"/>
              </a:rPr>
              <a:t> as a PaaS: Supports the entire cycle of software development from requirement gathering to application release and support. It is free of cost.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085723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3"/>
            </a:pPr>
            <a:r>
              <a:rPr lang="en-US" sz="2400" dirty="0" err="1" smtClean="0">
                <a:solidFill>
                  <a:schemeClr val="tx1"/>
                </a:solidFill>
                <a:latin typeface="Candara" panose="020E0502030303020204" pitchFamily="34" charset="0"/>
              </a:rPr>
              <a:t>Openshift</a:t>
            </a:r>
            <a:r>
              <a:rPr lang="en-US" sz="2400" dirty="0" smtClean="0">
                <a:solidFill>
                  <a:schemeClr val="tx1"/>
                </a:solidFill>
                <a:latin typeface="Candara" panose="020E0502030303020204" pitchFamily="34" charset="0"/>
              </a:rPr>
              <a:t> as a PaaS: It is a PaaS offering from Red Hat which is also the distributor for Red Hat Linux. </a:t>
            </a:r>
            <a:r>
              <a:rPr lang="en-US" sz="2400" dirty="0" err="1" smtClean="0">
                <a:solidFill>
                  <a:schemeClr val="tx1"/>
                </a:solidFill>
                <a:latin typeface="Candara" panose="020E0502030303020204" pitchFamily="34" charset="0"/>
              </a:rPr>
              <a:t>Openshift</a:t>
            </a:r>
            <a:r>
              <a:rPr lang="en-US" sz="2400" dirty="0" smtClean="0">
                <a:solidFill>
                  <a:schemeClr val="tx1"/>
                </a:solidFill>
                <a:latin typeface="Candara" panose="020E0502030303020204" pitchFamily="34" charset="0"/>
              </a:rPr>
              <a:t> PaaS provides the primary development tools for cloud based solutions written in PHP, Python and Ruby. </a:t>
            </a:r>
          </a:p>
          <a:p>
            <a:pPr marL="341313" lvl="2" indent="0">
              <a:buClr>
                <a:srgbClr val="7030A0"/>
              </a:buClr>
              <a:buNone/>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622250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err="1" smtClean="0">
                <a:solidFill>
                  <a:schemeClr val="tx1"/>
                </a:solidFill>
                <a:latin typeface="Candara" panose="020E0502030303020204" pitchFamily="34" charset="0"/>
              </a:rPr>
              <a:t>Openshift</a:t>
            </a:r>
            <a:r>
              <a:rPr lang="en-US" sz="2400" dirty="0" smtClean="0">
                <a:solidFill>
                  <a:schemeClr val="tx1"/>
                </a:solidFill>
                <a:latin typeface="Candara" panose="020E0502030303020204" pitchFamily="34" charset="0"/>
              </a:rPr>
              <a:t> also provides development tools for Linux-based solutions written in C programming language.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5241426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4"/>
            </a:pPr>
            <a:r>
              <a:rPr lang="en-US" sz="2400" dirty="0" smtClean="0">
                <a:solidFill>
                  <a:schemeClr val="tx1"/>
                </a:solidFill>
                <a:latin typeface="Candara" panose="020E0502030303020204" pitchFamily="34" charset="0"/>
              </a:rPr>
              <a:t>Windows Azure and SQL Azure as a PaaS: Provided by Microsoft as a paid service. The users can develop applications in </a:t>
            </a:r>
            <a:r>
              <a:rPr lang="en-US" sz="2400" dirty="0" err="1" smtClean="0">
                <a:solidFill>
                  <a:schemeClr val="tx1"/>
                </a:solidFill>
                <a:latin typeface="Candara" panose="020E0502030303020204" pitchFamily="34" charset="0"/>
              </a:rPr>
              <a:t>.Net</a:t>
            </a:r>
            <a:r>
              <a:rPr lang="en-US" sz="2400" dirty="0" smtClean="0">
                <a:solidFill>
                  <a:schemeClr val="tx1"/>
                </a:solidFill>
                <a:latin typeface="Candara" panose="020E0502030303020204" pitchFamily="34" charset="0"/>
              </a:rPr>
              <a:t> as well as Java, PHP and Ruby.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SQL Azure provides database solutions for application developed and running inside Windows Azure.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Examples</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3472668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65</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18497920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916680" cy="3859645"/>
          </a:xfrm>
        </p:spPr>
        <p:txBody>
          <a:bodyPr>
            <a:noAutofit/>
          </a:bodyPr>
          <a:lstStyle/>
          <a:p>
            <a:pPr marL="615633" lvl="1" indent="-457200">
              <a:buClr>
                <a:srgbClr val="7030A0"/>
              </a:buClr>
              <a:buFont typeface="Arial" panose="020B0604020202020204" pitchFamily="34" charset="0"/>
              <a:buChar char="•"/>
            </a:pPr>
            <a:r>
              <a:rPr lang="en-US" sz="2600" dirty="0" smtClean="0">
                <a:solidFill>
                  <a:schemeClr val="tx1"/>
                </a:solidFill>
                <a:latin typeface="Candara" panose="020E0502030303020204" pitchFamily="34" charset="0"/>
              </a:rPr>
              <a:t>Benefits: </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Lower total cost of ownership in terms of hardware and software investment.</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Lower administrative overhead of system development.</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 No requirement of software upgrades of tools.</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Faster application development and deployment. </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Benefits and Disadvantages of PaaS Solutions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884471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615633" lvl="1"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855663" lvl="2" indent="-514350">
              <a:buClr>
                <a:srgbClr val="7030A0"/>
              </a:buClr>
              <a:buFont typeface="+mj-lt"/>
              <a:buAutoNum type="romanLcPeriod" startAt="5"/>
            </a:pPr>
            <a:r>
              <a:rPr lang="en-US" sz="2400" dirty="0" smtClean="0">
                <a:solidFill>
                  <a:schemeClr val="tx1"/>
                </a:solidFill>
                <a:latin typeface="Candara" panose="020E0502030303020204" pitchFamily="34" charset="0"/>
              </a:rPr>
              <a:t>Scalable resources available for the applications. The user pays only for the resources used.</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Benefits and Disadvantages of PaaS Solutions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4171722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870960" cy="3859645"/>
          </a:xfrm>
        </p:spPr>
        <p:txBody>
          <a:bodyPr>
            <a:noAutofit/>
          </a:bodyPr>
          <a:lstStyle/>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Although the browsers apply encryption upon network traffic, yet various network attacks such as brute force and man in the middle attacks are possible upon the SaaS data.</a:t>
            </a:r>
          </a:p>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The resources leased by a consumer can be hijacked by malicious users due to poor implementation of cryptographic features </a:t>
            </a:r>
            <a:r>
              <a:rPr lang="en-US" sz="2400" dirty="0" smtClean="0">
                <a:solidFill>
                  <a:schemeClr val="tx1"/>
                </a:solidFill>
                <a:latin typeface="Candara" panose="020E0502030303020204" pitchFamily="34" charset="0"/>
              </a:rPr>
              <a:t> of </a:t>
            </a:r>
            <a:r>
              <a:rPr lang="en-US" sz="2400" dirty="0">
                <a:solidFill>
                  <a:schemeClr val="tx1"/>
                </a:solidFill>
                <a:latin typeface="Candara" panose="020E0502030303020204" pitchFamily="34" charset="0"/>
              </a:rPr>
              <a:t>browsers.</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1605626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615633" lvl="1" indent="-457200">
              <a:buClr>
                <a:srgbClr val="7030A0"/>
              </a:buClr>
              <a:buFont typeface="Arial" panose="020B0604020202020204" pitchFamily="34" charset="0"/>
              <a:buChar char="•"/>
            </a:pPr>
            <a:r>
              <a:rPr lang="en-US" sz="2600" dirty="0" smtClean="0">
                <a:solidFill>
                  <a:schemeClr val="tx1"/>
                </a:solidFill>
                <a:latin typeface="Candara" panose="020E0502030303020204" pitchFamily="34" charset="0"/>
              </a:rPr>
              <a:t>Disadvantages: </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The inherent problem of data placed offsite raises the security concerns.</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The integration of PaaS applications with on-site legacy solutions is not trivial.</a:t>
            </a:r>
          </a:p>
          <a:p>
            <a:pPr marL="855663" lvl="2" indent="-514350">
              <a:buClr>
                <a:srgbClr val="7030A0"/>
              </a:buClr>
              <a:buFont typeface="+mj-lt"/>
              <a:buAutoNum type="romanLcPeriod"/>
            </a:pPr>
            <a:r>
              <a:rPr lang="en-US" sz="2400" dirty="0" smtClean="0">
                <a:solidFill>
                  <a:schemeClr val="tx1"/>
                </a:solidFill>
                <a:latin typeface="Candara" panose="020E0502030303020204" pitchFamily="34" charset="0"/>
              </a:rPr>
              <a:t>The PaaS provider has to be trusted for data and application security. </a:t>
            </a:r>
          </a:p>
          <a:p>
            <a:pPr marL="855663" lvl="2" indent="-514350">
              <a:buClr>
                <a:srgbClr val="7030A0"/>
              </a:buClr>
              <a:buFont typeface="+mj-lt"/>
              <a:buAutoNum type="romanLcPeriod"/>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Benefits and Disadvantages of PaaS Solutions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42565561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855663" lvl="2" indent="-514350">
              <a:buClr>
                <a:srgbClr val="7030A0"/>
              </a:buClr>
              <a:buFont typeface="+mj-lt"/>
              <a:buAutoNum type="romanLcPeriod" startAt="4"/>
            </a:pPr>
            <a:r>
              <a:rPr lang="en-US" sz="2400" dirty="0" smtClean="0">
                <a:solidFill>
                  <a:schemeClr val="tx1"/>
                </a:solidFill>
                <a:latin typeface="Candara" panose="020E0502030303020204" pitchFamily="34" charset="0"/>
              </a:rPr>
              <a:t>The issues of SaaS are also the issues of PaaS such as browser based risks, network dependence and isolation vs efficiency.</a:t>
            </a:r>
          </a:p>
          <a:p>
            <a:pPr marL="855663" lvl="2" indent="-514350">
              <a:buClr>
                <a:srgbClr val="7030A0"/>
              </a:buClr>
              <a:buFont typeface="+mj-lt"/>
              <a:buAutoNum type="romanLcPeriod" startAt="4"/>
            </a:pPr>
            <a:r>
              <a:rPr lang="en-US" sz="2400" dirty="0" smtClean="0">
                <a:solidFill>
                  <a:schemeClr val="tx1"/>
                </a:solidFill>
                <a:latin typeface="Candara" panose="020E0502030303020204" pitchFamily="34" charset="0"/>
              </a:rPr>
              <a:t>Portability of PaaS applications across different providers may not be possible sue to incompatibility in coding structures (hash, queue, file etc.).</a:t>
            </a:r>
          </a:p>
          <a:p>
            <a:pPr marL="855663" lvl="2" indent="-514350">
              <a:buClr>
                <a:srgbClr val="7030A0"/>
              </a:buClr>
              <a:buFont typeface="+mj-lt"/>
              <a:buAutoNum type="romanLcPeriod" startAt="4"/>
            </a:pPr>
            <a:endParaRPr lang="en-US" sz="2400" dirty="0" smtClean="0">
              <a:solidFill>
                <a:schemeClr val="tx1"/>
              </a:solidFill>
              <a:latin typeface="Candara" panose="020E0502030303020204" pitchFamily="34" charset="0"/>
            </a:endParaRPr>
          </a:p>
          <a:p>
            <a:pPr marL="855663" lvl="2" indent="-514350">
              <a:buClr>
                <a:srgbClr val="7030A0"/>
              </a:buClr>
              <a:buFont typeface="+mj-lt"/>
              <a:buAutoNum type="romanLcPeriod" startAt="4"/>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Benefits and Disadvantages of PaaS Solutions</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727031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66</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2206471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a:pPr>
            <a:r>
              <a:rPr lang="en-US" sz="2400" dirty="0" smtClean="0">
                <a:solidFill>
                  <a:schemeClr val="tx1"/>
                </a:solidFill>
                <a:latin typeface="Candara" panose="020E0502030303020204" pitchFamily="34" charset="0"/>
              </a:rPr>
              <a:t>Generic interfaces: The consumer should make sure that the interfaces for hash tables, queues and files etc. are generic so that there will be less issues of portability (among PaaS providers) and interoperability (of applications) in future.</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436712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2"/>
            </a:pPr>
            <a:r>
              <a:rPr lang="en-US" sz="2400" dirty="0" smtClean="0">
                <a:solidFill>
                  <a:schemeClr val="tx1"/>
                </a:solidFill>
                <a:latin typeface="Candara" panose="020E0502030303020204" pitchFamily="34" charset="0"/>
              </a:rPr>
              <a:t>Standard language and tools: Choose a PaaS provider which offers standardized language and tools unless it is absolutely unavoidable to use the proprietary languages and tools. </a:t>
            </a: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2571320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3"/>
            </a:pPr>
            <a:r>
              <a:rPr lang="en-US" sz="2400" dirty="0" smtClean="0">
                <a:solidFill>
                  <a:schemeClr val="tx1"/>
                </a:solidFill>
                <a:latin typeface="Candara" panose="020E0502030303020204" pitchFamily="34" charset="0"/>
              </a:rPr>
              <a:t>Data access: The provider with the standardized data access protocol (such as SQL) should be preferred. </a:t>
            </a: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8719458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4"/>
            </a:pPr>
            <a:r>
              <a:rPr lang="en-US" sz="2400" dirty="0" smtClean="0">
                <a:solidFill>
                  <a:schemeClr val="tx1"/>
                </a:solidFill>
                <a:latin typeface="Candara" panose="020E0502030303020204" pitchFamily="34" charset="0"/>
              </a:rPr>
              <a:t>Data protection: The confidentiality, compliance, integrity and availability needs of the organization should be compared with the data protection mechanisms of the provider. </a:t>
            </a: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1509699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5"/>
            </a:pPr>
            <a:r>
              <a:rPr lang="en-US" sz="2400" dirty="0" smtClean="0">
                <a:solidFill>
                  <a:schemeClr val="tx1"/>
                </a:solidFill>
                <a:latin typeface="Candara" panose="020E0502030303020204" pitchFamily="34" charset="0"/>
              </a:rPr>
              <a:t>Application framework: The PaaS providers which offer the features in application development framework for eliminating security vulnerabilities of the  application should be chosen. </a:t>
            </a: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8540119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6"/>
            </a:pPr>
            <a:r>
              <a:rPr lang="en-US" sz="2400" dirty="0" smtClean="0">
                <a:solidFill>
                  <a:schemeClr val="tx1"/>
                </a:solidFill>
                <a:latin typeface="Candara" panose="020E0502030303020204" pitchFamily="34" charset="0"/>
              </a:rPr>
              <a:t>Component testing: The software libraries provided by the PaaS provider should be aiming at providing proper functionality and performance. </a:t>
            </a: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8319070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mj-lt"/>
              <a:buAutoNum type="arabicPeriod" startAt="6"/>
            </a:pPr>
            <a:r>
              <a:rPr lang="en-US" sz="2400" dirty="0" smtClean="0">
                <a:solidFill>
                  <a:schemeClr val="tx1"/>
                </a:solidFill>
                <a:latin typeface="Candara" panose="020E0502030303020204" pitchFamily="34" charset="0"/>
              </a:rPr>
              <a:t>Security and secure data deletion: Ensure that the PaaS applications can be configured to run in a secure manner (e.g., using cryptography during communication) and that a reliable mechanism for data deletion is provided by the PaaS provider.</a:t>
            </a: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Recommendations</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313887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840480" cy="3859645"/>
          </a:xfrm>
        </p:spPr>
        <p:txBody>
          <a:bodyPr>
            <a:noAutofit/>
          </a:bodyPr>
          <a:lstStyle/>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If the consumer’s browser is already infected with a security threat (due to a visit to malicious website) then later, the same browser is used for SaaS access, then the SaaS data might get compromised.</a:t>
            </a: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3903245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67</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3887983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As an alternative to PaaS, some consumers may prefer to use IaaS in order to have management control over the IT resources.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IaaS provider makes available the computing resources in the form of VMs.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consumer has the duty of installing OS and software. </a:t>
            </a: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161025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provider also provides stable network access, network components such as firewalls, and data storage.</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1583075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IaaS Provider/Consumer </a:t>
            </a:r>
            <a:r>
              <a:rPr lang="en-US" sz="2400" dirty="0">
                <a:solidFill>
                  <a:schemeClr val="tx1"/>
                </a:solidFill>
                <a:latin typeface="Candara" panose="020E0502030303020204" pitchFamily="34" charset="0"/>
              </a:rPr>
              <a:t>Scope of </a:t>
            </a:r>
            <a:r>
              <a:rPr lang="en-US" sz="2400" dirty="0" smtClean="0">
                <a:solidFill>
                  <a:schemeClr val="tx1"/>
                </a:solidFill>
                <a:latin typeface="Candara" panose="020E0502030303020204" pitchFamily="34" charset="0"/>
              </a:rPr>
              <a:t>Control: The provider has no control over top three layers.</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graphicFrame>
        <p:nvGraphicFramePr>
          <p:cNvPr id="5" name="Diagram 4"/>
          <p:cNvGraphicFramePr/>
          <p:nvPr>
            <p:extLst>
              <p:ext uri="{D42A27DB-BD31-4B8C-83A1-F6EECF244321}">
                <p14:modId xmlns:p14="http://schemas.microsoft.com/office/powerpoint/2010/main" val="2132689810"/>
              </p:ext>
            </p:extLst>
          </p:nvPr>
        </p:nvGraphicFramePr>
        <p:xfrm>
          <a:off x="5356058" y="3580614"/>
          <a:ext cx="3102142" cy="2652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12404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IaaS Provider/Consumer </a:t>
            </a:r>
            <a:r>
              <a:rPr lang="en-US" sz="2400" dirty="0">
                <a:solidFill>
                  <a:schemeClr val="tx1"/>
                </a:solidFill>
                <a:latin typeface="Candara" panose="020E0502030303020204" pitchFamily="34" charset="0"/>
              </a:rPr>
              <a:t>Scope of </a:t>
            </a:r>
            <a:r>
              <a:rPr lang="en-US" sz="2400" dirty="0" smtClean="0">
                <a:solidFill>
                  <a:schemeClr val="tx1"/>
                </a:solidFill>
                <a:latin typeface="Candara" panose="020E0502030303020204" pitchFamily="34" charset="0"/>
              </a:rPr>
              <a:t>Control: The provider has admin control over hypervisor and total control over hardware layer.</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6351330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IaaS Provider/Consumer </a:t>
            </a:r>
            <a:r>
              <a:rPr lang="en-US" sz="2400" dirty="0">
                <a:solidFill>
                  <a:schemeClr val="tx1"/>
                </a:solidFill>
                <a:latin typeface="Candara" panose="020E0502030303020204" pitchFamily="34" charset="0"/>
              </a:rPr>
              <a:t>Scope of </a:t>
            </a:r>
            <a:r>
              <a:rPr lang="en-US" sz="2400" dirty="0" smtClean="0">
                <a:solidFill>
                  <a:schemeClr val="tx1"/>
                </a:solidFill>
                <a:latin typeface="Candara" panose="020E0502030303020204" pitchFamily="34" charset="0"/>
              </a:rPr>
              <a:t>Control: The consumer has total control over top three layers.</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graphicFrame>
        <p:nvGraphicFramePr>
          <p:cNvPr id="5" name="Diagram 4"/>
          <p:cNvGraphicFramePr/>
          <p:nvPr>
            <p:extLst>
              <p:ext uri="{D42A27DB-BD31-4B8C-83A1-F6EECF244321}">
                <p14:modId xmlns:p14="http://schemas.microsoft.com/office/powerpoint/2010/main" val="1115497617"/>
              </p:ext>
            </p:extLst>
          </p:nvPr>
        </p:nvGraphicFramePr>
        <p:xfrm>
          <a:off x="5547360" y="3204712"/>
          <a:ext cx="2971800" cy="2683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7964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IaaS Provider/Consumer </a:t>
            </a:r>
            <a:r>
              <a:rPr lang="en-US" sz="2400" dirty="0">
                <a:solidFill>
                  <a:schemeClr val="tx1"/>
                </a:solidFill>
                <a:latin typeface="Candara" panose="020E0502030303020204" pitchFamily="34" charset="0"/>
              </a:rPr>
              <a:t>Scope of </a:t>
            </a:r>
            <a:r>
              <a:rPr lang="en-US" sz="2400" dirty="0" smtClean="0">
                <a:solidFill>
                  <a:schemeClr val="tx1"/>
                </a:solidFill>
                <a:latin typeface="Candara" panose="020E0502030303020204" pitchFamily="34" charset="0"/>
              </a:rPr>
              <a:t>Control: The consumer can request the provider to deliver a VM from hypervisor layer.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consumer has no control over hardware layer.</a:t>
            </a: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PaaS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0060655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855720" cy="3859645"/>
          </a:xfrm>
        </p:spPr>
        <p:txBody>
          <a:bodyPr>
            <a:noAutofit/>
          </a:bodyPr>
          <a:lstStyle/>
          <a:p>
            <a:pPr marL="798513" lvl="2" indent="-457200">
              <a:buClr>
                <a:srgbClr val="7030A0"/>
              </a:buClr>
              <a:buFont typeface="Arial" panose="020B0604020202020204" pitchFamily="34" charset="0"/>
              <a:buChar char="•"/>
            </a:pPr>
            <a:r>
              <a:rPr lang="en-US" sz="2400" dirty="0">
                <a:solidFill>
                  <a:schemeClr val="tx1"/>
                </a:solidFill>
                <a:latin typeface="Candara" panose="020E0502030303020204" pitchFamily="34" charset="0"/>
              </a:rPr>
              <a:t>Customer billing: </a:t>
            </a: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r>
              <a:rPr lang="en-US" sz="2400" smtClean="0">
                <a:solidFill>
                  <a:schemeClr val="tx1"/>
                </a:solidFill>
                <a:latin typeface="Candara" panose="020E0502030303020204" pitchFamily="34" charset="0"/>
              </a:rPr>
              <a:t>Per </a:t>
            </a:r>
            <a:r>
              <a:rPr lang="en-US" sz="2400" smtClean="0">
                <a:solidFill>
                  <a:schemeClr val="tx1"/>
                </a:solidFill>
                <a:latin typeface="Candara" panose="020E0502030303020204" pitchFamily="34" charset="0"/>
              </a:rPr>
              <a:t>CPU</a:t>
            </a:r>
            <a:r>
              <a:rPr lang="en-US" sz="2400" smtClean="0">
                <a:solidFill>
                  <a:schemeClr val="tx1"/>
                </a:solidFill>
                <a:latin typeface="Candara" panose="020E0502030303020204" pitchFamily="34" charset="0"/>
              </a:rPr>
              <a:t> </a:t>
            </a:r>
            <a:r>
              <a:rPr lang="en-US" sz="2400" dirty="0" smtClean="0">
                <a:solidFill>
                  <a:schemeClr val="tx1"/>
                </a:solidFill>
                <a:latin typeface="Candara" panose="020E0502030303020204" pitchFamily="34" charset="0"/>
              </a:rPr>
              <a:t>hour</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Data </a:t>
            </a:r>
            <a:r>
              <a:rPr lang="en-US" sz="2400" dirty="0">
                <a:solidFill>
                  <a:schemeClr val="tx1"/>
                </a:solidFill>
                <a:latin typeface="Candara" panose="020E0502030303020204" pitchFamily="34" charset="0"/>
              </a:rPr>
              <a:t>GB stored per </a:t>
            </a:r>
            <a:r>
              <a:rPr lang="en-US" sz="2400" dirty="0" smtClean="0">
                <a:solidFill>
                  <a:schemeClr val="tx1"/>
                </a:solidFill>
                <a:latin typeface="Candara" panose="020E0502030303020204" pitchFamily="34" charset="0"/>
              </a:rPr>
              <a:t>hour</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Network </a:t>
            </a:r>
            <a:r>
              <a:rPr lang="en-US" sz="2400" dirty="0">
                <a:solidFill>
                  <a:schemeClr val="tx1"/>
                </a:solidFill>
                <a:latin typeface="Candara" panose="020E0502030303020204" pitchFamily="34" charset="0"/>
              </a:rPr>
              <a:t>bandwidth consumed, network infrastructure used (e.g., IP addresses) per </a:t>
            </a:r>
            <a:r>
              <a:rPr lang="en-US" sz="2400" dirty="0" smtClean="0">
                <a:solidFill>
                  <a:schemeClr val="tx1"/>
                </a:solidFill>
                <a:latin typeface="Candara" panose="020E0502030303020204" pitchFamily="34" charset="0"/>
              </a:rPr>
              <a:t>hour</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Value-added </a:t>
            </a:r>
            <a:r>
              <a:rPr lang="en-US" sz="2400" dirty="0">
                <a:solidFill>
                  <a:schemeClr val="tx1"/>
                </a:solidFill>
                <a:latin typeface="Candara" panose="020E0502030303020204" pitchFamily="34" charset="0"/>
              </a:rPr>
              <a:t>services used (e.g., monitoring, automatic scaling).</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Overview</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39687958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68</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16915990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operational infrastructure of IaaS will be discussed.</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Operational Overview</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303317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If a single consumer accesses multiple SaaS services using browser instances, then the data of these SaaS instances may get mixed up.</a:t>
            </a:r>
          </a:p>
          <a:p>
            <a:pPr marL="341313" lvl="2" indent="0">
              <a:buClr>
                <a:srgbClr val="7030A0"/>
              </a:buClr>
              <a:buNone/>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6687000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047860" y="1493078"/>
            <a:ext cx="3733800" cy="3859645"/>
          </a:xfrm>
        </p:spPr>
        <p:txBody>
          <a:bodyPr>
            <a:noAutofit/>
          </a:bodyPr>
          <a:lstStyle/>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Operational Overview</a:t>
            </a:r>
            <a:endParaRPr lang="en-US" sz="3000" b="1" dirty="0">
              <a:solidFill>
                <a:srgbClr val="002060"/>
              </a:solidFill>
              <a:latin typeface="Candara" panose="020E0502030303020204" pitchFamily="34" charset="0"/>
            </a:endParaRPr>
          </a:p>
        </p:txBody>
      </p:sp>
      <p:sp>
        <p:nvSpPr>
          <p:cNvPr id="2" name="Oval 1"/>
          <p:cNvSpPr/>
          <p:nvPr/>
        </p:nvSpPr>
        <p:spPr>
          <a:xfrm>
            <a:off x="4376302" y="1735863"/>
            <a:ext cx="1002323" cy="42203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Cloud Manager</a:t>
            </a:r>
            <a:endParaRPr lang="en-US" sz="1100" dirty="0"/>
          </a:p>
        </p:txBody>
      </p:sp>
      <p:sp>
        <p:nvSpPr>
          <p:cNvPr id="5" name="Oval 4"/>
          <p:cNvSpPr/>
          <p:nvPr/>
        </p:nvSpPr>
        <p:spPr>
          <a:xfrm>
            <a:off x="5710419" y="3446468"/>
            <a:ext cx="1002323" cy="42203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Cluster Manager</a:t>
            </a:r>
            <a:endParaRPr lang="en-US" sz="1100" dirty="0"/>
          </a:p>
        </p:txBody>
      </p:sp>
      <p:sp>
        <p:nvSpPr>
          <p:cNvPr id="7" name="Rectangle 6"/>
          <p:cNvSpPr/>
          <p:nvPr/>
        </p:nvSpPr>
        <p:spPr>
          <a:xfrm>
            <a:off x="5479848" y="4896405"/>
            <a:ext cx="1661745"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Computer Manager </a:t>
            </a:r>
            <a:br>
              <a:rPr lang="en-US" sz="1100" dirty="0" smtClean="0"/>
            </a:br>
            <a:r>
              <a:rPr lang="en-US" sz="1100" dirty="0" smtClean="0"/>
              <a:t>(</a:t>
            </a:r>
            <a:r>
              <a:rPr lang="en-US" sz="1100" dirty="0" err="1" smtClean="0"/>
              <a:t>CM</a:t>
            </a:r>
            <a:r>
              <a:rPr lang="en-US" sz="900" dirty="0" err="1" smtClean="0"/>
              <a:t>j</a:t>
            </a:r>
            <a:r>
              <a:rPr lang="en-US" sz="1100" dirty="0"/>
              <a:t> )</a:t>
            </a:r>
          </a:p>
        </p:txBody>
      </p:sp>
      <p:sp>
        <p:nvSpPr>
          <p:cNvPr id="8" name="Rectangle 7"/>
          <p:cNvSpPr/>
          <p:nvPr/>
        </p:nvSpPr>
        <p:spPr>
          <a:xfrm>
            <a:off x="5479848" y="5283274"/>
            <a:ext cx="1661745"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i="1" dirty="0" smtClean="0"/>
              <a:t>hyperviso</a:t>
            </a:r>
            <a:r>
              <a:rPr lang="en-US" sz="1100" dirty="0" smtClean="0"/>
              <a:t>r</a:t>
            </a:r>
            <a:endParaRPr lang="en-US" sz="1100" dirty="0"/>
          </a:p>
        </p:txBody>
      </p:sp>
      <p:sp>
        <p:nvSpPr>
          <p:cNvPr id="9" name="Rectangle 8"/>
          <p:cNvSpPr/>
          <p:nvPr/>
        </p:nvSpPr>
        <p:spPr>
          <a:xfrm>
            <a:off x="5479848" y="5596102"/>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VM</a:t>
            </a:r>
            <a:r>
              <a:rPr lang="en-US" sz="600" dirty="0" smtClean="0"/>
              <a:t>1</a:t>
            </a:r>
            <a:endParaRPr lang="en-US" sz="600" dirty="0"/>
          </a:p>
        </p:txBody>
      </p:sp>
      <p:sp>
        <p:nvSpPr>
          <p:cNvPr id="10" name="Rectangle 9"/>
          <p:cNvSpPr/>
          <p:nvPr/>
        </p:nvSpPr>
        <p:spPr>
          <a:xfrm>
            <a:off x="6005920" y="5607824"/>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VM</a:t>
            </a:r>
            <a:r>
              <a:rPr lang="en-US" sz="600" dirty="0" smtClean="0"/>
              <a:t>2</a:t>
            </a:r>
            <a:endParaRPr lang="en-US" sz="600" dirty="0"/>
          </a:p>
        </p:txBody>
      </p:sp>
      <p:sp>
        <p:nvSpPr>
          <p:cNvPr id="11" name="Rectangle 10"/>
          <p:cNvSpPr/>
          <p:nvPr/>
        </p:nvSpPr>
        <p:spPr>
          <a:xfrm>
            <a:off x="6681462" y="5607824"/>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VM</a:t>
            </a:r>
            <a:r>
              <a:rPr lang="en-US" sz="600" dirty="0" err="1" smtClean="0"/>
              <a:t>n</a:t>
            </a:r>
            <a:endParaRPr lang="en-US" sz="600" dirty="0"/>
          </a:p>
        </p:txBody>
      </p:sp>
      <p:sp>
        <p:nvSpPr>
          <p:cNvPr id="12" name="TextBox 11"/>
          <p:cNvSpPr txBox="1"/>
          <p:nvPr/>
        </p:nvSpPr>
        <p:spPr>
          <a:xfrm>
            <a:off x="6403541" y="5652155"/>
            <a:ext cx="343364" cy="369332"/>
          </a:xfrm>
          <a:prstGeom prst="rect">
            <a:avLst/>
          </a:prstGeom>
          <a:noFill/>
        </p:spPr>
        <p:txBody>
          <a:bodyPr wrap="none" rtlCol="0">
            <a:spAutoFit/>
          </a:bodyPr>
          <a:lstStyle/>
          <a:p>
            <a:r>
              <a:rPr lang="en-US" dirty="0" smtClean="0"/>
              <a:t>…</a:t>
            </a:r>
            <a:endParaRPr lang="en-US" dirty="0"/>
          </a:p>
        </p:txBody>
      </p:sp>
      <p:cxnSp>
        <p:nvCxnSpPr>
          <p:cNvPr id="16" name="Straight Arrow Connector 15"/>
          <p:cNvCxnSpPr>
            <a:stCxn id="2" idx="3"/>
          </p:cNvCxnSpPr>
          <p:nvPr/>
        </p:nvCxnSpPr>
        <p:spPr>
          <a:xfrm flipH="1">
            <a:off x="2846125" y="2096089"/>
            <a:ext cx="1676964" cy="1310711"/>
          </a:xfrm>
          <a:prstGeom prst="straightConnector1">
            <a:avLst/>
          </a:prstGeom>
          <a:ln w="34925">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9" name="Can 18"/>
          <p:cNvSpPr/>
          <p:nvPr/>
        </p:nvSpPr>
        <p:spPr>
          <a:xfrm>
            <a:off x="5416726" y="1735863"/>
            <a:ext cx="463064" cy="360484"/>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DOS</a:t>
            </a:r>
            <a:endParaRPr lang="en-US" sz="1100" dirty="0"/>
          </a:p>
        </p:txBody>
      </p:sp>
      <p:sp>
        <p:nvSpPr>
          <p:cNvPr id="20" name="Can 19"/>
          <p:cNvSpPr/>
          <p:nvPr/>
        </p:nvSpPr>
        <p:spPr>
          <a:xfrm>
            <a:off x="6737260" y="3389133"/>
            <a:ext cx="463064" cy="360484"/>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PLS</a:t>
            </a:r>
            <a:endParaRPr lang="en-US" sz="1100" dirty="0"/>
          </a:p>
        </p:txBody>
      </p:sp>
      <p:cxnSp>
        <p:nvCxnSpPr>
          <p:cNvPr id="21" name="Straight Arrow Connector 20"/>
          <p:cNvCxnSpPr/>
          <p:nvPr/>
        </p:nvCxnSpPr>
        <p:spPr>
          <a:xfrm flipV="1">
            <a:off x="3126300" y="2176991"/>
            <a:ext cx="1662559" cy="1282167"/>
          </a:xfrm>
          <a:prstGeom prst="straightConnector1">
            <a:avLst/>
          </a:prstGeom>
          <a:ln w="34925">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rot="3057956">
            <a:off x="5408672" y="2573013"/>
            <a:ext cx="978153" cy="253916"/>
          </a:xfrm>
          <a:prstGeom prst="rect">
            <a:avLst/>
          </a:prstGeom>
          <a:noFill/>
        </p:spPr>
        <p:txBody>
          <a:bodyPr wrap="none" rtlCol="0">
            <a:spAutoFit/>
          </a:bodyPr>
          <a:lstStyle/>
          <a:p>
            <a:r>
              <a:rPr lang="en-US" sz="1050" dirty="0" smtClean="0"/>
              <a:t>Queries, Cmds</a:t>
            </a:r>
            <a:endParaRPr lang="en-US" sz="1050" dirty="0"/>
          </a:p>
        </p:txBody>
      </p:sp>
      <p:sp>
        <p:nvSpPr>
          <p:cNvPr id="27" name="TextBox 26"/>
          <p:cNvSpPr txBox="1"/>
          <p:nvPr/>
        </p:nvSpPr>
        <p:spPr>
          <a:xfrm rot="3425608">
            <a:off x="5124820" y="2691114"/>
            <a:ext cx="583814" cy="253916"/>
          </a:xfrm>
          <a:prstGeom prst="rect">
            <a:avLst/>
          </a:prstGeom>
          <a:noFill/>
        </p:spPr>
        <p:txBody>
          <a:bodyPr wrap="none" rtlCol="0">
            <a:spAutoFit/>
          </a:bodyPr>
          <a:lstStyle/>
          <a:p>
            <a:r>
              <a:rPr lang="en-US" sz="1050" dirty="0" smtClean="0"/>
              <a:t>reports</a:t>
            </a:r>
            <a:endParaRPr lang="en-US" sz="1050" dirty="0"/>
          </a:p>
        </p:txBody>
      </p:sp>
      <p:sp>
        <p:nvSpPr>
          <p:cNvPr id="28" name="Rectangle 27"/>
          <p:cNvSpPr/>
          <p:nvPr/>
        </p:nvSpPr>
        <p:spPr>
          <a:xfrm>
            <a:off x="4842070" y="4897178"/>
            <a:ext cx="441312"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CM</a:t>
            </a:r>
            <a:r>
              <a:rPr lang="en-US" sz="900" dirty="0" smtClean="0"/>
              <a:t>1</a:t>
            </a:r>
            <a:endParaRPr lang="en-US" sz="1100" dirty="0"/>
          </a:p>
        </p:txBody>
      </p:sp>
      <p:sp>
        <p:nvSpPr>
          <p:cNvPr id="29" name="TextBox 28"/>
          <p:cNvSpPr txBox="1"/>
          <p:nvPr/>
        </p:nvSpPr>
        <p:spPr>
          <a:xfrm>
            <a:off x="5213555" y="5015199"/>
            <a:ext cx="343364" cy="369332"/>
          </a:xfrm>
          <a:prstGeom prst="rect">
            <a:avLst/>
          </a:prstGeom>
          <a:noFill/>
        </p:spPr>
        <p:txBody>
          <a:bodyPr wrap="none" rtlCol="0">
            <a:spAutoFit/>
          </a:bodyPr>
          <a:lstStyle/>
          <a:p>
            <a:r>
              <a:rPr lang="en-US" dirty="0" smtClean="0"/>
              <a:t>…</a:t>
            </a:r>
            <a:endParaRPr lang="en-US" dirty="0"/>
          </a:p>
        </p:txBody>
      </p:sp>
      <p:sp>
        <p:nvSpPr>
          <p:cNvPr id="30" name="Rectangle 29"/>
          <p:cNvSpPr/>
          <p:nvPr/>
        </p:nvSpPr>
        <p:spPr>
          <a:xfrm>
            <a:off x="7342007" y="4891401"/>
            <a:ext cx="441312"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CM</a:t>
            </a:r>
            <a:r>
              <a:rPr lang="en-US" sz="900" dirty="0" err="1" smtClean="0"/>
              <a:t>n</a:t>
            </a:r>
            <a:endParaRPr lang="en-US" sz="1100" dirty="0"/>
          </a:p>
        </p:txBody>
      </p:sp>
      <p:sp>
        <p:nvSpPr>
          <p:cNvPr id="31" name="TextBox 30"/>
          <p:cNvSpPr txBox="1"/>
          <p:nvPr/>
        </p:nvSpPr>
        <p:spPr>
          <a:xfrm>
            <a:off x="7072678" y="5021561"/>
            <a:ext cx="343364" cy="369332"/>
          </a:xfrm>
          <a:prstGeom prst="rect">
            <a:avLst/>
          </a:prstGeom>
          <a:noFill/>
        </p:spPr>
        <p:txBody>
          <a:bodyPr wrap="none" rtlCol="0">
            <a:spAutoFit/>
          </a:bodyPr>
          <a:lstStyle/>
          <a:p>
            <a:r>
              <a:rPr lang="en-US" dirty="0" smtClean="0"/>
              <a:t>…</a:t>
            </a:r>
            <a:endParaRPr lang="en-US" dirty="0"/>
          </a:p>
        </p:txBody>
      </p:sp>
      <p:cxnSp>
        <p:nvCxnSpPr>
          <p:cNvPr id="32" name="Straight Arrow Connector 31"/>
          <p:cNvCxnSpPr/>
          <p:nvPr/>
        </p:nvCxnSpPr>
        <p:spPr>
          <a:xfrm>
            <a:off x="6112799" y="3925834"/>
            <a:ext cx="0" cy="962544"/>
          </a:xfrm>
          <a:prstGeom prst="straightConnector1">
            <a:avLst/>
          </a:prstGeom>
          <a:ln w="34925">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V="1">
            <a:off x="6298978" y="3898871"/>
            <a:ext cx="0" cy="975547"/>
          </a:xfrm>
          <a:prstGeom prst="straightConnector1">
            <a:avLst/>
          </a:prstGeom>
          <a:ln w="34925">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rot="16200000">
            <a:off x="5495399" y="4261273"/>
            <a:ext cx="978153" cy="253916"/>
          </a:xfrm>
          <a:prstGeom prst="rect">
            <a:avLst/>
          </a:prstGeom>
          <a:noFill/>
        </p:spPr>
        <p:txBody>
          <a:bodyPr wrap="none" rtlCol="0">
            <a:spAutoFit/>
          </a:bodyPr>
          <a:lstStyle/>
          <a:p>
            <a:r>
              <a:rPr lang="en-US" sz="1050" dirty="0" smtClean="0"/>
              <a:t>Queries, Cmds</a:t>
            </a:r>
            <a:endParaRPr lang="en-US" sz="1050" dirty="0"/>
          </a:p>
        </p:txBody>
      </p:sp>
      <p:sp>
        <p:nvSpPr>
          <p:cNvPr id="44" name="TextBox 43"/>
          <p:cNvSpPr txBox="1"/>
          <p:nvPr/>
        </p:nvSpPr>
        <p:spPr>
          <a:xfrm rot="5400000">
            <a:off x="6155986" y="4280148"/>
            <a:ext cx="583814" cy="253916"/>
          </a:xfrm>
          <a:prstGeom prst="rect">
            <a:avLst/>
          </a:prstGeom>
          <a:noFill/>
        </p:spPr>
        <p:txBody>
          <a:bodyPr wrap="none" rtlCol="0">
            <a:spAutoFit/>
          </a:bodyPr>
          <a:lstStyle/>
          <a:p>
            <a:r>
              <a:rPr lang="en-US" sz="1050" dirty="0" smtClean="0"/>
              <a:t>reports</a:t>
            </a:r>
            <a:endParaRPr lang="en-US" sz="1050" dirty="0"/>
          </a:p>
        </p:txBody>
      </p:sp>
      <p:sp>
        <p:nvSpPr>
          <p:cNvPr id="45" name="7-Point Star 44"/>
          <p:cNvSpPr/>
          <p:nvPr/>
        </p:nvSpPr>
        <p:spPr>
          <a:xfrm>
            <a:off x="1710764" y="1521888"/>
            <a:ext cx="2229385" cy="969299"/>
          </a:xfrm>
          <a:prstGeom prst="star7">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50" dirty="0" smtClean="0"/>
          </a:p>
          <a:p>
            <a:pPr algn="ctr"/>
            <a:endParaRPr lang="en-US" sz="1050" dirty="0"/>
          </a:p>
          <a:p>
            <a:pPr algn="ctr"/>
            <a:r>
              <a:rPr lang="en-US" sz="1050" dirty="0" smtClean="0"/>
              <a:t>Network</a:t>
            </a:r>
            <a:endParaRPr lang="en-US" sz="1050" dirty="0"/>
          </a:p>
        </p:txBody>
      </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0290" y="1842825"/>
            <a:ext cx="348515" cy="348515"/>
          </a:xfrm>
          <a:prstGeom prst="rect">
            <a:avLst/>
          </a:prstGeom>
        </p:spPr>
      </p:pic>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0289" y="2381233"/>
            <a:ext cx="348515" cy="348515"/>
          </a:xfrm>
          <a:prstGeom prst="rect">
            <a:avLst/>
          </a:prstGeom>
        </p:spPr>
      </p:pic>
      <p:cxnSp>
        <p:nvCxnSpPr>
          <p:cNvPr id="54" name="Curved Connector 53"/>
          <p:cNvCxnSpPr>
            <a:stCxn id="46" idx="3"/>
            <a:endCxn id="2" idx="2"/>
          </p:cNvCxnSpPr>
          <p:nvPr/>
        </p:nvCxnSpPr>
        <p:spPr>
          <a:xfrm flipV="1">
            <a:off x="1518805" y="1946879"/>
            <a:ext cx="2857497" cy="70204"/>
          </a:xfrm>
          <a:prstGeom prst="curvedConnector3">
            <a:avLst>
              <a:gd name="adj1" fmla="val 18000"/>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Curved Connector 55"/>
          <p:cNvCxnSpPr>
            <a:stCxn id="47" idx="3"/>
            <a:endCxn id="2" idx="2"/>
          </p:cNvCxnSpPr>
          <p:nvPr/>
        </p:nvCxnSpPr>
        <p:spPr>
          <a:xfrm flipV="1">
            <a:off x="1518804" y="1946879"/>
            <a:ext cx="2857498" cy="608612"/>
          </a:xfrm>
          <a:prstGeom prst="curvedConnector3">
            <a:avLst>
              <a:gd name="adj1" fmla="val 18923"/>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2515784" y="3459158"/>
            <a:ext cx="1002323" cy="42203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Cluster Manager</a:t>
            </a:r>
            <a:endParaRPr lang="en-US" sz="1100" dirty="0"/>
          </a:p>
        </p:txBody>
      </p:sp>
      <p:sp>
        <p:nvSpPr>
          <p:cNvPr id="72" name="Rectangle 71"/>
          <p:cNvSpPr/>
          <p:nvPr/>
        </p:nvSpPr>
        <p:spPr>
          <a:xfrm>
            <a:off x="2285213" y="4909095"/>
            <a:ext cx="1661745"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Computer Manager </a:t>
            </a:r>
            <a:br>
              <a:rPr lang="en-US" sz="1100" dirty="0" smtClean="0"/>
            </a:br>
            <a:r>
              <a:rPr lang="en-US" sz="1100" dirty="0" smtClean="0"/>
              <a:t>(</a:t>
            </a:r>
            <a:r>
              <a:rPr lang="en-US" sz="1100" dirty="0" err="1" smtClean="0"/>
              <a:t>CM</a:t>
            </a:r>
            <a:r>
              <a:rPr lang="en-US" sz="900" dirty="0" err="1" smtClean="0"/>
              <a:t>j</a:t>
            </a:r>
            <a:r>
              <a:rPr lang="en-US" sz="1100" dirty="0"/>
              <a:t> )</a:t>
            </a:r>
          </a:p>
        </p:txBody>
      </p:sp>
      <p:sp>
        <p:nvSpPr>
          <p:cNvPr id="73" name="Rectangle 72"/>
          <p:cNvSpPr/>
          <p:nvPr/>
        </p:nvSpPr>
        <p:spPr>
          <a:xfrm>
            <a:off x="2285213" y="5295964"/>
            <a:ext cx="1661745"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i="1" dirty="0" smtClean="0"/>
              <a:t>hyperviso</a:t>
            </a:r>
            <a:r>
              <a:rPr lang="en-US" sz="1100" dirty="0" smtClean="0"/>
              <a:t>r</a:t>
            </a:r>
            <a:endParaRPr lang="en-US" sz="1100" dirty="0"/>
          </a:p>
        </p:txBody>
      </p:sp>
      <p:sp>
        <p:nvSpPr>
          <p:cNvPr id="74" name="Rectangle 73"/>
          <p:cNvSpPr/>
          <p:nvPr/>
        </p:nvSpPr>
        <p:spPr>
          <a:xfrm>
            <a:off x="2285213" y="5608792"/>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VM</a:t>
            </a:r>
            <a:r>
              <a:rPr lang="en-US" sz="600" dirty="0" smtClean="0"/>
              <a:t>1</a:t>
            </a:r>
            <a:endParaRPr lang="en-US" sz="600" dirty="0"/>
          </a:p>
        </p:txBody>
      </p:sp>
      <p:sp>
        <p:nvSpPr>
          <p:cNvPr id="75" name="Rectangle 74"/>
          <p:cNvSpPr/>
          <p:nvPr/>
        </p:nvSpPr>
        <p:spPr>
          <a:xfrm>
            <a:off x="2811285" y="5620514"/>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VM</a:t>
            </a:r>
            <a:r>
              <a:rPr lang="en-US" sz="600" dirty="0" smtClean="0"/>
              <a:t>2</a:t>
            </a:r>
            <a:endParaRPr lang="en-US" sz="600" dirty="0"/>
          </a:p>
        </p:txBody>
      </p:sp>
      <p:sp>
        <p:nvSpPr>
          <p:cNvPr id="76" name="Rectangle 75"/>
          <p:cNvSpPr/>
          <p:nvPr/>
        </p:nvSpPr>
        <p:spPr>
          <a:xfrm>
            <a:off x="3486827" y="5620514"/>
            <a:ext cx="463064" cy="31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VM</a:t>
            </a:r>
            <a:r>
              <a:rPr lang="en-US" sz="600" dirty="0" err="1" smtClean="0"/>
              <a:t>n</a:t>
            </a:r>
            <a:endParaRPr lang="en-US" sz="600" dirty="0"/>
          </a:p>
        </p:txBody>
      </p:sp>
      <p:sp>
        <p:nvSpPr>
          <p:cNvPr id="77" name="TextBox 76"/>
          <p:cNvSpPr txBox="1"/>
          <p:nvPr/>
        </p:nvSpPr>
        <p:spPr>
          <a:xfrm>
            <a:off x="3208906" y="5664845"/>
            <a:ext cx="343364" cy="369332"/>
          </a:xfrm>
          <a:prstGeom prst="rect">
            <a:avLst/>
          </a:prstGeom>
          <a:noFill/>
        </p:spPr>
        <p:txBody>
          <a:bodyPr wrap="none" rtlCol="0">
            <a:spAutoFit/>
          </a:bodyPr>
          <a:lstStyle/>
          <a:p>
            <a:r>
              <a:rPr lang="en-US" dirty="0" smtClean="0"/>
              <a:t>…</a:t>
            </a:r>
            <a:endParaRPr lang="en-US" dirty="0"/>
          </a:p>
        </p:txBody>
      </p:sp>
      <p:sp>
        <p:nvSpPr>
          <p:cNvPr id="78" name="Can 77"/>
          <p:cNvSpPr/>
          <p:nvPr/>
        </p:nvSpPr>
        <p:spPr>
          <a:xfrm>
            <a:off x="2018920" y="3458900"/>
            <a:ext cx="463064" cy="360484"/>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PLS</a:t>
            </a:r>
            <a:endParaRPr lang="en-US" sz="1100" dirty="0"/>
          </a:p>
        </p:txBody>
      </p:sp>
      <p:sp>
        <p:nvSpPr>
          <p:cNvPr id="79" name="Rectangle 78"/>
          <p:cNvSpPr/>
          <p:nvPr/>
        </p:nvSpPr>
        <p:spPr>
          <a:xfrm>
            <a:off x="1647435" y="4909868"/>
            <a:ext cx="441312"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CM</a:t>
            </a:r>
            <a:r>
              <a:rPr lang="en-US" sz="900" dirty="0" smtClean="0"/>
              <a:t>1</a:t>
            </a:r>
            <a:endParaRPr lang="en-US" sz="1100" dirty="0"/>
          </a:p>
        </p:txBody>
      </p:sp>
      <p:sp>
        <p:nvSpPr>
          <p:cNvPr id="80" name="TextBox 79"/>
          <p:cNvSpPr txBox="1"/>
          <p:nvPr/>
        </p:nvSpPr>
        <p:spPr>
          <a:xfrm>
            <a:off x="2018920" y="5027889"/>
            <a:ext cx="343364" cy="369332"/>
          </a:xfrm>
          <a:prstGeom prst="rect">
            <a:avLst/>
          </a:prstGeom>
          <a:noFill/>
        </p:spPr>
        <p:txBody>
          <a:bodyPr wrap="none" rtlCol="0">
            <a:spAutoFit/>
          </a:bodyPr>
          <a:lstStyle/>
          <a:p>
            <a:r>
              <a:rPr lang="en-US" dirty="0" smtClean="0"/>
              <a:t>…</a:t>
            </a:r>
            <a:endParaRPr lang="en-US" dirty="0"/>
          </a:p>
        </p:txBody>
      </p:sp>
      <p:sp>
        <p:nvSpPr>
          <p:cNvPr id="81" name="Rectangle 80"/>
          <p:cNvSpPr/>
          <p:nvPr/>
        </p:nvSpPr>
        <p:spPr>
          <a:xfrm>
            <a:off x="4147372" y="4904091"/>
            <a:ext cx="441312" cy="3868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CM</a:t>
            </a:r>
            <a:r>
              <a:rPr lang="en-US" sz="900" dirty="0" err="1" smtClean="0"/>
              <a:t>n</a:t>
            </a:r>
            <a:endParaRPr lang="en-US" sz="1100" dirty="0"/>
          </a:p>
        </p:txBody>
      </p:sp>
      <p:sp>
        <p:nvSpPr>
          <p:cNvPr id="82" name="TextBox 81"/>
          <p:cNvSpPr txBox="1"/>
          <p:nvPr/>
        </p:nvSpPr>
        <p:spPr>
          <a:xfrm>
            <a:off x="3878043" y="5034251"/>
            <a:ext cx="343364" cy="369332"/>
          </a:xfrm>
          <a:prstGeom prst="rect">
            <a:avLst/>
          </a:prstGeom>
          <a:noFill/>
        </p:spPr>
        <p:txBody>
          <a:bodyPr wrap="none" rtlCol="0">
            <a:spAutoFit/>
          </a:bodyPr>
          <a:lstStyle/>
          <a:p>
            <a:r>
              <a:rPr lang="en-US" dirty="0" smtClean="0"/>
              <a:t>…</a:t>
            </a:r>
            <a:endParaRPr lang="en-US" dirty="0"/>
          </a:p>
        </p:txBody>
      </p:sp>
      <p:cxnSp>
        <p:nvCxnSpPr>
          <p:cNvPr id="83" name="Straight Arrow Connector 82"/>
          <p:cNvCxnSpPr/>
          <p:nvPr/>
        </p:nvCxnSpPr>
        <p:spPr>
          <a:xfrm>
            <a:off x="2918164" y="3938524"/>
            <a:ext cx="0" cy="962544"/>
          </a:xfrm>
          <a:prstGeom prst="straightConnector1">
            <a:avLst/>
          </a:prstGeom>
          <a:ln w="34925">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3104343" y="3911561"/>
            <a:ext cx="0" cy="975547"/>
          </a:xfrm>
          <a:prstGeom prst="straightConnector1">
            <a:avLst/>
          </a:prstGeom>
          <a:ln w="34925">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rot="16200000">
            <a:off x="2300764" y="4273963"/>
            <a:ext cx="978153" cy="253916"/>
          </a:xfrm>
          <a:prstGeom prst="rect">
            <a:avLst/>
          </a:prstGeom>
          <a:noFill/>
        </p:spPr>
        <p:txBody>
          <a:bodyPr wrap="none" rtlCol="0">
            <a:spAutoFit/>
          </a:bodyPr>
          <a:lstStyle/>
          <a:p>
            <a:r>
              <a:rPr lang="en-US" sz="1050" dirty="0" smtClean="0"/>
              <a:t>Queries, Cmds</a:t>
            </a:r>
            <a:endParaRPr lang="en-US" sz="1050" dirty="0"/>
          </a:p>
        </p:txBody>
      </p:sp>
      <p:sp>
        <p:nvSpPr>
          <p:cNvPr id="86" name="TextBox 85"/>
          <p:cNvSpPr txBox="1"/>
          <p:nvPr/>
        </p:nvSpPr>
        <p:spPr>
          <a:xfrm rot="5400000">
            <a:off x="2961351" y="4292838"/>
            <a:ext cx="583814" cy="253916"/>
          </a:xfrm>
          <a:prstGeom prst="rect">
            <a:avLst/>
          </a:prstGeom>
          <a:noFill/>
        </p:spPr>
        <p:txBody>
          <a:bodyPr wrap="none" rtlCol="0">
            <a:spAutoFit/>
          </a:bodyPr>
          <a:lstStyle/>
          <a:p>
            <a:r>
              <a:rPr lang="en-US" sz="1050" dirty="0" smtClean="0"/>
              <a:t>reports</a:t>
            </a:r>
            <a:endParaRPr lang="en-US" sz="1050" dirty="0"/>
          </a:p>
        </p:txBody>
      </p:sp>
      <p:sp>
        <p:nvSpPr>
          <p:cNvPr id="96" name="TextBox 95"/>
          <p:cNvSpPr txBox="1"/>
          <p:nvPr/>
        </p:nvSpPr>
        <p:spPr>
          <a:xfrm rot="19457679">
            <a:off x="3086505" y="2537000"/>
            <a:ext cx="978153" cy="253916"/>
          </a:xfrm>
          <a:prstGeom prst="rect">
            <a:avLst/>
          </a:prstGeom>
          <a:noFill/>
        </p:spPr>
        <p:txBody>
          <a:bodyPr wrap="none" rtlCol="0">
            <a:spAutoFit/>
          </a:bodyPr>
          <a:lstStyle/>
          <a:p>
            <a:r>
              <a:rPr lang="en-US" sz="1050" dirty="0" smtClean="0"/>
              <a:t>Queries, Cmds</a:t>
            </a:r>
            <a:endParaRPr lang="en-US" sz="1050" dirty="0"/>
          </a:p>
        </p:txBody>
      </p:sp>
      <p:sp>
        <p:nvSpPr>
          <p:cNvPr id="97" name="TextBox 96"/>
          <p:cNvSpPr txBox="1"/>
          <p:nvPr/>
        </p:nvSpPr>
        <p:spPr>
          <a:xfrm rot="19273043">
            <a:off x="3704836" y="2809687"/>
            <a:ext cx="583814" cy="253916"/>
          </a:xfrm>
          <a:prstGeom prst="rect">
            <a:avLst/>
          </a:prstGeom>
          <a:noFill/>
        </p:spPr>
        <p:txBody>
          <a:bodyPr wrap="none" rtlCol="0">
            <a:spAutoFit/>
          </a:bodyPr>
          <a:lstStyle/>
          <a:p>
            <a:r>
              <a:rPr lang="en-US" sz="1050" dirty="0" smtClean="0"/>
              <a:t>reports</a:t>
            </a:r>
            <a:endParaRPr lang="en-US" sz="1050" dirty="0"/>
          </a:p>
        </p:txBody>
      </p:sp>
      <p:cxnSp>
        <p:nvCxnSpPr>
          <p:cNvPr id="99" name="Straight Arrow Connector 98"/>
          <p:cNvCxnSpPr>
            <a:stCxn id="2" idx="5"/>
          </p:cNvCxnSpPr>
          <p:nvPr/>
        </p:nvCxnSpPr>
        <p:spPr>
          <a:xfrm>
            <a:off x="5231838" y="2096089"/>
            <a:ext cx="1005614" cy="1293044"/>
          </a:xfrm>
          <a:prstGeom prst="straightConnector1">
            <a:avLst/>
          </a:prstGeom>
          <a:ln w="34925">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03" name="Straight Arrow Connector 102"/>
          <p:cNvCxnSpPr/>
          <p:nvPr/>
        </p:nvCxnSpPr>
        <p:spPr>
          <a:xfrm flipH="1" flipV="1">
            <a:off x="5085359" y="2189882"/>
            <a:ext cx="920561" cy="1213530"/>
          </a:xfrm>
          <a:prstGeom prst="straightConnector1">
            <a:avLst/>
          </a:prstGeom>
          <a:ln w="34925">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2" name="Straight Connector 111"/>
          <p:cNvCxnSpPr>
            <a:stCxn id="71" idx="5"/>
            <a:endCxn id="5" idx="3"/>
          </p:cNvCxnSpPr>
          <p:nvPr/>
        </p:nvCxnSpPr>
        <p:spPr>
          <a:xfrm flipV="1">
            <a:off x="3371320" y="3806694"/>
            <a:ext cx="2485886" cy="1269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6190940" y="1604005"/>
            <a:ext cx="1850001" cy="8871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t>Legend</a:t>
            </a:r>
          </a:p>
          <a:p>
            <a:r>
              <a:rPr lang="en-US" sz="1050" dirty="0" smtClean="0"/>
              <a:t>DOS – Data Object Storage</a:t>
            </a:r>
          </a:p>
          <a:p>
            <a:r>
              <a:rPr lang="en-US" sz="1050" dirty="0" smtClean="0"/>
              <a:t>PLS – Persistent Local Storage</a:t>
            </a:r>
          </a:p>
          <a:p>
            <a:r>
              <a:rPr lang="en-US" sz="1050" dirty="0" smtClean="0"/>
              <a:t>WAN </a:t>
            </a:r>
          </a:p>
          <a:p>
            <a:r>
              <a:rPr lang="en-US" sz="1050" dirty="0" smtClean="0"/>
              <a:t>LAN </a:t>
            </a:r>
            <a:endParaRPr lang="en-US" sz="1050" dirty="0"/>
          </a:p>
        </p:txBody>
      </p:sp>
      <p:cxnSp>
        <p:nvCxnSpPr>
          <p:cNvPr id="114" name="Straight Arrow Connector 113"/>
          <p:cNvCxnSpPr/>
          <p:nvPr/>
        </p:nvCxnSpPr>
        <p:spPr>
          <a:xfrm>
            <a:off x="6685763" y="2203368"/>
            <a:ext cx="800617" cy="0"/>
          </a:xfrm>
          <a:prstGeom prst="straightConnector1">
            <a:avLst/>
          </a:prstGeom>
          <a:ln w="34925">
            <a:solidFill>
              <a:schemeClr val="bg1">
                <a:lumMod val="75000"/>
              </a:schemeClr>
            </a:solidFill>
            <a:tailEnd type="none"/>
          </a:ln>
        </p:spPr>
        <p:style>
          <a:lnRef idx="1">
            <a:schemeClr val="dk1"/>
          </a:lnRef>
          <a:fillRef idx="0">
            <a:schemeClr val="dk1"/>
          </a:fillRef>
          <a:effectRef idx="0">
            <a:schemeClr val="dk1"/>
          </a:effectRef>
          <a:fontRef idx="minor">
            <a:schemeClr val="tx1"/>
          </a:fontRef>
        </p:style>
      </p:cxnSp>
      <p:cxnSp>
        <p:nvCxnSpPr>
          <p:cNvPr id="119" name="Straight Connector 118"/>
          <p:cNvCxnSpPr/>
          <p:nvPr/>
        </p:nvCxnSpPr>
        <p:spPr>
          <a:xfrm>
            <a:off x="6685763" y="2356333"/>
            <a:ext cx="800617" cy="898"/>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3140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68</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36294476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Saving in upfront cost: As in SaaS and PaaS. Although the responsibility of installing OS and software is of the consumer.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Benefits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7563981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Full administrative control over VM: </a:t>
            </a:r>
          </a:p>
          <a:p>
            <a:pPr marL="981393" lvl="3"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Start, shut down, pause </a:t>
            </a:r>
          </a:p>
          <a:p>
            <a:pPr marL="981393" lvl="3"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Installation of OS and applications</a:t>
            </a:r>
          </a:p>
          <a:p>
            <a:pPr marL="981393" lvl="3"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Accessing VM through network services of VM through a network protocol such as Secure Shell.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Benefits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9130720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Flexible and scalable renting: The VMs can be rented in any volume desired by the consumer. The rental for each VM can be on usage (of raw resources such as CPU, memory, bandwidth, storage, firewall, database etc.) basis.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Benefits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3222229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Portability and interoperability with legacy applications: </a:t>
            </a:r>
            <a:r>
              <a:rPr lang="en-US" sz="2200" dirty="0" smtClean="0">
                <a:solidFill>
                  <a:schemeClr val="tx1"/>
                </a:solidFill>
                <a:latin typeface="Candara" panose="020E0502030303020204" pitchFamily="34" charset="0"/>
              </a:rPr>
              <a:t>Since the consumer has full control over the VM to install OS and other applications, the legacy applications (which are usually installed on consumer owned server/s) can be configured to run with or ported to the VM. </a:t>
            </a:r>
            <a:endParaRPr lang="en-US" sz="22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Benefits</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7211293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70</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17335293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Network dependence</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Browser based risks </a:t>
            </a:r>
          </a:p>
          <a:p>
            <a:pPr marL="981393" lvl="3"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As discussed for SaaS and PaaS.</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0304182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Compatibility with legacy software vulnerabilities: Since the consumer is allowed to install the legacy applications on VMs rented through IaaS, this exposes the VMs to the vulnerabilities in those legacy software.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303321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Implementation challenges exist for VM isolation: In order to prevent the VMs from eavesdropping other VMs mounted over same server, the isolation features of hypervisor are utilized. But these features may not withstand a sophisticated attacks.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18673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573088" lvl="2"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A few suggestions by NIST:</a:t>
            </a:r>
          </a:p>
          <a:p>
            <a:pPr marL="755968" lvl="3"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Use different browsers to access each different SaaS.</a:t>
            </a:r>
          </a:p>
          <a:p>
            <a:pPr marL="755968" lvl="3"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Do not use the same web browser for web surfing and SaaS access. </a:t>
            </a:r>
          </a:p>
          <a:p>
            <a:pPr marL="755968" lvl="3" indent="-231775">
              <a:buClr>
                <a:srgbClr val="7030A0"/>
              </a:buClr>
              <a:buFont typeface="Arial" panose="020B0604020202020204" pitchFamily="34" charset="0"/>
              <a:buChar char="•"/>
            </a:pPr>
            <a:r>
              <a:rPr lang="en-US" sz="2400" dirty="0">
                <a:solidFill>
                  <a:schemeClr val="tx1"/>
                </a:solidFill>
                <a:latin typeface="Candara" panose="020E0502030303020204" pitchFamily="34" charset="0"/>
              </a:rPr>
              <a:t>Use a VM to access the SaaS.</a:t>
            </a:r>
          </a:p>
          <a:p>
            <a:pPr marL="755968" lvl="3"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341313" lvl="2" indent="0">
              <a:buClr>
                <a:srgbClr val="7030A0"/>
              </a:buClr>
              <a:buNone/>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10206216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Dynamic network configuration for VM traffic isolation: A dynamic network path is provided from VM to consumer when a VM is rented. The provider has to isolate VM consumers from accessing the network traffic of other consumers.</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9006137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Data erase practices: When a VM is no longer rented by a consumer, the virtual drive of that VM must be erased/overwritten multiple times to eliminate any chance of residual data access by the next consumer of that VM.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2066021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NIST recommendations for IaaS: The provider should implement data and network traffic isolation for the VM consumers. The features of data security as well as secure deletion of residual data of VM consumer. </a:t>
            </a:r>
            <a:endParaRPr lang="en-US" sz="2400" dirty="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IaaS Issues and Concerns</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8651444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F07172-BAF6-F344-A163-E77E2B78346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le 1"/>
          <p:cNvSpPr>
            <a:spLocks noGrp="1"/>
          </p:cNvSpPr>
          <p:nvPr>
            <p:ph type="title"/>
          </p:nvPr>
        </p:nvSpPr>
        <p:spPr>
          <a:xfrm>
            <a:off x="0" y="461514"/>
            <a:ext cx="9144000" cy="989155"/>
          </a:xfrm>
        </p:spPr>
        <p:txBody>
          <a:bodyPr>
            <a:noAutofit/>
          </a:bodyPr>
          <a:lstStyle/>
          <a:p>
            <a:pPr algn="ctr"/>
            <a:r>
              <a:rPr lang="en-US" sz="3500" b="1" dirty="0">
                <a:solidFill>
                  <a:srgbClr val="002060"/>
                </a:solidFill>
                <a:latin typeface="Candara" panose="020E0502030303020204" pitchFamily="34" charset="0"/>
                <a:cs typeface="Arial"/>
              </a:rPr>
              <a:t>Cloud Computing</a:t>
            </a:r>
            <a:r>
              <a:rPr lang="en-US" sz="3500" b="1" dirty="0">
                <a:solidFill>
                  <a:srgbClr val="002060"/>
                </a:solidFill>
                <a:latin typeface="Candara" panose="020E0502030303020204" pitchFamily="34" charset="0"/>
              </a:rPr>
              <a:t/>
            </a:r>
            <a:br>
              <a:rPr lang="en-US" sz="3500" b="1" dirty="0">
                <a:solidFill>
                  <a:srgbClr val="002060"/>
                </a:solidFill>
                <a:latin typeface="Candara" panose="020E0502030303020204" pitchFamily="34" charset="0"/>
              </a:rPr>
            </a:br>
            <a:endParaRPr lang="en-US" sz="3500" b="1" dirty="0">
              <a:solidFill>
                <a:srgbClr val="002060"/>
              </a:solidFill>
              <a:latin typeface="Candara" panose="020E0502030303020204" pitchFamily="34" charset="0"/>
              <a:cs typeface="Arial"/>
            </a:endParaRPr>
          </a:p>
        </p:txBody>
      </p:sp>
      <p:sp>
        <p:nvSpPr>
          <p:cNvPr id="10" name="Content Placeholder 3"/>
          <p:cNvSpPr>
            <a:spLocks noGrp="1"/>
          </p:cNvSpPr>
          <p:nvPr>
            <p:ph sz="half" idx="2"/>
          </p:nvPr>
        </p:nvSpPr>
        <p:spPr>
          <a:xfrm>
            <a:off x="4741719" y="1262212"/>
            <a:ext cx="2933700" cy="472568"/>
          </a:xfrm>
        </p:spPr>
        <p:txBody>
          <a:bodyPr>
            <a:noAutofit/>
          </a:bodyPr>
          <a:lstStyle/>
          <a:p>
            <a:pPr marL="0" indent="0">
              <a:buNone/>
            </a:pPr>
            <a:r>
              <a:rPr lang="en-US" sz="2800" b="1" dirty="0">
                <a:solidFill>
                  <a:srgbClr val="7030A0"/>
                </a:solidFill>
                <a:latin typeface="Candara" panose="020E0502030303020204" pitchFamily="34" charset="0"/>
                <a:cs typeface="Arial"/>
              </a:rPr>
              <a:t>Module </a:t>
            </a:r>
            <a:r>
              <a:rPr lang="en-US" sz="2800" b="1" dirty="0" smtClean="0">
                <a:solidFill>
                  <a:srgbClr val="7030A0"/>
                </a:solidFill>
                <a:latin typeface="Candara" panose="020E0502030303020204" pitchFamily="34" charset="0"/>
                <a:cs typeface="Arial"/>
              </a:rPr>
              <a:t>71</a:t>
            </a:r>
            <a:endParaRPr lang="en-US" sz="2800" b="1" dirty="0">
              <a:solidFill>
                <a:srgbClr val="7030A0"/>
              </a:solidFill>
              <a:latin typeface="Candara" panose="020E0502030303020204" pitchFamily="34" charset="0"/>
              <a:cs typeface="Arial"/>
            </a:endParaRPr>
          </a:p>
          <a:p>
            <a:pPr marL="0" indent="0">
              <a:buNone/>
            </a:pPr>
            <a:endParaRPr lang="en-US" sz="2800" b="1" dirty="0">
              <a:solidFill>
                <a:srgbClr val="7030A0"/>
              </a:solidFill>
              <a:latin typeface="Candara" panose="020E0502030303020204" pitchFamily="34" charset="0"/>
            </a:endParaRPr>
          </a:p>
          <a:p>
            <a:pPr marL="0" indent="0">
              <a:buNone/>
            </a:pPr>
            <a:endParaRPr lang="en-US" sz="2800" b="1" dirty="0">
              <a:solidFill>
                <a:srgbClr val="7030A0"/>
              </a:solidFill>
              <a:latin typeface="Candara" panose="020E0502030303020204" pitchFamily="34" charset="0"/>
              <a:cs typeface="Arial"/>
            </a:endParaRPr>
          </a:p>
        </p:txBody>
      </p:sp>
    </p:spTree>
    <p:extLst>
      <p:ext uri="{BB962C8B-B14F-4D97-AF65-F5344CB8AC3E}">
        <p14:creationId xmlns:p14="http://schemas.microsoft.com/office/powerpoint/2010/main" val="30844203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Today within most companies, the users may have to log in to several applications servers (on premises and/or cloud) to perform daily tasks. Some of these systems may be cloud based.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user has to remember multiple logins and passwords. </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191628378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When a user leaves a company, the related logins and passwords must be deleted.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identity management is a complex task and therefore provided as a service for cloud consumers.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For example single sign on (SSO).</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36330871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Single sign on (SSO) software is installed over authentication server. </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Before connecting to application servers, the user connects with the authentication server to obtain a secure ticket. </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6188504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pic>
        <p:nvPicPr>
          <p:cNvPr id="2" name="Picture 1"/>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63870" y="2853104"/>
            <a:ext cx="1248508" cy="93638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3961" y="3955384"/>
            <a:ext cx="1116373" cy="1120669"/>
          </a:xfrm>
          <a:prstGeom prst="rect">
            <a:avLst/>
          </a:prstGeom>
        </p:spPr>
      </p:pic>
      <p:sp>
        <p:nvSpPr>
          <p:cNvPr id="7" name="Cloud 6"/>
          <p:cNvSpPr/>
          <p:nvPr/>
        </p:nvSpPr>
        <p:spPr>
          <a:xfrm>
            <a:off x="4402074" y="1600200"/>
            <a:ext cx="4052946" cy="3815512"/>
          </a:xfrm>
          <a:prstGeom prst="cloud">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7335" y="2333515"/>
            <a:ext cx="1116373" cy="112066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2051" y="2200624"/>
            <a:ext cx="1116373" cy="112066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5678" y="3687799"/>
            <a:ext cx="1116373" cy="1120669"/>
          </a:xfrm>
          <a:prstGeom prst="rect">
            <a:avLst/>
          </a:prstGeom>
        </p:spPr>
      </p:pic>
      <p:sp>
        <p:nvSpPr>
          <p:cNvPr id="19" name="TextBox 18"/>
          <p:cNvSpPr txBox="1"/>
          <p:nvPr/>
        </p:nvSpPr>
        <p:spPr>
          <a:xfrm>
            <a:off x="1402629" y="2683827"/>
            <a:ext cx="570990" cy="338554"/>
          </a:xfrm>
          <a:prstGeom prst="rect">
            <a:avLst/>
          </a:prstGeom>
          <a:noFill/>
        </p:spPr>
        <p:txBody>
          <a:bodyPr wrap="none" rtlCol="0">
            <a:spAutoFit/>
          </a:bodyPr>
          <a:lstStyle/>
          <a:p>
            <a:r>
              <a:rPr lang="en-US" sz="1600" dirty="0" smtClean="0"/>
              <a:t>User</a:t>
            </a:r>
            <a:endParaRPr lang="en-US" sz="1600" dirty="0"/>
          </a:p>
        </p:txBody>
      </p:sp>
      <p:sp>
        <p:nvSpPr>
          <p:cNvPr id="20" name="TextBox 19"/>
          <p:cNvSpPr txBox="1"/>
          <p:nvPr/>
        </p:nvSpPr>
        <p:spPr>
          <a:xfrm>
            <a:off x="2412434" y="5082266"/>
            <a:ext cx="1669790" cy="584775"/>
          </a:xfrm>
          <a:prstGeom prst="rect">
            <a:avLst/>
          </a:prstGeom>
          <a:noFill/>
        </p:spPr>
        <p:txBody>
          <a:bodyPr wrap="square" rtlCol="0">
            <a:spAutoFit/>
          </a:bodyPr>
          <a:lstStyle/>
          <a:p>
            <a:pPr algn="ctr"/>
            <a:r>
              <a:rPr lang="en-US" sz="1600" dirty="0" smtClean="0"/>
              <a:t>Authentication </a:t>
            </a:r>
            <a:br>
              <a:rPr lang="en-US" sz="1600" dirty="0" smtClean="0"/>
            </a:br>
            <a:r>
              <a:rPr lang="en-US" sz="1600" dirty="0" smtClean="0"/>
              <a:t>server</a:t>
            </a:r>
            <a:endParaRPr lang="en-US" sz="1600" dirty="0"/>
          </a:p>
        </p:txBody>
      </p:sp>
      <p:sp>
        <p:nvSpPr>
          <p:cNvPr id="21" name="TextBox 20"/>
          <p:cNvSpPr txBox="1"/>
          <p:nvPr/>
        </p:nvSpPr>
        <p:spPr>
          <a:xfrm>
            <a:off x="5177925" y="3308543"/>
            <a:ext cx="1159103" cy="338554"/>
          </a:xfrm>
          <a:prstGeom prst="rect">
            <a:avLst/>
          </a:prstGeom>
          <a:noFill/>
        </p:spPr>
        <p:txBody>
          <a:bodyPr wrap="square" rtlCol="0">
            <a:spAutoFit/>
          </a:bodyPr>
          <a:lstStyle/>
          <a:p>
            <a:pPr algn="ctr"/>
            <a:r>
              <a:rPr lang="en-US" sz="1600" dirty="0" smtClean="0"/>
              <a:t>HR server</a:t>
            </a:r>
            <a:endParaRPr lang="en-US" sz="1600" dirty="0"/>
          </a:p>
        </p:txBody>
      </p:sp>
      <p:sp>
        <p:nvSpPr>
          <p:cNvPr id="22" name="TextBox 21"/>
          <p:cNvSpPr txBox="1"/>
          <p:nvPr/>
        </p:nvSpPr>
        <p:spPr>
          <a:xfrm>
            <a:off x="6681217" y="3204770"/>
            <a:ext cx="1302668" cy="338554"/>
          </a:xfrm>
          <a:prstGeom prst="rect">
            <a:avLst/>
          </a:prstGeom>
          <a:noFill/>
        </p:spPr>
        <p:txBody>
          <a:bodyPr wrap="square" rtlCol="0">
            <a:spAutoFit/>
          </a:bodyPr>
          <a:lstStyle/>
          <a:p>
            <a:pPr algn="ctr"/>
            <a:r>
              <a:rPr lang="en-US" sz="1600" dirty="0" smtClean="0"/>
              <a:t>Payroll server</a:t>
            </a:r>
            <a:endParaRPr lang="en-US" sz="1600" dirty="0"/>
          </a:p>
        </p:txBody>
      </p:sp>
      <p:sp>
        <p:nvSpPr>
          <p:cNvPr id="23" name="TextBox 22"/>
          <p:cNvSpPr txBox="1"/>
          <p:nvPr/>
        </p:nvSpPr>
        <p:spPr>
          <a:xfrm>
            <a:off x="5740712" y="4737248"/>
            <a:ext cx="1302668" cy="584775"/>
          </a:xfrm>
          <a:prstGeom prst="rect">
            <a:avLst/>
          </a:prstGeom>
          <a:noFill/>
        </p:spPr>
        <p:txBody>
          <a:bodyPr wrap="square" rtlCol="0">
            <a:spAutoFit/>
          </a:bodyPr>
          <a:lstStyle/>
          <a:p>
            <a:pPr algn="ctr"/>
            <a:r>
              <a:rPr lang="en-US" sz="1600" dirty="0" smtClean="0"/>
              <a:t>Training server</a:t>
            </a:r>
            <a:endParaRPr lang="en-US" sz="1600" dirty="0"/>
          </a:p>
        </p:txBody>
      </p:sp>
      <p:sp>
        <p:nvSpPr>
          <p:cNvPr id="29" name="TextBox 28"/>
          <p:cNvSpPr txBox="1"/>
          <p:nvPr/>
        </p:nvSpPr>
        <p:spPr>
          <a:xfrm rot="2921558">
            <a:off x="2152321" y="3490578"/>
            <a:ext cx="875881" cy="338554"/>
          </a:xfrm>
          <a:prstGeom prst="rect">
            <a:avLst/>
          </a:prstGeom>
          <a:noFill/>
        </p:spPr>
        <p:txBody>
          <a:bodyPr wrap="none" rtlCol="0">
            <a:spAutoFit/>
          </a:bodyPr>
          <a:lstStyle/>
          <a:p>
            <a:r>
              <a:rPr lang="en-US" sz="1600" dirty="0" smtClean="0"/>
              <a:t>2. Ticket</a:t>
            </a:r>
            <a:endParaRPr lang="en-US" sz="1600" dirty="0"/>
          </a:p>
        </p:txBody>
      </p:sp>
      <p:cxnSp>
        <p:nvCxnSpPr>
          <p:cNvPr id="31" name="Straight Arrow Connector 30"/>
          <p:cNvCxnSpPr/>
          <p:nvPr/>
        </p:nvCxnSpPr>
        <p:spPr>
          <a:xfrm>
            <a:off x="1982221" y="3617996"/>
            <a:ext cx="775851" cy="92225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2047896" y="3353916"/>
            <a:ext cx="755268" cy="91542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rot="2921558">
            <a:off x="1548853" y="4055311"/>
            <a:ext cx="1339469" cy="584775"/>
          </a:xfrm>
          <a:prstGeom prst="rect">
            <a:avLst/>
          </a:prstGeom>
          <a:noFill/>
        </p:spPr>
        <p:txBody>
          <a:bodyPr wrap="none" rtlCol="0">
            <a:spAutoFit/>
          </a:bodyPr>
          <a:lstStyle/>
          <a:p>
            <a:r>
              <a:rPr lang="en-US" sz="1600" dirty="0" smtClean="0"/>
              <a:t>1. Username</a:t>
            </a:r>
            <a:br>
              <a:rPr lang="en-US" sz="1600" dirty="0" smtClean="0"/>
            </a:br>
            <a:r>
              <a:rPr lang="en-US" sz="1600" dirty="0" smtClean="0"/>
              <a:t>and password</a:t>
            </a:r>
            <a:endParaRPr lang="en-US" sz="1600" dirty="0"/>
          </a:p>
        </p:txBody>
      </p:sp>
      <p:cxnSp>
        <p:nvCxnSpPr>
          <p:cNvPr id="41" name="Curved Connector 40"/>
          <p:cNvCxnSpPr/>
          <p:nvPr/>
        </p:nvCxnSpPr>
        <p:spPr>
          <a:xfrm flipV="1">
            <a:off x="2002803" y="2130793"/>
            <a:ext cx="2947105" cy="722311"/>
          </a:xfrm>
          <a:prstGeom prst="curvedConnector3">
            <a:avLst>
              <a:gd name="adj1" fmla="val 50000"/>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21350725">
            <a:off x="2416169" y="2357482"/>
            <a:ext cx="875881" cy="338554"/>
          </a:xfrm>
          <a:prstGeom prst="rect">
            <a:avLst/>
          </a:prstGeom>
          <a:noFill/>
        </p:spPr>
        <p:txBody>
          <a:bodyPr wrap="none" rtlCol="0">
            <a:spAutoFit/>
          </a:bodyPr>
          <a:lstStyle/>
          <a:p>
            <a:r>
              <a:rPr lang="en-US" sz="1600" dirty="0" smtClean="0"/>
              <a:t>3. Ticket</a:t>
            </a:r>
            <a:endParaRPr lang="en-US" sz="1600" dirty="0"/>
          </a:p>
        </p:txBody>
      </p:sp>
      <p:cxnSp>
        <p:nvCxnSpPr>
          <p:cNvPr id="48" name="Straight Arrow Connector 47"/>
          <p:cNvCxnSpPr/>
          <p:nvPr/>
        </p:nvCxnSpPr>
        <p:spPr>
          <a:xfrm flipH="1">
            <a:off x="3572256" y="3321293"/>
            <a:ext cx="829818" cy="75782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19218679">
            <a:off x="3478821" y="3342956"/>
            <a:ext cx="896251" cy="338554"/>
          </a:xfrm>
          <a:prstGeom prst="rect">
            <a:avLst/>
          </a:prstGeom>
          <a:noFill/>
        </p:spPr>
        <p:txBody>
          <a:bodyPr wrap="square" rtlCol="0">
            <a:spAutoFit/>
          </a:bodyPr>
          <a:lstStyle/>
          <a:p>
            <a:r>
              <a:rPr lang="en-US" sz="1600" dirty="0" smtClean="0"/>
              <a:t>4. Ticket</a:t>
            </a:r>
            <a:endParaRPr lang="en-US" sz="1600" dirty="0"/>
          </a:p>
        </p:txBody>
      </p:sp>
      <p:cxnSp>
        <p:nvCxnSpPr>
          <p:cNvPr id="50" name="Straight Arrow Connector 49"/>
          <p:cNvCxnSpPr/>
          <p:nvPr/>
        </p:nvCxnSpPr>
        <p:spPr>
          <a:xfrm flipV="1">
            <a:off x="3587890" y="3789485"/>
            <a:ext cx="912441" cy="75076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rot="19218679">
            <a:off x="3580595" y="4253116"/>
            <a:ext cx="1212825" cy="584775"/>
          </a:xfrm>
          <a:prstGeom prst="rect">
            <a:avLst/>
          </a:prstGeom>
          <a:noFill/>
        </p:spPr>
        <p:txBody>
          <a:bodyPr wrap="square" rtlCol="0">
            <a:spAutoFit/>
          </a:bodyPr>
          <a:lstStyle/>
          <a:p>
            <a:r>
              <a:rPr lang="en-US" sz="1600" dirty="0"/>
              <a:t>5</a:t>
            </a:r>
            <a:r>
              <a:rPr lang="en-US" sz="1600" dirty="0" smtClean="0"/>
              <a:t>. Security credentials</a:t>
            </a:r>
            <a:endParaRPr lang="en-US" sz="1600" dirty="0"/>
          </a:p>
        </p:txBody>
      </p:sp>
    </p:spTree>
    <p:extLst>
      <p:ext uri="{BB962C8B-B14F-4D97-AF65-F5344CB8AC3E}">
        <p14:creationId xmlns:p14="http://schemas.microsoft.com/office/powerpoint/2010/main" val="22513759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 authentication server maintains the user login security credentials required by application servers.</a:t>
            </a:r>
          </a:p>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When the user leaves the company, only the user’s login on authentication server is needed to be disabled to block the user’s access to all the </a:t>
            </a:r>
            <a:r>
              <a:rPr lang="en-US" sz="2400" smtClean="0">
                <a:solidFill>
                  <a:schemeClr val="tx1"/>
                </a:solidFill>
                <a:latin typeface="Candara" panose="020E0502030303020204" pitchFamily="34" charset="0"/>
              </a:rPr>
              <a:t>application servers. </a:t>
            </a: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90307962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733800" cy="3859645"/>
          </a:xfrm>
        </p:spPr>
        <p:txBody>
          <a:bodyPr>
            <a:noAutofit/>
          </a:bodyPr>
          <a:lstStyle/>
          <a:p>
            <a:pPr marL="798513" lvl="2" indent="-457200">
              <a:buClr>
                <a:srgbClr val="7030A0"/>
              </a:buClr>
              <a:buFont typeface="Arial" panose="020B0604020202020204" pitchFamily="34" charset="0"/>
              <a:buChar char="•"/>
            </a:pPr>
            <a:r>
              <a:rPr lang="en-US" sz="2400" dirty="0" smtClean="0">
                <a:solidFill>
                  <a:schemeClr val="tx1"/>
                </a:solidFill>
                <a:latin typeface="Candara" panose="020E0502030303020204" pitchFamily="34" charset="0"/>
              </a:rPr>
              <a:t>There are a few examples of </a:t>
            </a:r>
            <a:r>
              <a:rPr lang="en-US" sz="2400" dirty="0" err="1" smtClean="0">
                <a:solidFill>
                  <a:schemeClr val="tx1"/>
                </a:solidFill>
                <a:latin typeface="Candara" panose="020E0502030303020204" pitchFamily="34" charset="0"/>
              </a:rPr>
              <a:t>IDaaS</a:t>
            </a:r>
            <a:r>
              <a:rPr lang="en-US" sz="2400" dirty="0" smtClean="0">
                <a:solidFill>
                  <a:schemeClr val="tx1"/>
                </a:solidFill>
                <a:latin typeface="Candara" panose="020E0502030303020204" pitchFamily="34" charset="0"/>
              </a:rPr>
              <a:t> providers for on-premises and cloud applications such as Ping </a:t>
            </a:r>
            <a:r>
              <a:rPr lang="en-US" sz="2400" dirty="0" err="1" smtClean="0">
                <a:solidFill>
                  <a:schemeClr val="tx1"/>
                </a:solidFill>
                <a:latin typeface="Candara" panose="020E0502030303020204" pitchFamily="34" charset="0"/>
              </a:rPr>
              <a:t>IDaaS</a:t>
            </a:r>
            <a:r>
              <a:rPr lang="en-US" sz="2400" dirty="0" smtClean="0">
                <a:solidFill>
                  <a:schemeClr val="tx1"/>
                </a:solidFill>
                <a:latin typeface="Candara" panose="020E0502030303020204" pitchFamily="34" charset="0"/>
              </a:rPr>
              <a:t> and </a:t>
            </a:r>
            <a:r>
              <a:rPr lang="en-US" sz="2400" dirty="0" err="1" smtClean="0">
                <a:solidFill>
                  <a:schemeClr val="tx1"/>
                </a:solidFill>
                <a:latin typeface="Candara" panose="020E0502030303020204" pitchFamily="34" charset="0"/>
              </a:rPr>
              <a:t>PasswordBank</a:t>
            </a:r>
            <a:r>
              <a:rPr lang="en-US" sz="2400" dirty="0" smtClean="0">
                <a:solidFill>
                  <a:schemeClr val="tx1"/>
                </a:solidFill>
                <a:latin typeface="Candara" panose="020E0502030303020204" pitchFamily="34" charset="0"/>
              </a:rPr>
              <a:t> </a:t>
            </a:r>
            <a:r>
              <a:rPr lang="en-US" sz="2400" dirty="0" err="1" smtClean="0">
                <a:solidFill>
                  <a:schemeClr val="tx1"/>
                </a:solidFill>
                <a:latin typeface="Candara" panose="020E0502030303020204" pitchFamily="34" charset="0"/>
              </a:rPr>
              <a:t>IDaaS</a:t>
            </a:r>
            <a:r>
              <a:rPr lang="en-US" sz="2400" dirty="0" smtClean="0">
                <a:solidFill>
                  <a:schemeClr val="tx1"/>
                </a:solidFill>
                <a:latin typeface="Candara" panose="020E0502030303020204" pitchFamily="34" charset="0"/>
              </a:rPr>
              <a:t>.</a:t>
            </a: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marL="798513" lvl="2" indent="-457200">
              <a:buClr>
                <a:srgbClr val="7030A0"/>
              </a:buClr>
              <a:buFont typeface="Arial" panose="020B0604020202020204" pitchFamily="34" charset="0"/>
              <a:buChar char="•"/>
            </a:pPr>
            <a:endParaRPr lang="en-US" sz="2400" dirty="0" smtClean="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smtClean="0">
                <a:solidFill>
                  <a:srgbClr val="002060"/>
                </a:solidFill>
                <a:latin typeface="Candara" panose="020E0502030303020204" pitchFamily="34" charset="0"/>
              </a:rPr>
              <a:t>Identity as a Service (</a:t>
            </a:r>
            <a:r>
              <a:rPr lang="en-US" sz="3000" b="1" dirty="0" err="1" smtClean="0">
                <a:solidFill>
                  <a:srgbClr val="002060"/>
                </a:solidFill>
                <a:latin typeface="Candara" panose="020E0502030303020204" pitchFamily="34" charset="0"/>
              </a:rPr>
              <a:t>IDaaS</a:t>
            </a:r>
            <a:r>
              <a:rPr lang="en-US" sz="3000" b="1" dirty="0" smtClean="0">
                <a:solidFill>
                  <a:srgbClr val="002060"/>
                </a:solidFill>
                <a:latin typeface="Candara" panose="020E0502030303020204" pitchFamily="34" charset="0"/>
              </a:rPr>
              <a:t>)</a:t>
            </a:r>
            <a:endParaRPr lang="en-US" sz="3000" b="1" dirty="0">
              <a:solidFill>
                <a:srgbClr val="002060"/>
              </a:solidFill>
              <a:latin typeface="Candara" panose="020E0502030303020204" pitchFamily="34" charset="0"/>
            </a:endParaRPr>
          </a:p>
        </p:txBody>
      </p:sp>
      <p:sp>
        <p:nvSpPr>
          <p:cNvPr id="5" name="TextBox 4"/>
          <p:cNvSpPr txBox="1"/>
          <p:nvPr/>
        </p:nvSpPr>
        <p:spPr>
          <a:xfrm>
            <a:off x="1569720" y="4267200"/>
            <a:ext cx="543739" cy="369332"/>
          </a:xfrm>
          <a:prstGeom prst="rect">
            <a:avLst/>
          </a:prstGeom>
          <a:noFill/>
        </p:spPr>
        <p:txBody>
          <a:bodyPr wrap="none" rtlCol="0">
            <a:spAutoFit/>
          </a:bodyPr>
          <a:lstStyle/>
          <a:p>
            <a:r>
              <a:rPr lang="en-US" dirty="0" smtClean="0">
                <a:solidFill>
                  <a:srgbClr val="FF0000"/>
                </a:solidFill>
              </a:rPr>
              <a:t>end</a:t>
            </a:r>
            <a:endParaRPr lang="en-US" dirty="0">
              <a:solidFill>
                <a:srgbClr val="FF0000"/>
              </a:solidFill>
            </a:endParaRPr>
          </a:p>
        </p:txBody>
      </p:sp>
    </p:spTree>
    <p:extLst>
      <p:ext uri="{BB962C8B-B14F-4D97-AF65-F5344CB8AC3E}">
        <p14:creationId xmlns:p14="http://schemas.microsoft.com/office/powerpoint/2010/main" val="253878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855720" cy="3859645"/>
          </a:xfrm>
        </p:spPr>
        <p:txBody>
          <a:bodyPr>
            <a:noAutofit/>
          </a:bodyPr>
          <a:lstStyle/>
          <a:p>
            <a:pPr marL="798513" lvl="2" indent="-457200">
              <a:buClr>
                <a:srgbClr val="7030A0"/>
              </a:buClr>
              <a:buFont typeface="+mj-lt"/>
              <a:buAutoNum type="arabicPeriod" startAt="2"/>
            </a:pPr>
            <a:r>
              <a:rPr lang="en-US" sz="2400" dirty="0">
                <a:solidFill>
                  <a:schemeClr val="tx1"/>
                </a:solidFill>
                <a:latin typeface="Candara" panose="020E0502030303020204" pitchFamily="34" charset="0"/>
              </a:rPr>
              <a:t>Network dependence: SaaS application depends upon reliable and continuously available network.</a:t>
            </a:r>
          </a:p>
          <a:p>
            <a:pPr marL="798513" lvl="2" indent="-457200">
              <a:buClr>
                <a:srgbClr val="7030A0"/>
              </a:buClr>
              <a:buFont typeface="Arial" panose="020B0604020202020204" pitchFamily="34" charset="0"/>
              <a:buChar char="•"/>
            </a:pPr>
            <a:r>
              <a:rPr lang="en-US" sz="2400" dirty="0">
                <a:solidFill>
                  <a:schemeClr val="tx1"/>
                </a:solidFill>
                <a:latin typeface="Candara" panose="020E0502030303020204" pitchFamily="34" charset="0"/>
              </a:rPr>
              <a:t>The reliability of a public network (Internet)  can not be guaranteed as compared to dedicated and protected communication links of private SaaS applications. </a:t>
            </a:r>
          </a:p>
          <a:p>
            <a:pPr marL="755968" lvl="3"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341313" lvl="2" indent="0">
              <a:buClr>
                <a:srgbClr val="7030A0"/>
              </a:buClr>
              <a:buNone/>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4138573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24400" y="1394460"/>
            <a:ext cx="3901440" cy="3859645"/>
          </a:xfrm>
        </p:spPr>
        <p:txBody>
          <a:bodyPr>
            <a:noAutofit/>
          </a:bodyPr>
          <a:lstStyle/>
          <a:p>
            <a:pPr marL="798513" lvl="2" indent="-457200">
              <a:buClr>
                <a:srgbClr val="7030A0"/>
              </a:buClr>
              <a:buFont typeface="+mj-lt"/>
              <a:buAutoNum type="arabicPeriod" startAt="3"/>
            </a:pPr>
            <a:r>
              <a:rPr lang="en-US" sz="2400" dirty="0">
                <a:solidFill>
                  <a:schemeClr val="tx1"/>
                </a:solidFill>
                <a:latin typeface="Candara" panose="020E0502030303020204" pitchFamily="34" charset="0"/>
              </a:rPr>
              <a:t>Lack of portability between SaaS clouds:, It may not be trivial to import export data among different SaaS applications deployed over different clouds due to customized development and deployment of SaaS applications and data formats. </a:t>
            </a:r>
          </a:p>
          <a:p>
            <a:pPr marL="755968" lvl="3"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341313" lvl="2" indent="0">
              <a:buClr>
                <a:srgbClr val="7030A0"/>
              </a:buClr>
              <a:buNone/>
            </a:pPr>
            <a:endParaRPr lang="en-US" sz="2400" dirty="0">
              <a:solidFill>
                <a:schemeClr val="tx1"/>
              </a:solidFill>
              <a:latin typeface="Candara" panose="020E0502030303020204" pitchFamily="34" charset="0"/>
            </a:endParaRPr>
          </a:p>
          <a:p>
            <a:pPr marL="938848" lvl="4"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marL="981393" lvl="3" indent="-457200">
              <a:buClr>
                <a:srgbClr val="7030A0"/>
              </a:buClr>
              <a:buFont typeface="+mj-lt"/>
              <a:buAutoNum type="arabicPeriod"/>
            </a:pPr>
            <a:endParaRPr lang="en-US" sz="2400" dirty="0">
              <a:solidFill>
                <a:schemeClr val="tx1"/>
              </a:solidFill>
              <a:latin typeface="Candara" panose="020E0502030303020204" pitchFamily="34" charset="0"/>
            </a:endParaRPr>
          </a:p>
          <a:p>
            <a:pPr marL="573088" lvl="2" indent="-231775">
              <a:buClr>
                <a:srgbClr val="7030A0"/>
              </a:buClr>
              <a:buFont typeface="Arial" panose="020B0604020202020204" pitchFamily="34" charset="0"/>
              <a:buChar char="•"/>
            </a:pPr>
            <a:endParaRPr lang="en-US" sz="2400" dirty="0">
              <a:solidFill>
                <a:schemeClr val="tx1"/>
              </a:solidFill>
              <a:latin typeface="Candara" panose="020E0502030303020204" pitchFamily="34" charset="0"/>
            </a:endParaRPr>
          </a:p>
          <a:p>
            <a:pPr lvl="2"/>
            <a:endParaRPr lang="en-US" sz="2600" dirty="0">
              <a:solidFill>
                <a:schemeClr val="tx1"/>
              </a:solidFill>
              <a:latin typeface="Candara" panose="020E0502030303020204" pitchFamily="34" charset="0"/>
            </a:endParaRPr>
          </a:p>
        </p:txBody>
      </p:sp>
      <p:sp>
        <p:nvSpPr>
          <p:cNvPr id="6" name="Title 1"/>
          <p:cNvSpPr txBox="1">
            <a:spLocks/>
          </p:cNvSpPr>
          <p:nvPr/>
        </p:nvSpPr>
        <p:spPr>
          <a:xfrm>
            <a:off x="0" y="314313"/>
            <a:ext cx="9144000" cy="68994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000" b="1" dirty="0">
                <a:solidFill>
                  <a:srgbClr val="002060"/>
                </a:solidFill>
                <a:latin typeface="Candara" panose="020E0502030303020204" pitchFamily="34" charset="0"/>
              </a:rPr>
              <a:t>SaaS: Issues and Concerns</a:t>
            </a:r>
          </a:p>
        </p:txBody>
      </p:sp>
    </p:spTree>
    <p:extLst>
      <p:ext uri="{BB962C8B-B14F-4D97-AF65-F5344CB8AC3E}">
        <p14:creationId xmlns:p14="http://schemas.microsoft.com/office/powerpoint/2010/main" val="336369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55217</TotalTime>
  <Words>2530</Words>
  <Application>Microsoft Office PowerPoint</Application>
  <PresentationFormat>On-screen Show (4:3)</PresentationFormat>
  <Paragraphs>570</Paragraphs>
  <Slides>79</Slides>
  <Notes>79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79</vt:i4>
      </vt:variant>
    </vt:vector>
  </HeadingPairs>
  <TitlesOfParts>
    <vt:vector size="84" baseType="lpstr">
      <vt:lpstr>Arial</vt:lpstr>
      <vt:lpstr>Calibri</vt:lpstr>
      <vt:lpstr>Calibri Light</vt:lpstr>
      <vt:lpstr>Candara</vt:lpstr>
      <vt:lpstr>Retrospect</vt:lpstr>
      <vt:lpstr>Cloud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Cloud Computing </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lpstr>Cloud Computing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Seemi</dc:creator>
  <cp:lastModifiedBy>Administrator</cp:lastModifiedBy>
  <cp:revision>3046</cp:revision>
  <cp:lastPrinted>2015-04-15T04:00:00Z</cp:lastPrinted>
  <dcterms:created xsi:type="dcterms:W3CDTF">2015-04-10T12:56:27Z</dcterms:created>
  <dcterms:modified xsi:type="dcterms:W3CDTF">2017-07-04T10:19:28Z</dcterms:modified>
</cp:coreProperties>
</file>