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B098AF-388B-447E-829F-21FC892EB0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9409D9-7AD4-4D5D-A845-5FAAFB3E0C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Minutes of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1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14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2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80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25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69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77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72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8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76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51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94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</TotalTime>
  <Words>3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Minutes of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Minutes of Meeting</dc:title>
  <dc:creator>WorkStore</dc:creator>
  <cp:lastModifiedBy>WorkStore</cp:lastModifiedBy>
  <cp:revision>1</cp:revision>
  <dcterms:created xsi:type="dcterms:W3CDTF">2020-11-11T03:18:02Z</dcterms:created>
  <dcterms:modified xsi:type="dcterms:W3CDTF">2020-11-11T03:25:06Z</dcterms:modified>
</cp:coreProperties>
</file>