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B37573AE-B0A7-4B24-AEB1-1C63F7C31D9B}" type="datetimeFigureOut">
              <a:rPr lang="en-US" smtClean="0"/>
              <a:t>11/8/2019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60AD8E-4E95-437C-8AC3-D09A70E74BCC}" type="slidenum">
              <a:rPr lang="en-US" smtClean="0"/>
              <a:t>‹#›</a:t>
            </a:fld>
            <a:endParaRPr lang="en-US"/>
          </a:p>
        </p:txBody>
      </p:sp>
    </p:spTree>
    <p:extLst>
      <p:ext uri="{BB962C8B-B14F-4D97-AF65-F5344CB8AC3E}">
        <p14:creationId xmlns:p14="http://schemas.microsoft.com/office/powerpoint/2010/main" val="38663725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7573AE-B0A7-4B24-AEB1-1C63F7C31D9B}" type="datetimeFigureOut">
              <a:rPr lang="en-US" smtClean="0"/>
              <a:t>11/8/2019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60AD8E-4E95-437C-8AC3-D09A70E74BCC}" type="slidenum">
              <a:rPr lang="en-US" smtClean="0"/>
              <a:t>‹#›</a:t>
            </a:fld>
            <a:endParaRPr lang="en-US"/>
          </a:p>
        </p:txBody>
      </p:sp>
    </p:spTree>
    <p:extLst>
      <p:ext uri="{BB962C8B-B14F-4D97-AF65-F5344CB8AC3E}">
        <p14:creationId xmlns:p14="http://schemas.microsoft.com/office/powerpoint/2010/main" val="2474776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7573AE-B0A7-4B24-AEB1-1C63F7C31D9B}" type="datetimeFigureOut">
              <a:rPr lang="en-US" smtClean="0"/>
              <a:t>11/8/2019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60AD8E-4E95-437C-8AC3-D09A70E74BCC}" type="slidenum">
              <a:rPr lang="en-US" smtClean="0"/>
              <a:t>‹#›</a:t>
            </a:fld>
            <a:endParaRPr lang="en-US"/>
          </a:p>
        </p:txBody>
      </p:sp>
    </p:spTree>
    <p:extLst>
      <p:ext uri="{BB962C8B-B14F-4D97-AF65-F5344CB8AC3E}">
        <p14:creationId xmlns:p14="http://schemas.microsoft.com/office/powerpoint/2010/main" val="9846596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7573AE-B0A7-4B24-AEB1-1C63F7C31D9B}" type="datetimeFigureOut">
              <a:rPr lang="en-US" smtClean="0"/>
              <a:t>11/8/2019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60AD8E-4E95-437C-8AC3-D09A70E74BCC}" type="slidenum">
              <a:rPr lang="en-US" smtClean="0"/>
              <a:t>‹#›</a:t>
            </a:fld>
            <a:endParaRPr lang="en-US"/>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9474592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7573AE-B0A7-4B24-AEB1-1C63F7C31D9B}" type="datetimeFigureOut">
              <a:rPr lang="en-US" smtClean="0"/>
              <a:t>11/8/2019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60AD8E-4E95-437C-8AC3-D09A70E74BCC}" type="slidenum">
              <a:rPr lang="en-US" smtClean="0"/>
              <a:t>‹#›</a:t>
            </a:fld>
            <a:endParaRPr lang="en-US"/>
          </a:p>
        </p:txBody>
      </p:sp>
    </p:spTree>
    <p:extLst>
      <p:ext uri="{BB962C8B-B14F-4D97-AF65-F5344CB8AC3E}">
        <p14:creationId xmlns:p14="http://schemas.microsoft.com/office/powerpoint/2010/main" val="8002965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B37573AE-B0A7-4B24-AEB1-1C63F7C31D9B}" type="datetimeFigureOut">
              <a:rPr lang="en-US" smtClean="0"/>
              <a:t>11/8/2019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60AD8E-4E95-437C-8AC3-D09A70E74BCC}" type="slidenum">
              <a:rPr lang="en-US" smtClean="0"/>
              <a:t>‹#›</a:t>
            </a:fld>
            <a:endParaRPr lang="en-US"/>
          </a:p>
        </p:txBody>
      </p:sp>
    </p:spTree>
    <p:extLst>
      <p:ext uri="{BB962C8B-B14F-4D97-AF65-F5344CB8AC3E}">
        <p14:creationId xmlns:p14="http://schemas.microsoft.com/office/powerpoint/2010/main" val="29393755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B37573AE-B0A7-4B24-AEB1-1C63F7C31D9B}" type="datetimeFigureOut">
              <a:rPr lang="en-US" smtClean="0"/>
              <a:t>11/8/2019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60AD8E-4E95-437C-8AC3-D09A70E74BCC}" type="slidenum">
              <a:rPr lang="en-US" smtClean="0"/>
              <a:t>‹#›</a:t>
            </a:fld>
            <a:endParaRPr lang="en-US"/>
          </a:p>
        </p:txBody>
      </p:sp>
    </p:spTree>
    <p:extLst>
      <p:ext uri="{BB962C8B-B14F-4D97-AF65-F5344CB8AC3E}">
        <p14:creationId xmlns:p14="http://schemas.microsoft.com/office/powerpoint/2010/main" val="11925641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7573AE-B0A7-4B24-AEB1-1C63F7C31D9B}" type="datetimeFigureOut">
              <a:rPr lang="en-US" smtClean="0"/>
              <a:t>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60AD8E-4E95-437C-8AC3-D09A70E74BCC}" type="slidenum">
              <a:rPr lang="en-US" smtClean="0"/>
              <a:t>‹#›</a:t>
            </a:fld>
            <a:endParaRPr lang="en-US"/>
          </a:p>
        </p:txBody>
      </p:sp>
    </p:spTree>
    <p:extLst>
      <p:ext uri="{BB962C8B-B14F-4D97-AF65-F5344CB8AC3E}">
        <p14:creationId xmlns:p14="http://schemas.microsoft.com/office/powerpoint/2010/main" val="21474647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7573AE-B0A7-4B24-AEB1-1C63F7C31D9B}" type="datetimeFigureOut">
              <a:rPr lang="en-US" smtClean="0"/>
              <a:t>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60AD8E-4E95-437C-8AC3-D09A70E74BCC}" type="slidenum">
              <a:rPr lang="en-US" smtClean="0"/>
              <a:t>‹#›</a:t>
            </a:fld>
            <a:endParaRPr lang="en-US"/>
          </a:p>
        </p:txBody>
      </p:sp>
    </p:spTree>
    <p:extLst>
      <p:ext uri="{BB962C8B-B14F-4D97-AF65-F5344CB8AC3E}">
        <p14:creationId xmlns:p14="http://schemas.microsoft.com/office/powerpoint/2010/main" val="1276183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7573AE-B0A7-4B24-AEB1-1C63F7C31D9B}" type="datetimeFigureOut">
              <a:rPr lang="en-US" smtClean="0"/>
              <a:t>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60AD8E-4E95-437C-8AC3-D09A70E74BCC}" type="slidenum">
              <a:rPr lang="en-US" smtClean="0"/>
              <a:t>‹#›</a:t>
            </a:fld>
            <a:endParaRPr lang="en-US"/>
          </a:p>
        </p:txBody>
      </p:sp>
    </p:spTree>
    <p:extLst>
      <p:ext uri="{BB962C8B-B14F-4D97-AF65-F5344CB8AC3E}">
        <p14:creationId xmlns:p14="http://schemas.microsoft.com/office/powerpoint/2010/main" val="2175659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37573AE-B0A7-4B24-AEB1-1C63F7C31D9B}" type="datetimeFigureOut">
              <a:rPr lang="en-US" smtClean="0"/>
              <a:t>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60AD8E-4E95-437C-8AC3-D09A70E74BCC}" type="slidenum">
              <a:rPr lang="en-US" smtClean="0"/>
              <a:t>‹#›</a:t>
            </a:fld>
            <a:endParaRPr lang="en-US"/>
          </a:p>
        </p:txBody>
      </p:sp>
    </p:spTree>
    <p:extLst>
      <p:ext uri="{BB962C8B-B14F-4D97-AF65-F5344CB8AC3E}">
        <p14:creationId xmlns:p14="http://schemas.microsoft.com/office/powerpoint/2010/main" val="1325447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37573AE-B0A7-4B24-AEB1-1C63F7C31D9B}" type="datetimeFigureOut">
              <a:rPr lang="en-US" smtClean="0"/>
              <a:t>11/8/2019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60AD8E-4E95-437C-8AC3-D09A70E74BCC}" type="slidenum">
              <a:rPr lang="en-US" smtClean="0"/>
              <a:t>‹#›</a:t>
            </a:fld>
            <a:endParaRPr lang="en-US"/>
          </a:p>
        </p:txBody>
      </p:sp>
    </p:spTree>
    <p:extLst>
      <p:ext uri="{BB962C8B-B14F-4D97-AF65-F5344CB8AC3E}">
        <p14:creationId xmlns:p14="http://schemas.microsoft.com/office/powerpoint/2010/main" val="3125757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37573AE-B0A7-4B24-AEB1-1C63F7C31D9B}" type="datetimeFigureOut">
              <a:rPr lang="en-US" smtClean="0"/>
              <a:t>11/8/2019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60AD8E-4E95-437C-8AC3-D09A70E74BCC}" type="slidenum">
              <a:rPr lang="en-US" smtClean="0"/>
              <a:t>‹#›</a:t>
            </a:fld>
            <a:endParaRPr lang="en-US"/>
          </a:p>
        </p:txBody>
      </p:sp>
    </p:spTree>
    <p:extLst>
      <p:ext uri="{BB962C8B-B14F-4D97-AF65-F5344CB8AC3E}">
        <p14:creationId xmlns:p14="http://schemas.microsoft.com/office/powerpoint/2010/main" val="3308085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37573AE-B0A7-4B24-AEB1-1C63F7C31D9B}" type="datetimeFigureOut">
              <a:rPr lang="en-US" smtClean="0"/>
              <a:t>11/8/2019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60AD8E-4E95-437C-8AC3-D09A70E74BCC}" type="slidenum">
              <a:rPr lang="en-US" smtClean="0"/>
              <a:t>‹#›</a:t>
            </a:fld>
            <a:endParaRPr lang="en-US"/>
          </a:p>
        </p:txBody>
      </p:sp>
    </p:spTree>
    <p:extLst>
      <p:ext uri="{BB962C8B-B14F-4D97-AF65-F5344CB8AC3E}">
        <p14:creationId xmlns:p14="http://schemas.microsoft.com/office/powerpoint/2010/main" val="2721593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7573AE-B0A7-4B24-AEB1-1C63F7C31D9B}" type="datetimeFigureOut">
              <a:rPr lang="en-US" smtClean="0"/>
              <a:t>11/8/2019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60AD8E-4E95-437C-8AC3-D09A70E74BCC}" type="slidenum">
              <a:rPr lang="en-US" smtClean="0"/>
              <a:t>‹#›</a:t>
            </a:fld>
            <a:endParaRPr lang="en-US"/>
          </a:p>
        </p:txBody>
      </p:sp>
    </p:spTree>
    <p:extLst>
      <p:ext uri="{BB962C8B-B14F-4D97-AF65-F5344CB8AC3E}">
        <p14:creationId xmlns:p14="http://schemas.microsoft.com/office/powerpoint/2010/main" val="24229885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7573AE-B0A7-4B24-AEB1-1C63F7C31D9B}" type="datetimeFigureOut">
              <a:rPr lang="en-US" smtClean="0"/>
              <a:t>11/8/2019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60AD8E-4E95-437C-8AC3-D09A70E74BCC}" type="slidenum">
              <a:rPr lang="en-US" smtClean="0"/>
              <a:t>‹#›</a:t>
            </a:fld>
            <a:endParaRPr lang="en-US"/>
          </a:p>
        </p:txBody>
      </p:sp>
    </p:spTree>
    <p:extLst>
      <p:ext uri="{BB962C8B-B14F-4D97-AF65-F5344CB8AC3E}">
        <p14:creationId xmlns:p14="http://schemas.microsoft.com/office/powerpoint/2010/main" val="1241511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7573AE-B0A7-4B24-AEB1-1C63F7C31D9B}" type="datetimeFigureOut">
              <a:rPr lang="en-US" smtClean="0"/>
              <a:t>11/8/2019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60AD8E-4E95-437C-8AC3-D09A70E74BCC}" type="slidenum">
              <a:rPr lang="en-US" smtClean="0"/>
              <a:t>‹#›</a:t>
            </a:fld>
            <a:endParaRPr lang="en-US"/>
          </a:p>
        </p:txBody>
      </p:sp>
    </p:spTree>
    <p:extLst>
      <p:ext uri="{BB962C8B-B14F-4D97-AF65-F5344CB8AC3E}">
        <p14:creationId xmlns:p14="http://schemas.microsoft.com/office/powerpoint/2010/main" val="3572914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B37573AE-B0A7-4B24-AEB1-1C63F7C31D9B}" type="datetimeFigureOut">
              <a:rPr lang="en-US" smtClean="0"/>
              <a:t>11/8/2019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1F60AD8E-4E95-437C-8AC3-D09A70E74BCC}" type="slidenum">
              <a:rPr lang="en-US" smtClean="0"/>
              <a:t>‹#›</a:t>
            </a:fld>
            <a:endParaRPr lang="en-US"/>
          </a:p>
        </p:txBody>
      </p:sp>
    </p:spTree>
    <p:extLst>
      <p:ext uri="{BB962C8B-B14F-4D97-AF65-F5344CB8AC3E}">
        <p14:creationId xmlns:p14="http://schemas.microsoft.com/office/powerpoint/2010/main" val="412450511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Memorandum </a:t>
            </a:r>
            <a:endParaRPr lang="en-US" dirty="0"/>
          </a:p>
        </p:txBody>
      </p:sp>
    </p:spTree>
    <p:extLst>
      <p:ext uri="{BB962C8B-B14F-4D97-AF65-F5344CB8AC3E}">
        <p14:creationId xmlns:p14="http://schemas.microsoft.com/office/powerpoint/2010/main" val="20700966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Good News Memos</a:t>
            </a:r>
            <a:endParaRPr lang="en-US" dirty="0"/>
          </a:p>
        </p:txBody>
      </p:sp>
      <p:sp>
        <p:nvSpPr>
          <p:cNvPr id="3" name="Content Placeholder 2"/>
          <p:cNvSpPr>
            <a:spLocks noGrp="1"/>
          </p:cNvSpPr>
          <p:nvPr>
            <p:ph idx="1"/>
          </p:nvPr>
        </p:nvSpPr>
        <p:spPr/>
        <p:txBody>
          <a:bodyPr/>
          <a:lstStyle/>
          <a:p>
            <a:r>
              <a:rPr lang="en-US" dirty="0" smtClean="0"/>
              <a:t> Simple Memos</a:t>
            </a:r>
          </a:p>
          <a:p>
            <a:r>
              <a:rPr lang="en-US" dirty="0" smtClean="0"/>
              <a:t>Many memos contain only one or two sentences.  These “simple memos” can be used to introduce longer documents, to summarize a telephone conversation or to send a quick message on a subject with which your reader is already familiar.   Make sure the main idea is clear – put it in the first sentence whenever possible.</a:t>
            </a:r>
          </a:p>
          <a:p>
            <a:endParaRPr lang="en-US" dirty="0"/>
          </a:p>
        </p:txBody>
      </p:sp>
    </p:spTree>
    <p:extLst>
      <p:ext uri="{BB962C8B-B14F-4D97-AF65-F5344CB8AC3E}">
        <p14:creationId xmlns:p14="http://schemas.microsoft.com/office/powerpoint/2010/main" val="13590755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Writing Request or Inquiry Memos</a:t>
            </a:r>
          </a:p>
          <a:p>
            <a:endParaRPr lang="en-US" dirty="0" smtClean="0"/>
          </a:p>
          <a:p>
            <a:r>
              <a:rPr lang="en-US" dirty="0" smtClean="0"/>
              <a:t>Use the You Approach before writing to request help or information from a colleague.  Determine exactly what you need, and how difficult it will be for your reader to give it to you.  Begin your memo with the request, being precise about what you need and when you need it.  If necessary, justify your request.  End by thanking your reader in advance.</a:t>
            </a:r>
          </a:p>
          <a:p>
            <a:endParaRPr lang="en-US" dirty="0"/>
          </a:p>
        </p:txBody>
      </p:sp>
    </p:spTree>
    <p:extLst>
      <p:ext uri="{BB962C8B-B14F-4D97-AF65-F5344CB8AC3E}">
        <p14:creationId xmlns:p14="http://schemas.microsoft.com/office/powerpoint/2010/main" val="25184212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Memos Responding to Inquiries or Requests</a:t>
            </a:r>
          </a:p>
          <a:p>
            <a:endParaRPr lang="en-US" dirty="0" smtClean="0"/>
          </a:p>
          <a:p>
            <a:r>
              <a:rPr lang="en-US" dirty="0" smtClean="0"/>
              <a:t>Your response to inquiries or requests should be prompt and courteous.  If your answer to your reader’s request is “yes”, say so immediately.  If you can’t help your reader, then explain why and try to point the way to someone who can help.</a:t>
            </a:r>
          </a:p>
          <a:p>
            <a:endParaRPr lang="en-US" dirty="0"/>
          </a:p>
        </p:txBody>
      </p:sp>
    </p:spTree>
    <p:extLst>
      <p:ext uri="{BB962C8B-B14F-4D97-AF65-F5344CB8AC3E}">
        <p14:creationId xmlns:p14="http://schemas.microsoft.com/office/powerpoint/2010/main" val="13037281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Favorable Announcements</a:t>
            </a:r>
          </a:p>
          <a:p>
            <a:endParaRPr lang="en-US" dirty="0" smtClean="0"/>
          </a:p>
          <a:p>
            <a:r>
              <a:rPr lang="en-US" dirty="0" smtClean="0"/>
              <a:t>The Good News format can be used to announce changes that are likely to be well-received.  First, announce the change at the beginning of your memo and give all the details about how it will affect your readers.  Be sure to provide all the necessary details – does the reader need to take action?   If so, what is it, and how can it be accomplished?  If elements of the announcement might seem negative, point out the long-term benefits of the change.</a:t>
            </a:r>
          </a:p>
          <a:p>
            <a:endParaRPr lang="en-US" dirty="0"/>
          </a:p>
        </p:txBody>
      </p:sp>
    </p:spTree>
    <p:extLst>
      <p:ext uri="{BB962C8B-B14F-4D97-AF65-F5344CB8AC3E}">
        <p14:creationId xmlns:p14="http://schemas.microsoft.com/office/powerpoint/2010/main" val="1065823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a Memo?</a:t>
            </a:r>
            <a:endParaRPr lang="en-US" b="1" dirty="0"/>
          </a:p>
        </p:txBody>
      </p:sp>
      <p:sp>
        <p:nvSpPr>
          <p:cNvPr id="7" name="Content Placeholder 6"/>
          <p:cNvSpPr>
            <a:spLocks noGrp="1"/>
          </p:cNvSpPr>
          <p:nvPr>
            <p:ph idx="1"/>
          </p:nvPr>
        </p:nvSpPr>
        <p:spPr/>
        <p:txBody>
          <a:bodyPr/>
          <a:lstStyle/>
          <a:p>
            <a:r>
              <a:rPr lang="en-US" dirty="0" smtClean="0"/>
              <a:t> Memorandum (memo) is a communication written for interoffice circulation.  Together with e-mail, memos are the documents workers in modern companies write most frequently.  Because they’re often used for day-to-day, routine matters, memos often suffer from sloppiness, disorganization and poor planning.</a:t>
            </a:r>
          </a:p>
          <a:p>
            <a:endParaRPr lang="en-US" dirty="0"/>
          </a:p>
        </p:txBody>
      </p:sp>
    </p:spTree>
    <p:extLst>
      <p:ext uri="{BB962C8B-B14F-4D97-AF65-F5344CB8AC3E}">
        <p14:creationId xmlns:p14="http://schemas.microsoft.com/office/powerpoint/2010/main" val="204834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Functions of a Memo</a:t>
            </a:r>
            <a:endParaRPr lang="en-US" b="1" dirty="0"/>
          </a:p>
        </p:txBody>
      </p:sp>
      <p:sp>
        <p:nvSpPr>
          <p:cNvPr id="3" name="Content Placeholder 2"/>
          <p:cNvSpPr>
            <a:spLocks noGrp="1"/>
          </p:cNvSpPr>
          <p:nvPr>
            <p:ph idx="1"/>
          </p:nvPr>
        </p:nvSpPr>
        <p:spPr>
          <a:xfrm>
            <a:off x="838200" y="1825624"/>
            <a:ext cx="10515600" cy="4871389"/>
          </a:xfrm>
        </p:spPr>
        <p:txBody>
          <a:bodyPr>
            <a:normAutofit fontScale="92500" lnSpcReduction="10000"/>
          </a:bodyPr>
          <a:lstStyle/>
          <a:p>
            <a:r>
              <a:rPr lang="en-US" dirty="0" smtClean="0"/>
              <a:t>Memos usually perform one of five important functions:</a:t>
            </a:r>
          </a:p>
          <a:p>
            <a:endParaRPr lang="en-US" dirty="0" smtClean="0"/>
          </a:p>
          <a:p>
            <a:r>
              <a:rPr lang="en-US" dirty="0" smtClean="0"/>
              <a:t>1.      Informing staff members about change</a:t>
            </a:r>
          </a:p>
          <a:p>
            <a:endParaRPr lang="en-US" dirty="0" smtClean="0"/>
          </a:p>
          <a:p>
            <a:r>
              <a:rPr lang="en-US" dirty="0" smtClean="0"/>
              <a:t>2.      Suggesting a change that should be made</a:t>
            </a:r>
          </a:p>
          <a:p>
            <a:endParaRPr lang="en-US" dirty="0" smtClean="0"/>
          </a:p>
          <a:p>
            <a:r>
              <a:rPr lang="en-US" dirty="0" smtClean="0"/>
              <a:t>3.      Documenting an agreement, action, plan, or request</a:t>
            </a:r>
          </a:p>
          <a:p>
            <a:endParaRPr lang="en-US" dirty="0" smtClean="0"/>
          </a:p>
          <a:p>
            <a:r>
              <a:rPr lang="en-US" dirty="0" smtClean="0"/>
              <a:t>4.      Requesting information</a:t>
            </a:r>
          </a:p>
          <a:p>
            <a:endParaRPr lang="en-US" dirty="0" smtClean="0"/>
          </a:p>
          <a:p>
            <a:r>
              <a:rPr lang="en-US" dirty="0" smtClean="0"/>
              <a:t>5.      Answering a request</a:t>
            </a:r>
          </a:p>
          <a:p>
            <a:endParaRPr lang="en-US" dirty="0"/>
          </a:p>
        </p:txBody>
      </p:sp>
    </p:spTree>
    <p:extLst>
      <p:ext uri="{BB962C8B-B14F-4D97-AF65-F5344CB8AC3E}">
        <p14:creationId xmlns:p14="http://schemas.microsoft.com/office/powerpoint/2010/main" val="64413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Characteristics of Effective Memos</a:t>
            </a:r>
            <a:endParaRPr lang="en-US" b="1" dirty="0"/>
          </a:p>
        </p:txBody>
      </p:sp>
      <p:sp>
        <p:nvSpPr>
          <p:cNvPr id="3" name="Content Placeholder 2"/>
          <p:cNvSpPr>
            <a:spLocks noGrp="1"/>
          </p:cNvSpPr>
          <p:nvPr>
            <p:ph idx="1"/>
          </p:nvPr>
        </p:nvSpPr>
        <p:spPr>
          <a:xfrm>
            <a:off x="838200" y="1825624"/>
            <a:ext cx="10515600" cy="4806995"/>
          </a:xfrm>
        </p:spPr>
        <p:txBody>
          <a:bodyPr/>
          <a:lstStyle/>
          <a:p>
            <a:r>
              <a:rPr lang="en-US" dirty="0" smtClean="0"/>
              <a:t>Although memos vary depending on their function, effective memos share certain characteristics:</a:t>
            </a:r>
          </a:p>
          <a:p>
            <a:endParaRPr lang="en-US" dirty="0" smtClean="0"/>
          </a:p>
          <a:p>
            <a:r>
              <a:rPr lang="en-US" dirty="0" smtClean="0"/>
              <a:t>1.      they are brief (one or two pages)</a:t>
            </a:r>
          </a:p>
          <a:p>
            <a:endParaRPr lang="en-US" dirty="0" smtClean="0"/>
          </a:p>
          <a:p>
            <a:r>
              <a:rPr lang="en-US" dirty="0" smtClean="0"/>
              <a:t>2.      they are limited to one subject</a:t>
            </a:r>
          </a:p>
          <a:p>
            <a:endParaRPr lang="en-US" dirty="0" smtClean="0"/>
          </a:p>
          <a:p>
            <a:r>
              <a:rPr lang="en-US" dirty="0" smtClean="0"/>
              <a:t>3.      they are informal in tone and language.</a:t>
            </a:r>
          </a:p>
          <a:p>
            <a:endParaRPr lang="en-US" dirty="0"/>
          </a:p>
        </p:txBody>
      </p:sp>
    </p:spTree>
    <p:extLst>
      <p:ext uri="{BB962C8B-B14F-4D97-AF65-F5344CB8AC3E}">
        <p14:creationId xmlns:p14="http://schemas.microsoft.com/office/powerpoint/2010/main" val="4374248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Making sure that your memos reflect these characteristics will help both you and your reader because:</a:t>
            </a:r>
          </a:p>
          <a:p>
            <a:endParaRPr lang="en-US" dirty="0" smtClean="0"/>
          </a:p>
          <a:p>
            <a:r>
              <a:rPr lang="en-US" dirty="0" smtClean="0"/>
              <a:t>Brief memos take less time to write and read.</a:t>
            </a:r>
          </a:p>
          <a:p>
            <a:endParaRPr lang="en-US" dirty="0" smtClean="0"/>
          </a:p>
          <a:p>
            <a:r>
              <a:rPr lang="en-US" dirty="0" smtClean="0"/>
              <a:t>A limited memo can be easily filed by subject.</a:t>
            </a:r>
          </a:p>
          <a:p>
            <a:endParaRPr lang="en-US" dirty="0" smtClean="0"/>
          </a:p>
          <a:p>
            <a:r>
              <a:rPr lang="en-US" dirty="0" smtClean="0"/>
              <a:t>A conversational tone makes your message sound natural, friendly and routine. </a:t>
            </a:r>
          </a:p>
          <a:p>
            <a:endParaRPr lang="en-US" dirty="0"/>
          </a:p>
        </p:txBody>
      </p:sp>
    </p:spTree>
    <p:extLst>
      <p:ext uri="{BB962C8B-B14F-4D97-AF65-F5344CB8AC3E}">
        <p14:creationId xmlns:p14="http://schemas.microsoft.com/office/powerpoint/2010/main" val="32644986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Makes a Memo Effective?</a:t>
            </a:r>
            <a:endParaRPr lang="en-US" b="1" dirty="0"/>
          </a:p>
        </p:txBody>
      </p:sp>
      <p:sp>
        <p:nvSpPr>
          <p:cNvPr id="3" name="Content Placeholder 2"/>
          <p:cNvSpPr>
            <a:spLocks noGrp="1"/>
          </p:cNvSpPr>
          <p:nvPr>
            <p:ph idx="1"/>
          </p:nvPr>
        </p:nvSpPr>
        <p:spPr/>
        <p:txBody>
          <a:bodyPr/>
          <a:lstStyle/>
          <a:p>
            <a:endParaRPr lang="en-US" dirty="0" smtClean="0"/>
          </a:p>
          <a:p>
            <a:r>
              <a:rPr lang="en-US" dirty="0" smtClean="0"/>
              <a:t>Although format is important, writing a document that looks like a memo is not the same as writing a good memo.  An effective memo also needs to be:</a:t>
            </a:r>
          </a:p>
          <a:p>
            <a:endParaRPr lang="en-US" dirty="0"/>
          </a:p>
        </p:txBody>
      </p:sp>
    </p:spTree>
    <p:extLst>
      <p:ext uri="{BB962C8B-B14F-4D97-AF65-F5344CB8AC3E}">
        <p14:creationId xmlns:p14="http://schemas.microsoft.com/office/powerpoint/2010/main" val="17439650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Well-organized</a:t>
            </a:r>
            <a:endParaRPr lang="en-US" dirty="0"/>
          </a:p>
        </p:txBody>
      </p:sp>
      <p:sp>
        <p:nvSpPr>
          <p:cNvPr id="3" name="Content Placeholder 2"/>
          <p:cNvSpPr>
            <a:spLocks noGrp="1"/>
          </p:cNvSpPr>
          <p:nvPr>
            <p:ph idx="1"/>
          </p:nvPr>
        </p:nvSpPr>
        <p:spPr>
          <a:xfrm>
            <a:off x="838200" y="1690688"/>
            <a:ext cx="10515600" cy="4851779"/>
          </a:xfrm>
        </p:spPr>
        <p:txBody>
          <a:bodyPr>
            <a:normAutofit fontScale="85000" lnSpcReduction="20000"/>
          </a:bodyPr>
          <a:lstStyle/>
          <a:p>
            <a:r>
              <a:rPr lang="en-US" dirty="0" smtClean="0"/>
              <a:t>All memos should be organized with the reader in mind.  This means:</a:t>
            </a:r>
          </a:p>
          <a:p>
            <a:endParaRPr lang="en-US" dirty="0" smtClean="0"/>
          </a:p>
          <a:p>
            <a:r>
              <a:rPr lang="en-US" dirty="0" smtClean="0"/>
              <a:t> Points should be arranged logically.</a:t>
            </a:r>
          </a:p>
          <a:p>
            <a:endParaRPr lang="en-US" dirty="0" smtClean="0"/>
          </a:p>
          <a:p>
            <a:r>
              <a:rPr lang="en-US" dirty="0" smtClean="0"/>
              <a:t> The main idea should be easy to understood after a single reading.</a:t>
            </a:r>
          </a:p>
          <a:p>
            <a:endParaRPr lang="en-US" dirty="0" smtClean="0"/>
          </a:p>
          <a:p>
            <a:r>
              <a:rPr lang="en-US" dirty="0" smtClean="0"/>
              <a:t> Use white space (margins and lines between paragraphs) to make your memo more reader-friendly.</a:t>
            </a:r>
          </a:p>
          <a:p>
            <a:endParaRPr lang="en-US" dirty="0" smtClean="0"/>
          </a:p>
          <a:p>
            <a:r>
              <a:rPr lang="en-US" dirty="0" smtClean="0"/>
              <a:t> Use bold-faced fonts and headings to identify main ideas and to mark off the major divisions of your memo.</a:t>
            </a:r>
          </a:p>
          <a:p>
            <a:endParaRPr lang="en-US" dirty="0" smtClean="0"/>
          </a:p>
          <a:p>
            <a:r>
              <a:rPr lang="en-US" dirty="0" smtClean="0"/>
              <a:t>Information should be arranged with the reader’s reaction in mind.</a:t>
            </a:r>
          </a:p>
          <a:p>
            <a:endParaRPr lang="en-US" dirty="0"/>
          </a:p>
        </p:txBody>
      </p:sp>
    </p:spTree>
    <p:extLst>
      <p:ext uri="{BB962C8B-B14F-4D97-AF65-F5344CB8AC3E}">
        <p14:creationId xmlns:p14="http://schemas.microsoft.com/office/powerpoint/2010/main" val="18153124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Concise</a:t>
            </a:r>
            <a:endParaRPr lang="en-US" dirty="0"/>
          </a:p>
        </p:txBody>
      </p:sp>
      <p:sp>
        <p:nvSpPr>
          <p:cNvPr id="3" name="Content Placeholder 2"/>
          <p:cNvSpPr>
            <a:spLocks noGrp="1"/>
          </p:cNvSpPr>
          <p:nvPr>
            <p:ph idx="1"/>
          </p:nvPr>
        </p:nvSpPr>
        <p:spPr/>
        <p:txBody>
          <a:bodyPr/>
          <a:lstStyle/>
          <a:p>
            <a:r>
              <a:rPr lang="en-US" dirty="0" smtClean="0"/>
              <a:t>Provide the details you need to – don’t overdo it.  If you can’t fit all of your message into a short memo, it might be better to write a report.</a:t>
            </a:r>
          </a:p>
          <a:p>
            <a:endParaRPr lang="en-US" dirty="0"/>
          </a:p>
        </p:txBody>
      </p:sp>
    </p:spTree>
    <p:extLst>
      <p:ext uri="{BB962C8B-B14F-4D97-AF65-F5344CB8AC3E}">
        <p14:creationId xmlns:p14="http://schemas.microsoft.com/office/powerpoint/2010/main" val="36824399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Written in Contemporary Business English.</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r>
              <a:rPr lang="en-US" dirty="0" smtClean="0"/>
              <a:t>Memos should be written in a conversational yet professional tone.  Use clear, correct language.  Be direct.</a:t>
            </a:r>
          </a:p>
          <a:p>
            <a:endParaRPr lang="en-US" dirty="0"/>
          </a:p>
        </p:txBody>
      </p:sp>
    </p:spTree>
    <p:extLst>
      <p:ext uri="{BB962C8B-B14F-4D97-AF65-F5344CB8AC3E}">
        <p14:creationId xmlns:p14="http://schemas.microsoft.com/office/powerpoint/2010/main" val="3784348524"/>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TM04033923[[fn=Depth]]</Template>
  <TotalTime>1</TotalTime>
  <Words>677</Words>
  <Application>Microsoft Office PowerPoint</Application>
  <PresentationFormat>Widescreen</PresentationFormat>
  <Paragraphs>63</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Corbel</vt:lpstr>
      <vt:lpstr>Depth</vt:lpstr>
      <vt:lpstr>Memorandum </vt:lpstr>
      <vt:lpstr>What is a Memo?</vt:lpstr>
      <vt:lpstr>Functions of a Memo</vt:lpstr>
      <vt:lpstr>Characteristics of Effective Memos</vt:lpstr>
      <vt:lpstr>PowerPoint Presentation</vt:lpstr>
      <vt:lpstr>What Makes a Memo Effective?</vt:lpstr>
      <vt:lpstr>Well-organized</vt:lpstr>
      <vt:lpstr>Concise</vt:lpstr>
      <vt:lpstr>Written in Contemporary Business English.</vt:lpstr>
      <vt:lpstr>Types of Good News Memos</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Memorandum </dc:title>
  <dc:creator>User</dc:creator>
  <cp:lastModifiedBy>User</cp:lastModifiedBy>
  <cp:revision>2</cp:revision>
  <dcterms:created xsi:type="dcterms:W3CDTF">2019-11-08T12:22:48Z</dcterms:created>
  <dcterms:modified xsi:type="dcterms:W3CDTF">2019-11-08T12:24:52Z</dcterms:modified>
</cp:coreProperties>
</file>