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81" r:id="rId2"/>
    <p:sldId id="382" r:id="rId3"/>
    <p:sldId id="383" r:id="rId4"/>
    <p:sldId id="384" r:id="rId5"/>
    <p:sldId id="385" r:id="rId6"/>
    <p:sldId id="386" r:id="rId7"/>
    <p:sldId id="387" r:id="rId8"/>
    <p:sldId id="388" r:id="rId9"/>
    <p:sldId id="38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EFE78-DC8D-4A21-81A7-C633112A6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70AE6D-5FCE-4AEB-8008-6E675C35DB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13092D-591E-47A2-AAF9-B129535FD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8567C-2D7D-4570-AE75-962C05DE5B2F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10C7A2-7533-4477-AE39-139D637EC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2C7E59-ECE6-4A9C-B637-9C2ED0F4D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861BA-860B-4A73-9CE1-9DED721A5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083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6F037-6CEB-45B0-A7DA-B770F7550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B05E5-99FF-4FE7-9E10-ED47F4D1F2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4C176B-140D-4C68-B3B2-5A2FAAA0C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8567C-2D7D-4570-AE75-962C05DE5B2F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07B496-3AD0-4E45-888F-6F9411293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B0F6C5-4E61-41A9-8C48-B4D57AE6B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861BA-860B-4A73-9CE1-9DED721A5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396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0FF477-7D34-476D-AF02-A1D10E0949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4E8F79-5F87-4DB2-ABB7-04F9D2CE2A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F60399-B3A3-4068-A045-C8C9B2855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8567C-2D7D-4570-AE75-962C05DE5B2F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868257-63D8-48D7-AD8C-7CDDC588B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69A9B7-8FD9-4450-865E-3C11B024A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861BA-860B-4A73-9CE1-9DED721A5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297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835CC-C39E-4261-8684-DF530C6F8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452AB9-F104-41A2-8ED5-F6EB1253FB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CE38BB-BCC3-431B-ACC2-D07B14250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8567C-2D7D-4570-AE75-962C05DE5B2F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5B1C4F-0464-46AB-8B1B-2B42F155C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E63713-B163-4636-8FE0-CAAB31074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861BA-860B-4A73-9CE1-9DED721A5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888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19A8B-62D4-425E-B460-E786C9B3B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04BD72-299F-4D46-82BA-5492C5F942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34839C-7D16-4593-9F87-D8D7632E0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8567C-2D7D-4570-AE75-962C05DE5B2F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42ED25-6801-413C-AEE1-37129FE54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05F967-5CD9-44F0-9B71-0CBFF4D95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861BA-860B-4A73-9CE1-9DED721A5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320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9789E-BE5C-47E7-9862-64DF3EB3A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4F30FF-3C74-4D4D-8627-0E53842E05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E9A616-C838-47D9-973B-DF80616435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F45C26-EB52-4A0E-B322-AB4DAD2FF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8567C-2D7D-4570-AE75-962C05DE5B2F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17E8BA-4C18-484A-9AB5-6082B981B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98E6D6-71E6-415D-B60F-AF9E582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861BA-860B-4A73-9CE1-9DED721A5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431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211A9-3571-4BF3-8B5B-2FBDB79C6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BC2358-F08B-499D-9E2C-0A328C4792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964065-1005-41B7-8C78-4B69DB0CA0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F2D6D9-F298-4CF0-8473-5F55154325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10629D-FB2F-4A32-A3F7-62ABE39DF7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1F6A04-4CEB-4A9F-872B-5FFB5FC58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8567C-2D7D-4570-AE75-962C05DE5B2F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08F41B-F9E8-4E74-A1A2-67D4EA3DF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92C23D-C979-40AE-A45D-7FB30DC89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861BA-860B-4A73-9CE1-9DED721A5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079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92B6C-4D7B-4957-8C8D-DD6CA79B5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8D3FCC-9423-4F31-96AF-C334D91C4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8567C-2D7D-4570-AE75-962C05DE5B2F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77898D-1992-4843-AA48-2BB3D2A1B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E9C60E-F760-411B-88C8-7A71C2BEE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861BA-860B-4A73-9CE1-9DED721A5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399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9F8AA4-69DB-4D20-9929-78FCACC69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8567C-2D7D-4570-AE75-962C05DE5B2F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83BDA7-4033-4951-AF39-5452B7D73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44FE28-578F-4B03-8207-43162939D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861BA-860B-4A73-9CE1-9DED721A5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600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7E906-FEE2-41A9-8045-4BAF84584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C65137-4457-4CFD-8A73-153A420BE9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10B860-38AF-459A-A695-3BCC6FDFC0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56A732-86B8-492C-AC37-8722911C9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8567C-2D7D-4570-AE75-962C05DE5B2F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0D6819-419E-47F1-9A4F-7B7EAF5D9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E1D392-8D50-477B-94A9-473AC1203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861BA-860B-4A73-9CE1-9DED721A5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063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3F049-9139-452B-8C04-AFE4A75C8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79A52A-2A47-454A-A263-5393E9A52F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FF3B43-29B1-470C-886C-E272A57938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C5AC0F-AF37-4B6F-8B28-07A7451BB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8567C-2D7D-4570-AE75-962C05DE5B2F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F89842-63D3-433B-AFA9-038D98077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C96740-534D-492D-A4C5-70676B0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861BA-860B-4A73-9CE1-9DED721A5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841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3A65C2-F11B-4372-B3FE-96E990F18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DDF709-254E-4780-A44F-792B28C9E3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B4F26D-AFE6-4DC9-A098-AEC1E88617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8567C-2D7D-4570-AE75-962C05DE5B2F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C2DA8D-C706-4A14-BCE8-BFB9D05A77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64C405-6AA8-451C-B5D5-87D2EE7EF9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861BA-860B-4A73-9CE1-9DED721A5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411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5612" y="-94080"/>
            <a:ext cx="9120776" cy="70495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5612" y="-94080"/>
            <a:ext cx="9120776" cy="70495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5612" y="-94080"/>
            <a:ext cx="9120776" cy="70495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5612" y="-94080"/>
            <a:ext cx="9120776" cy="70495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5612" y="-94080"/>
            <a:ext cx="9120776" cy="70495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5612" y="-94080"/>
            <a:ext cx="9120776" cy="70495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5612" y="-94080"/>
            <a:ext cx="9120776" cy="70495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5612" y="-94080"/>
            <a:ext cx="9120776" cy="70495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5612" y="-94080"/>
            <a:ext cx="9120776" cy="70495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attaullahphysio@gmail.com</dc:creator>
  <cp:lastModifiedBy>attaullahphysio@gmail.com</cp:lastModifiedBy>
  <cp:revision>1</cp:revision>
  <dcterms:created xsi:type="dcterms:W3CDTF">2020-05-05T16:44:13Z</dcterms:created>
  <dcterms:modified xsi:type="dcterms:W3CDTF">2020-05-05T16:44:41Z</dcterms:modified>
</cp:coreProperties>
</file>