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B6EE87-2107-43F5-B728-A4C55D752A9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61FCD5-9A64-422E-8B83-D255767E45F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800200"/>
          </a:xfrm>
        </p:spPr>
        <p:txBody>
          <a:bodyPr/>
          <a:lstStyle/>
          <a:p>
            <a:r>
              <a:rPr lang="en-GB" dirty="0" smtClean="0"/>
              <a:t>Main Memory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47667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Chapter 3 </a:t>
            </a:r>
            <a:r>
              <a:rPr lang="en-GB" sz="40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(</a:t>
            </a:r>
            <a:r>
              <a:rPr lang="en-GB" sz="400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Lec-03)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785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Main memory consists of several small storage areas called locations or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cells.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memory location has a unique number assigned to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called address.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Instructions and data of a program reside mainly in this area when CPU is executing the program.</a:t>
            </a:r>
          </a:p>
        </p:txBody>
      </p:sp>
    </p:spTree>
    <p:extLst>
      <p:ext uri="{BB962C8B-B14F-4D97-AF65-F5344CB8AC3E}">
        <p14:creationId xmlns:p14="http://schemas.microsoft.com/office/powerpoint/2010/main" val="4695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936104"/>
          </a:xfrm>
        </p:spPr>
        <p:txBody>
          <a:bodyPr/>
          <a:lstStyle/>
          <a:p>
            <a:r>
              <a:rPr lang="en-GB" dirty="0" smtClean="0"/>
              <a:t>Types of Main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Random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emory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RAM)</a:t>
            </a:r>
          </a:p>
          <a:p>
            <a:pPr marL="457200" lvl="0" indent="-457200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nly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emory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(ROM)</a:t>
            </a:r>
          </a:p>
          <a:p>
            <a:pPr marL="0" indent="0">
              <a:buNone/>
            </a:pPr>
            <a:endParaRPr lang="en-GB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Random Access Memory (RAM)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olatile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nature 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case of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 interruption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the data in RAM is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lost</a:t>
            </a:r>
            <a:r>
              <a:rPr lang="en-GB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only store data as long as computer is ON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6059760" cy="895350"/>
          </a:xfrm>
        </p:spPr>
        <p:txBody>
          <a:bodyPr anchor="ctr"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Types of Main Memory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447946"/>
            <a:ext cx="6054724" cy="4236098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 CHIP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zakir\Desktop\desktop_2jan\I.T\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47946"/>
            <a:ext cx="5976664" cy="428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2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Main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 chips are of two types</a:t>
            </a:r>
          </a:p>
          <a:p>
            <a:pPr marL="457200" indent="-457200">
              <a:buFont typeface="+mj-lt"/>
              <a:buAutoNum type="alphaLcPeriod"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Dynamic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</a:t>
            </a:r>
          </a:p>
          <a:p>
            <a:pPr marL="457200" indent="-457200">
              <a:buFont typeface="+mj-lt"/>
              <a:buAutoNum type="alphaLcPeriod"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Static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</a:t>
            </a:r>
          </a:p>
          <a:p>
            <a:pPr marL="0" indent="0">
              <a:buNone/>
            </a:pPr>
            <a:endParaRPr lang="en-GB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Dynamic </a:t>
            </a:r>
            <a:r>
              <a:rPr lang="en-GB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external circuitry to periodically “regenerate” or refresh storage charge to retain the stored data. 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Static RAM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oes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need any special regenerator circuit to retain the stored data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aster, costlier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consumes more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power.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711824" cy="895350"/>
          </a:xfrm>
        </p:spPr>
        <p:txBody>
          <a:bodyPr/>
          <a:lstStyle/>
          <a:p>
            <a:r>
              <a:rPr lang="en-GB" dirty="0" smtClean="0"/>
              <a:t>Types Of RAM- Dynamic Ram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zakir\Desktop\desktop_2jan\I.T\draM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" r="754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9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RAM--Static RAM</a:t>
            </a:r>
            <a:endParaRPr lang="en-GB" dirty="0"/>
          </a:p>
        </p:txBody>
      </p:sp>
      <p:pic>
        <p:nvPicPr>
          <p:cNvPr id="4098" name="Picture 2" descr="C:\Users\zakir\Desktop\desktop_2jan\I.T\sram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" r="73"/>
          <a:stretch>
            <a:fillRect/>
          </a:stretch>
        </p:blipFill>
        <p:spPr bwMode="auto">
          <a:xfrm>
            <a:off x="1187624" y="1124744"/>
            <a:ext cx="6888425" cy="516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7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40768"/>
          </a:xfrm>
        </p:spPr>
        <p:txBody>
          <a:bodyPr/>
          <a:lstStyle/>
          <a:p>
            <a:r>
              <a:rPr lang="en-GB" dirty="0" smtClean="0"/>
              <a:t>Read Only </a:t>
            </a:r>
            <a:r>
              <a:rPr lang="en-GB" dirty="0" smtClean="0"/>
              <a:t>Memory(ROM)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00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is stored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permanently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Usual program can’t alter this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data.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process of permanently storing data in ROM chip is called “Burning in of data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ROM chip does not lose its data in case of power off or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interruption.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two types of read only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memory.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0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Manufactured programme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0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User programmed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zakir\Desktop\desktop_2jan\I.T\ROM-c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3717032"/>
            <a:ext cx="3638550" cy="14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0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en-GB" dirty="0"/>
              <a:t>Read Only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Manufactured 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programme</a:t>
            </a:r>
            <a:endParaRPr lang="en-GB" dirty="0" smtClean="0"/>
          </a:p>
          <a:p>
            <a:pPr algn="just"/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is burnt in by the manufacturer of the electronic equipment in which it is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used.</a:t>
            </a:r>
          </a:p>
          <a:p>
            <a:pPr algn="just"/>
            <a:r>
              <a:rPr lang="en-GB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User programmed</a:t>
            </a:r>
          </a:p>
          <a:p>
            <a:pPr algn="just"/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can load and store “read-only” programs and data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possible for a user to “customise” a system by converting his/her programs to programmable Read Only Memory (PROM) because a user can program it. 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GB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nce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user programs a PROM chip it becomes a ROM.</a:t>
            </a:r>
          </a:p>
        </p:txBody>
      </p:sp>
    </p:spTree>
    <p:extLst>
      <p:ext uri="{BB962C8B-B14F-4D97-AF65-F5344CB8AC3E}">
        <p14:creationId xmlns:p14="http://schemas.microsoft.com/office/powerpoint/2010/main" val="202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</TotalTime>
  <Words>318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Main Memory</vt:lpstr>
      <vt:lpstr>Main Memory</vt:lpstr>
      <vt:lpstr>Types of Main Memory</vt:lpstr>
      <vt:lpstr>Types of Main Memory</vt:lpstr>
      <vt:lpstr>Types of Main Memory</vt:lpstr>
      <vt:lpstr>Types Of RAM- Dynamic Ram</vt:lpstr>
      <vt:lpstr>Types Of RAM--Static RAM</vt:lpstr>
      <vt:lpstr>Read Only Memory(ROM)</vt:lpstr>
      <vt:lpstr>Read Only Memory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Memory</dc:title>
  <dc:creator>zakir</dc:creator>
  <cp:lastModifiedBy>zakir</cp:lastModifiedBy>
  <cp:revision>13</cp:revision>
  <dcterms:created xsi:type="dcterms:W3CDTF">2018-03-08T09:54:28Z</dcterms:created>
  <dcterms:modified xsi:type="dcterms:W3CDTF">2020-08-13T05:22:24Z</dcterms:modified>
</cp:coreProperties>
</file>