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Instructor: Engr. Syed Ashraf Ali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Building and plotting a function of a vector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 numCol="2"/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create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vector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with 50 equally spaced entries from 0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1.0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create a vector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entries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evaluated at entries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plot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a function of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using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blue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line.</a:t>
            </a:r>
          </a:p>
          <a:p>
            <a:pPr marL="0" indent="0" algn="ctr">
              <a:buNone/>
            </a:pP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Figure created by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matlab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57" y="1600200"/>
            <a:ext cx="4167188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93" y="3368820"/>
            <a:ext cx="4132552" cy="348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3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Building and plotting two functions of a vector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create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vector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with 50 entries from 0.0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1.0.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create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vector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(2*pi*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create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vector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entries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sin(2*pi*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plot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a function of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using a blue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line.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same graph plot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a function of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using red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symbols.</a:t>
            </a:r>
          </a:p>
          <a:p>
            <a:pPr algn="just"/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495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48200"/>
            <a:ext cx="4495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6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7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Quick Reference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Plot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(Taken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&gt; help plot)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Various line types, plot symbols and colors may be obtained with PLOT(X,Y,S) where S is a character string made from one element from any or all the following 3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colunms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7819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3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Adding a Title, Labeling Axes and Legends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have made a cool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graph but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isn’t much use to anybody else unless you label everything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sight!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following functions will modify the current figure: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title,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xlabel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ylabel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legend.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7848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3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543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3581400"/>
            <a:ext cx="8001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up the legend box with descriptions of each curve: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&gt;&gt;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legend('f=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(2*pi*x)', 'g=sin(2*pi*x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)');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Label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axis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&gt;&gt;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xlabel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('x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');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Label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y-axis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&gt;&gt;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ylabel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('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f,g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');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Give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graph 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title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&gt;&gt;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title('The very boring graphs');</a:t>
            </a:r>
          </a:p>
        </p:txBody>
      </p:sp>
    </p:spTree>
    <p:extLst>
      <p:ext uri="{BB962C8B-B14F-4D97-AF65-F5344CB8AC3E}">
        <p14:creationId xmlns:p14="http://schemas.microsoft.com/office/powerpoint/2010/main" val="23567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Modifying the Figure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easy to change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font,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figure window click on the text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object you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wish to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change.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4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76200"/>
            <a:ext cx="4862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Click on “Edit/Current Object Properties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8" y="537865"/>
            <a:ext cx="4357602" cy="31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2598" y="76200"/>
            <a:ext cx="42052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 prefer a larger Arial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font.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7865"/>
            <a:ext cx="4356906" cy="31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3886199"/>
            <a:ext cx="6829425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52400"/>
            <a:ext cx="5867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Alternative Ways To Change Fonts..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52510"/>
            <a:ext cx="8010525" cy="287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971800"/>
            <a:ext cx="80105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0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ltimate\Downloads\matlab-programming-4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-3584"/>
            <a:ext cx="9139228" cy="68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61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Individual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Create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two curves on the same graph: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 = 1/(1+x^2)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G =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(x^3)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Plot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points at 33 points equally spaced between 0 and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black *’s for F and green o’s for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Label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horizontal and vertical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axes.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Create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 title (including your name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Create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legend.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Plotting Two-dimensional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create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two vectors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x1d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y1d,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20 entries from 0.0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1.0.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create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matrices of values using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x1d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y1d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distribute points in the unit square with 20 points in the x and 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directions.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plot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results in a graph.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600200"/>
            <a:ext cx="4419599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3" y="4267200"/>
            <a:ext cx="444730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8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Where are we going with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evaluate a function at the two dimensional points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x2d,y2d).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plot contours of this function where: a contour is a curve in the domain of the function where the value of the function is constant.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plotting contours of a two-dimensional function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0"/>
            <a:ext cx="472439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55121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3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plotting two-dimensional function as a surface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343399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1447801"/>
            <a:ext cx="4752109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610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plotting two-dimensional function as a smooth surface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41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1"/>
            <a:ext cx="4800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481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Plotting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&gt;&gt; x1 = 0:1:2*pi;</a:t>
            </a:r>
            <a:endParaRPr lang="en-US" dirty="0"/>
          </a:p>
          <a:p>
            <a:pPr marL="0" indent="0" algn="ctr">
              <a:buNone/>
            </a:pPr>
            <a:r>
              <a:rPr lang="en-US" b="1" dirty="0"/>
              <a:t>&gt;&gt; y1 = sin(x1);</a:t>
            </a:r>
            <a:endParaRPr lang="en-US" dirty="0"/>
          </a:p>
          <a:p>
            <a:pPr marL="0" indent="0" algn="ctr">
              <a:buNone/>
            </a:pPr>
            <a:r>
              <a:rPr lang="en-US" b="1" dirty="0"/>
              <a:t>&gt;&gt; x2 = 0:0.01:2*pi;</a:t>
            </a:r>
            <a:endParaRPr lang="en-US" dirty="0"/>
          </a:p>
          <a:p>
            <a:pPr marL="0" indent="0" algn="ctr">
              <a:buNone/>
            </a:pPr>
            <a:r>
              <a:rPr lang="en-US" b="1" dirty="0"/>
              <a:t>&gt;&gt; y2 = sin(x2);</a:t>
            </a:r>
            <a:endParaRPr lang="en-US" dirty="0"/>
          </a:p>
          <a:p>
            <a:pPr marL="0" indent="0" algn="ctr">
              <a:buNone/>
            </a:pPr>
            <a:r>
              <a:rPr lang="en-US" b="1" dirty="0"/>
              <a:t>&gt;&gt; plot(x1,y1,x2,y2) 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algn="ctr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will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automatically change the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colors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 lines if plotted with one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plot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command!</a:t>
            </a:r>
          </a:p>
        </p:txBody>
      </p:sp>
    </p:spTree>
    <p:extLst>
      <p:ext uri="{BB962C8B-B14F-4D97-AF65-F5344CB8AC3E}">
        <p14:creationId xmlns:p14="http://schemas.microsoft.com/office/powerpoint/2010/main" val="11798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Plotting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line style, marker symbol, and color of the plot is specified by the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LineSpec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LineSpec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specified for each line after the y data and is optional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see all options in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doc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LineSpec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formatting:</a:t>
            </a:r>
          </a:p>
          <a:p>
            <a:pPr lvl="1">
              <a:buFont typeface="Wingdings" pitchFamily="2" charset="2"/>
              <a:buChar char="ü"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Lines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'-'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solid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'--'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dashed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':'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dotted,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'.-'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dash-dot</a:t>
            </a:r>
          </a:p>
          <a:p>
            <a:pPr lvl="1">
              <a:buFont typeface="Wingdings" pitchFamily="2" charset="2"/>
              <a:buChar char="ü"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Markers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: '+'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plus,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o'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circle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'.'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point,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s'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square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d'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diamond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x'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cross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Colors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'r‘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'g‘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'b‘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'k‘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'y‘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c'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cyan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m'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magenta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Plot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&gt;&gt; plot(x1,y1,'ks',x2,y2,'r--')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Plotting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commands allow you to modify the plot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Annotation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 title,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x label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y label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z label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Grid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 grid on, grid off, grid minor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Axes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 axis([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xmin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xmax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ymin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ymax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]), axis keyword(doc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axis for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full keyword list)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Legend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 legend('Line 1','Line 2','Location','Position')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Another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way to plot multiple lines is with the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hold command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hold on</a:t>
            </a:r>
          </a:p>
          <a:p>
            <a:pPr marL="0" indent="0" algn="ctr"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plot(x1,y1)</a:t>
            </a:r>
          </a:p>
          <a:p>
            <a:pPr marL="0" indent="0" algn="ctr"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plot(x2,y2)</a:t>
            </a:r>
          </a:p>
          <a:p>
            <a:pPr marL="0" indent="0" algn="ctr"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hold off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Unless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a new figure is created using figure(), any plotting function will overwrite the current plot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2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ltimate\Downloads\matlab-programming-4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236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Plotting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plot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x1,y1,'sk',x2,y2,'r--')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legend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'7 Data Points','629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Data Points', 'Location', '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NorthEast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')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title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'Some Sine Curves!')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xlabel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'x')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ylabel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'sin(x)')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grid on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axis tight </a:t>
            </a:r>
          </a:p>
        </p:txBody>
      </p:sp>
    </p:spTree>
    <p:extLst>
      <p:ext uri="{BB962C8B-B14F-4D97-AF65-F5344CB8AC3E}">
        <p14:creationId xmlns:p14="http://schemas.microsoft.com/office/powerpoint/2010/main" val="3380996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Plotting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Subplot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function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subplot(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m,n,p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Functionality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Breaks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figure into an m(rows) by n(cols)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grid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places the plot in location p(counts across rows first)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Plot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span across multiple locations by setting pas a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vector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subplot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3, [2 5])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subplot location with subplot command, then use normal plotting commands (plot,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surf, etc.)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Title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Over ALL Subplots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command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suptitle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('Title Text')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Suptitle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must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LAST command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entire subplot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9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Plotting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054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plotting functions in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scales: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semilogx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semilogy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loglog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y-axes scales: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plotyy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3D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line plots: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plot3</a:t>
            </a:r>
          </a:p>
          <a:p>
            <a:pPr lvl="1">
              <a:buFont typeface="Wingdings" pitchFamily="2" charset="2"/>
              <a:buChar char="ü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and mesh plots: surf,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surfc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mesh,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meshc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waterfall, ribbon,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trisurf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trimesh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Histograms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hist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histc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area,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pareto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Bar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plots: bar, bar3,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barh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bar3h</a:t>
            </a:r>
          </a:p>
          <a:p>
            <a:pPr lvl="1">
              <a:buFont typeface="Wingdings" pitchFamily="2" charset="2"/>
              <a:buChar char="ü"/>
            </a:pP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Pie </a:t>
            </a:r>
            <a:r>
              <a:rPr lang="fr-FR" sz="3400" dirty="0" err="1">
                <a:latin typeface="Times New Roman" pitchFamily="18" charset="0"/>
                <a:cs typeface="Times New Roman" pitchFamily="18" charset="0"/>
              </a:rPr>
              <a:t>charts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: pie, pie3, </a:t>
            </a: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rose</a:t>
            </a:r>
          </a:p>
          <a:p>
            <a:pPr lvl="1">
              <a:buFont typeface="Wingdings" pitchFamily="2" charset="2"/>
              <a:buChar char="ü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Discrete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data: stem, stem3, stairs, scatter, scatter3, spy,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plotmatrix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Polar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plots: polar, rose,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compass</a:t>
            </a:r>
          </a:p>
          <a:p>
            <a:pPr lvl="1">
              <a:buFont typeface="Wingdings" pitchFamily="2" charset="2"/>
              <a:buChar char="ü"/>
            </a:pP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Contour 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plots: contour, </a:t>
            </a:r>
            <a:r>
              <a:rPr lang="fr-FR" sz="3400" dirty="0" err="1">
                <a:latin typeface="Times New Roman" pitchFamily="18" charset="0"/>
                <a:cs typeface="Times New Roman" pitchFamily="18" charset="0"/>
              </a:rPr>
              <a:t>contourf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400" dirty="0" err="1">
                <a:latin typeface="Times New Roman" pitchFamily="18" charset="0"/>
                <a:cs typeface="Times New Roman" pitchFamily="18" charset="0"/>
              </a:rPr>
              <a:t>contourc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, contour3, </a:t>
            </a:r>
            <a:r>
              <a:rPr lang="fr-FR" sz="3400" dirty="0" err="1" smtClean="0">
                <a:latin typeface="Times New Roman" pitchFamily="18" charset="0"/>
                <a:cs typeface="Times New Roman" pitchFamily="18" charset="0"/>
              </a:rPr>
              <a:t>contourslice</a:t>
            </a:r>
            <a:endParaRPr lang="fr-FR" sz="3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Vector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fields: feather, quiver, quiver3, compass,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streamslice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streamline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ltimate\Downloads\matlab-programming-4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8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ltimate\Downloads\matlab-programming-4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-3584"/>
            <a:ext cx="9139228" cy="68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7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ltimate\Downloads\matlab-programming-4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-3584"/>
            <a:ext cx="9139228" cy="68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8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ltimate\Downloads\matlab-programming-5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66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Plotting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MATLAB has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extensive plotting capabilities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function is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plot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plot one vector vs. another vector (vectors must have same length)</a:t>
            </a:r>
          </a:p>
          <a:p>
            <a:pPr marL="0" indent="0" algn="ctr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plot(x, 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also simply plot one vector vs. its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index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plot(x)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three arguments to plot multiple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vectors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pairs of x and y data can have different sizes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plot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(x1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, y1, x2, y2, x3, y3)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Building and plotting a function of a vector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create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vector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with 50 equally spaced entries from 0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1.0.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create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vector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entries of cosine evaluated at entries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2*pi*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plot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a function of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using +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symbols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Figure created by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matlab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1"/>
            <a:ext cx="4191000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4267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1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1140</Words>
  <Application>Microsoft Office PowerPoint</Application>
  <PresentationFormat>On-screen Show (4:3)</PresentationFormat>
  <Paragraphs>127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Lecture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Plotting in MATLAB</vt:lpstr>
      <vt:lpstr>Building and plotting a function of a vector</vt:lpstr>
      <vt:lpstr>Building and plotting a function of a vector</vt:lpstr>
      <vt:lpstr>Building and plotting two functions of a vector</vt:lpstr>
      <vt:lpstr>PowerPoint Presentation</vt:lpstr>
      <vt:lpstr>PowerPoint Presentation</vt:lpstr>
      <vt:lpstr>Quick Reference For Plot (Taken from Matlab: &gt; help plot)</vt:lpstr>
      <vt:lpstr>Adding a Title, Labeling Axes and Legends</vt:lpstr>
      <vt:lpstr>PowerPoint Presentation</vt:lpstr>
      <vt:lpstr>Modifying the Figure Properties</vt:lpstr>
      <vt:lpstr>PowerPoint Presentation</vt:lpstr>
      <vt:lpstr>PowerPoint Presentation</vt:lpstr>
      <vt:lpstr>Individual Exercise</vt:lpstr>
      <vt:lpstr>Plotting Two-dimensional Data</vt:lpstr>
      <vt:lpstr>Where are we going with this</vt:lpstr>
      <vt:lpstr>plotting contours of a two-dimensional function</vt:lpstr>
      <vt:lpstr>plotting two-dimensional function as a surface</vt:lpstr>
      <vt:lpstr>plotting two-dimensional function as a smooth surface</vt:lpstr>
      <vt:lpstr>Plotting in MATLAB</vt:lpstr>
      <vt:lpstr>Plotting in MATLAB</vt:lpstr>
      <vt:lpstr>Plot in MATLAB</vt:lpstr>
      <vt:lpstr>Plotting in MATLAB</vt:lpstr>
      <vt:lpstr>Plotting in MATLAB</vt:lpstr>
      <vt:lpstr>Plotting in MATLAB</vt:lpstr>
      <vt:lpstr>Plotting in MATLAB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</dc:title>
  <dc:creator>Ultimate</dc:creator>
  <cp:lastModifiedBy>Ultimate</cp:lastModifiedBy>
  <cp:revision>2</cp:revision>
  <dcterms:created xsi:type="dcterms:W3CDTF">2006-08-16T00:00:00Z</dcterms:created>
  <dcterms:modified xsi:type="dcterms:W3CDTF">2020-04-10T10:44:50Z</dcterms:modified>
</cp:coreProperties>
</file>