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89" autoAdjust="0"/>
  </p:normalViewPr>
  <p:slideViewPr>
    <p:cSldViewPr>
      <p:cViewPr varScale="1">
        <p:scale>
          <a:sx n="82" d="100"/>
          <a:sy n="82" d="100"/>
        </p:scale>
        <p:origin x="-100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Subject: Thermodynamics</a:t>
            </a:r>
            <a:br>
              <a:rPr lang="en-US" sz="4000" dirty="0" smtClean="0"/>
            </a:br>
            <a:r>
              <a:rPr lang="en-US" sz="4000" dirty="0" smtClean="0"/>
              <a:t>Lecture#9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</Words>
  <Application>Microsoft Office PowerPoint</Application>
  <PresentationFormat>On-screen Show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4</cp:revision>
  <dcterms:created xsi:type="dcterms:W3CDTF">2020-04-24T09:38:36Z</dcterms:created>
  <dcterms:modified xsi:type="dcterms:W3CDTF">2020-04-28T11:50:56Z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2020-04-24T00:00:00Z</vt:filetime>
  </property>
  <property fmtid="{D5CDD505-2E9C-101B-9397-08002B2CF9AE}" pid="3" name="LastSaved">
    <vt:filetime>2020-04-24T00:00:00Z</vt:filetime>
  </property>
</Properties>
</file>