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14-Nov-11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14-Nov-11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14-Nov-11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14-Nov-11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14-Nov-11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14-Nov-11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14-Nov-11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14-Nov-11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14-Nov-11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14-Nov-11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14-Nov-11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14-Nov-11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Waqas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5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381000"/>
            <a:ext cx="9120908" cy="601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80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657" y="76200"/>
            <a:ext cx="9177082" cy="54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00700"/>
            <a:ext cx="911542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9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Different monitors differ in quality, and this is often dependent on the technology and components used </a:t>
            </a:r>
            <a:r>
              <a:rPr lang="en-US" dirty="0" smtClean="0"/>
              <a:t>internally.</a:t>
            </a:r>
          </a:p>
          <a:p>
            <a:r>
              <a:rPr lang="en-US" dirty="0" smtClean="0"/>
              <a:t>Some </a:t>
            </a:r>
            <a:r>
              <a:rPr lang="en-US" dirty="0"/>
              <a:t>CRT monitors use a single electron gun at the rear of the monitor to produce the electrons that will become the red, green and blue electron rays.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higher quality monitors have an individual gun for each, which can increase picture </a:t>
            </a:r>
            <a:r>
              <a:rPr lang="en-US" dirty="0" smtClean="0"/>
              <a:t>quality.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metal used for the mesh at the front of the monitor will also affect quality. </a:t>
            </a:r>
            <a:endParaRPr lang="en-US" dirty="0" smtClean="0"/>
          </a:p>
          <a:p>
            <a:r>
              <a:rPr lang="en-US" dirty="0" smtClean="0"/>
              <a:t>Electrons </a:t>
            </a:r>
            <a:r>
              <a:rPr lang="en-US" dirty="0"/>
              <a:t>also produce ions because of imperfections in the vacuum, and these electrons are destructive to image quality if they hit the phosphor. </a:t>
            </a:r>
            <a:endParaRPr lang="en-US" dirty="0" smtClean="0"/>
          </a:p>
          <a:p>
            <a:r>
              <a:rPr lang="en-US" dirty="0" smtClean="0"/>
              <a:t>Consequently</a:t>
            </a:r>
            <a:r>
              <a:rPr lang="en-US" dirty="0"/>
              <a:t>, meshes are made of relatively thick metal to prevent phosphor damage.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in better quality monitors, a thinner, yet tougher metal alloy is used for the mesh. </a:t>
            </a:r>
          </a:p>
          <a:p>
            <a:r>
              <a:rPr lang="en-US" dirty="0"/>
              <a:t>Because it's thinner, it means more light can get through, making for increased brightness and higher contrast.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2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pixel on the CRT screen is defined by lighting up combinations of the red, blue and green phosphors that make up the pixel.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a varying strength of electron gun operating on each phosphor, different </a:t>
            </a:r>
            <a:r>
              <a:rPr lang="en-US" dirty="0" smtClean="0"/>
              <a:t>colors </a:t>
            </a:r>
            <a:r>
              <a:rPr lang="en-US" dirty="0"/>
              <a:t>are produced - with red, blue and green all fired on maximum strength, that means bright white is </a:t>
            </a:r>
            <a:r>
              <a:rPr lang="en-US" dirty="0" smtClean="0"/>
              <a:t>produced.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Dot pitch and </a:t>
            </a:r>
            <a:r>
              <a:rPr lang="en-US" b="1" dirty="0" smtClean="0"/>
              <a:t>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14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Dot pitch is measured on most monitors as the distance, diagonally, between two phosphors of the same color.</a:t>
            </a:r>
          </a:p>
          <a:p>
            <a:r>
              <a:rPr lang="en-US" dirty="0"/>
              <a:t>However, some manufacturers quote dot pitch on monitors as the horizontal distance between phosphors, which can make them appear better specified, on paper, than perhaps they are.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" y="381000"/>
            <a:ext cx="9068912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92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general, the lower the dot pitch, the better the sharpness of the image.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8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picture that appears on your monitor comes from the graphics card in your </a:t>
            </a:r>
            <a:r>
              <a:rPr lang="en-US" dirty="0" smtClean="0"/>
              <a:t>computer.</a:t>
            </a:r>
          </a:p>
          <a:p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the job of the graphics card is to render the picture suitable for the monitor.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wired output runs from the graphics card to the </a:t>
            </a:r>
            <a:r>
              <a:rPr lang="en-US" dirty="0" smtClean="0"/>
              <a:t>monitor.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the graphics card and monitor use the same set of specifications, so that they can happily talk to each other. </a:t>
            </a:r>
          </a:p>
          <a:p>
            <a:r>
              <a:rPr lang="en-US" dirty="0"/>
              <a:t>The standards are set out by VESA, which defines things like how monitors identify themselves to the computer.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CRT Monitors</a:t>
            </a:r>
          </a:p>
          <a:p>
            <a:r>
              <a:rPr lang="en-US" dirty="0" smtClean="0"/>
              <a:t>LCD Monitors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CRT stands for Cathode Ray </a:t>
            </a:r>
            <a:r>
              <a:rPr lang="en-US" dirty="0" smtClean="0"/>
              <a:t>Tube</a:t>
            </a:r>
          </a:p>
          <a:p>
            <a:r>
              <a:rPr lang="en-US" dirty="0" smtClean="0"/>
              <a:t>CRTs </a:t>
            </a:r>
            <a:r>
              <a:rPr lang="en-US" dirty="0"/>
              <a:t>receive their picture through an analogue </a:t>
            </a:r>
            <a:r>
              <a:rPr lang="en-US" dirty="0" smtClean="0"/>
              <a:t>cable</a:t>
            </a:r>
          </a:p>
          <a:p>
            <a:r>
              <a:rPr lang="en-US" dirty="0" smtClean="0"/>
              <a:t>That </a:t>
            </a:r>
            <a:r>
              <a:rPr lang="en-US" dirty="0"/>
              <a:t>signal is decoded by the display controller, which handles the internal components of the </a:t>
            </a:r>
            <a:r>
              <a:rPr lang="en-US" dirty="0" smtClean="0"/>
              <a:t>monitor.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CRT Monitors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1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CRTs have a distinctive funnel shape.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the very back of a monitor is an electron gun.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electron gun fires electrons towards the front through a vacuum which exists in the tube of the monitor.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gun can also be referred to as a cathode - hence the electrons fired </a:t>
            </a:r>
            <a:r>
              <a:rPr lang="en-US" dirty="0" smtClean="0"/>
              <a:t>forward </a:t>
            </a:r>
            <a:r>
              <a:rPr lang="en-US" dirty="0"/>
              <a:t>are called Cathode Rays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7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rays correspond to </a:t>
            </a:r>
            <a:r>
              <a:rPr lang="en-US" dirty="0" smtClean="0"/>
              <a:t>the </a:t>
            </a:r>
            <a:r>
              <a:rPr lang="en-US" dirty="0"/>
              <a:t>red, green and blue channels of the display and video card</a:t>
            </a:r>
            <a:r>
              <a:rPr lang="en-US" dirty="0" smtClean="0"/>
              <a:t>.</a:t>
            </a:r>
          </a:p>
          <a:p>
            <a:r>
              <a:rPr lang="en-US" dirty="0"/>
              <a:t>At the neck of the funnel-shaped monitor is an anode, which is </a:t>
            </a:r>
            <a:r>
              <a:rPr lang="en-US" dirty="0" smtClean="0"/>
              <a:t>magnetized </a:t>
            </a:r>
            <a:r>
              <a:rPr lang="en-US" dirty="0"/>
              <a:t>according to instructions from the display controller.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electrons pass the anode, they are shunted or pulled in one direction or the other depending on how magnetic the anode is at that time. </a:t>
            </a:r>
          </a:p>
          <a:p>
            <a:r>
              <a:rPr lang="en-US" dirty="0"/>
              <a:t>This moves the electrons towards the correct part of the screen.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9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electrons pass through a mesh, and this mesh defines the individual pixels and resolution on the screen. </a:t>
            </a:r>
            <a:endParaRPr lang="en-US" dirty="0" smtClean="0"/>
          </a:p>
          <a:p>
            <a:r>
              <a:rPr lang="en-US" dirty="0" smtClean="0"/>
              <a:t>Electrons </a:t>
            </a:r>
            <a:r>
              <a:rPr lang="en-US" dirty="0"/>
              <a:t>that pass through the mesh then hit the phosphor coating which is on the inside of the glass screen.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particles hit the phosphor, they immediately light up - causing the light to shine through the front of the monitor, thus making up the picture on the screen.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three differently </a:t>
            </a:r>
            <a:r>
              <a:rPr lang="en-US" dirty="0" smtClean="0"/>
              <a:t>colored phosphorus </a:t>
            </a:r>
            <a:r>
              <a:rPr lang="en-US" dirty="0"/>
              <a:t>for each pixel (known as phosphor triads), and depending on which phosphor the electron hits, that's which </a:t>
            </a:r>
            <a:r>
              <a:rPr lang="en-US" dirty="0" smtClean="0"/>
              <a:t>color </a:t>
            </a:r>
            <a:r>
              <a:rPr lang="en-US" dirty="0"/>
              <a:t>the pixel will light up.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6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678</Words>
  <Application>Microsoft Office PowerPoint</Application>
  <PresentationFormat>On-screen Show (4:3)</PresentationFormat>
  <Paragraphs>41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Introduction to Computing</vt:lpstr>
      <vt:lpstr>Monitors</vt:lpstr>
      <vt:lpstr>PowerPoint Presentation</vt:lpstr>
      <vt:lpstr>Monitors</vt:lpstr>
      <vt:lpstr>CRT Monitors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Dot pitch and resolution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Computing</dc:title>
  <dc:creator>Waqas</dc:creator>
  <cp:lastModifiedBy>Waqas</cp:lastModifiedBy>
  <cp:revision>10</cp:revision>
  <dcterms:created xsi:type="dcterms:W3CDTF">2006-08-16T00:00:00Z</dcterms:created>
  <dcterms:modified xsi:type="dcterms:W3CDTF">2011-11-14T04:03:46Z</dcterms:modified>
</cp:coreProperties>
</file>