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7A415B2-D614-4735-9C55-6FE1DBE9824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726C7B-DF86-48DC-8E98-DC7E084384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15B2-D614-4735-9C55-6FE1DBE9824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6C7B-DF86-48DC-8E98-DC7E08438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7A415B2-D614-4735-9C55-6FE1DBE9824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1726C7B-DF86-48DC-8E98-DC7E084384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15B2-D614-4735-9C55-6FE1DBE9824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726C7B-DF86-48DC-8E98-DC7E084384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15B2-D614-4735-9C55-6FE1DBE9824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1726C7B-DF86-48DC-8E98-DC7E084384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A415B2-D614-4735-9C55-6FE1DBE9824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726C7B-DF86-48DC-8E98-DC7E0843846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A415B2-D614-4735-9C55-6FE1DBE9824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726C7B-DF86-48DC-8E98-DC7E084384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15B2-D614-4735-9C55-6FE1DBE9824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726C7B-DF86-48DC-8E98-DC7E08438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15B2-D614-4735-9C55-6FE1DBE9824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726C7B-DF86-48DC-8E98-DC7E08438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15B2-D614-4735-9C55-6FE1DBE9824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726C7B-DF86-48DC-8E98-DC7E084384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A415B2-D614-4735-9C55-6FE1DBE9824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1726C7B-DF86-48DC-8E98-DC7E084384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A415B2-D614-4735-9C55-6FE1DBE9824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726C7B-DF86-48DC-8E98-DC7E084384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Essentials of Effective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Mass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79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of Effective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Determine Medium</a:t>
            </a:r>
          </a:p>
          <a:p>
            <a:pPr lvl="1"/>
            <a:r>
              <a:rPr lang="en-US" dirty="0"/>
              <a:t>After having decided the subject matter it should be determined as to how best this message is to be </a:t>
            </a:r>
            <a:r>
              <a:rPr lang="en-US" dirty="0" smtClean="0"/>
              <a:t>communicated.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aspects of oral or written communication must be carefully examined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9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of Effective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Tone and Content</a:t>
            </a:r>
          </a:p>
          <a:p>
            <a:pPr lvl="1"/>
            <a:r>
              <a:rPr lang="en-US" dirty="0"/>
              <a:t>The communicator must be careful about the language he uses while speaking or writing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His </a:t>
            </a:r>
            <a:r>
              <a:rPr lang="en-US" dirty="0"/>
              <a:t>tone, expression and emotion will have a definite impact on the effectiveness or otherwise of what he is trying to communicate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3902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of Effective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Timing and Timeliness</a:t>
            </a:r>
          </a:p>
          <a:p>
            <a:pPr lvl="1"/>
            <a:r>
              <a:rPr lang="en-US" dirty="0"/>
              <a:t>Proper attention should be given to the timing and timeliness of the </a:t>
            </a:r>
            <a:r>
              <a:rPr lang="en-US" dirty="0" smtClean="0"/>
              <a:t>communication.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same message will be received or responded differently by different individuals and groups at one time and differently by the same individuals and groups at different </a:t>
            </a:r>
            <a:r>
              <a:rPr lang="en-US" dirty="0" smtClean="0"/>
              <a:t>times</a:t>
            </a:r>
          </a:p>
          <a:p>
            <a:pPr lvl="1"/>
            <a:r>
              <a:rPr lang="en-US" dirty="0"/>
              <a:t>Even in an emergency one dare not overlook the situational, psychological and technical aspect of </a:t>
            </a:r>
            <a:r>
              <a:rPr lang="en-US" dirty="0" smtClean="0"/>
              <a:t>timing.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also necessary that information should be given in time as out-of-date information is as bad as or worse than none at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60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of Effective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Support with Action</a:t>
            </a:r>
          </a:p>
          <a:p>
            <a:pPr lvl="1"/>
            <a:r>
              <a:rPr lang="en-US" dirty="0"/>
              <a:t>It is highly necessary that the actions of the communicator should support his </a:t>
            </a:r>
            <a:r>
              <a:rPr lang="en-US" dirty="0" smtClean="0"/>
              <a:t>communication.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because action speaks louder than </a:t>
            </a:r>
            <a:r>
              <a:rPr lang="en-US" dirty="0" smtClean="0"/>
              <a:t>words.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most persuasive communication, it should be noted, is not what one says but what one does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149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of Effective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Listening</a:t>
            </a:r>
          </a:p>
          <a:p>
            <a:pPr lvl="1"/>
            <a:r>
              <a:rPr lang="en-US" dirty="0"/>
              <a:t>A very important aspect of effective communication is that executives and supervisors should be good </a:t>
            </a:r>
            <a:r>
              <a:rPr lang="en-US" dirty="0" smtClean="0"/>
              <a:t>listeners.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dangerous to be inattentive or indifferent when others are attempting to communicate. </a:t>
            </a:r>
            <a:endParaRPr lang="en-US" dirty="0" smtClean="0"/>
          </a:p>
          <a:p>
            <a:pPr lvl="1"/>
            <a:r>
              <a:rPr lang="en-US" dirty="0" smtClean="0"/>
              <a:t>Listening </a:t>
            </a:r>
            <a:r>
              <a:rPr lang="en-US" dirty="0"/>
              <a:t>is one of the most important, most difficult and most neglected </a:t>
            </a:r>
            <a:r>
              <a:rPr lang="en-US" dirty="0" smtClean="0"/>
              <a:t>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889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of Effective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Environment of Trust and Confidence</a:t>
            </a:r>
          </a:p>
          <a:p>
            <a:pPr lvl="1" fontAlgn="base"/>
            <a:r>
              <a:rPr lang="en-US" dirty="0" smtClean="0"/>
              <a:t>Communication </a:t>
            </a:r>
            <a:r>
              <a:rPr lang="en-US" dirty="0"/>
              <a:t>grows best in a climate of trust and </a:t>
            </a:r>
            <a:r>
              <a:rPr lang="en-US" dirty="0" smtClean="0"/>
              <a:t>confidence.</a:t>
            </a:r>
          </a:p>
          <a:p>
            <a:pPr lvl="1" fontAlgn="base"/>
            <a:r>
              <a:rPr lang="en-US" dirty="0" smtClean="0"/>
              <a:t>Every </a:t>
            </a:r>
            <a:r>
              <a:rPr lang="en-US" dirty="0"/>
              <a:t>effort should, therefore, be made to win confidence by reporting facts </a:t>
            </a:r>
            <a:r>
              <a:rPr lang="en-US" dirty="0" smtClean="0"/>
              <a:t>honestly.</a:t>
            </a:r>
          </a:p>
          <a:p>
            <a:pPr lvl="1" fontAlgn="base"/>
            <a:r>
              <a:rPr lang="en-US" dirty="0" smtClean="0"/>
              <a:t>Employees </a:t>
            </a:r>
            <a:r>
              <a:rPr lang="en-US" dirty="0"/>
              <a:t>need to be convinced and feel that the company is truthful and sincere in its contacts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467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of Effective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b="1" dirty="0" smtClean="0"/>
              <a:t>Keeping </a:t>
            </a:r>
            <a:r>
              <a:rPr lang="en-US" b="1" dirty="0"/>
              <a:t>the System Always </a:t>
            </a:r>
            <a:r>
              <a:rPr lang="en-US" b="1" dirty="0" smtClean="0"/>
              <a:t>Alive</a:t>
            </a:r>
          </a:p>
          <a:p>
            <a:pPr lvl="1" fontAlgn="base"/>
            <a:r>
              <a:rPr lang="en-US" dirty="0"/>
              <a:t>The system of communication should be kept open and alive all the year </a:t>
            </a:r>
            <a:r>
              <a:rPr lang="en-US" dirty="0" smtClean="0"/>
              <a:t>round.</a:t>
            </a:r>
          </a:p>
          <a:p>
            <a:pPr lvl="1" fontAlgn="base"/>
            <a:r>
              <a:rPr lang="en-US" dirty="0" smtClean="0"/>
              <a:t>It </a:t>
            </a:r>
            <a:r>
              <a:rPr lang="en-US" dirty="0"/>
              <a:t>is only by honest attempts that good communication relations can be developed.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1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of Effective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 evolving an effective system of communication, </a:t>
            </a:r>
            <a:r>
              <a:rPr lang="en-US" b="1" dirty="0" smtClean="0"/>
              <a:t>a person should consider </a:t>
            </a:r>
            <a:r>
              <a:rPr lang="en-US" b="1" dirty="0"/>
              <a:t>the following essentials for effective </a:t>
            </a:r>
            <a:r>
              <a:rPr lang="en-US" b="1" dirty="0" smtClean="0"/>
              <a:t>communication</a:t>
            </a:r>
          </a:p>
          <a:p>
            <a:pPr lvl="1"/>
            <a:r>
              <a:rPr lang="en-US" b="1" dirty="0"/>
              <a:t>Clarity of Information</a:t>
            </a:r>
          </a:p>
          <a:p>
            <a:pPr lvl="1"/>
            <a:r>
              <a:rPr lang="en-US" b="1" dirty="0"/>
              <a:t>Adequacy of </a:t>
            </a:r>
            <a:r>
              <a:rPr lang="en-US" b="1" dirty="0" smtClean="0"/>
              <a:t>Message</a:t>
            </a:r>
          </a:p>
          <a:p>
            <a:pPr lvl="1"/>
            <a:r>
              <a:rPr lang="en-US" b="1" dirty="0"/>
              <a:t>Consistency of Message</a:t>
            </a:r>
          </a:p>
          <a:p>
            <a:pPr lvl="1"/>
            <a:r>
              <a:rPr lang="en-US" b="1" dirty="0"/>
              <a:t>Feedback</a:t>
            </a:r>
          </a:p>
          <a:p>
            <a:pPr lvl="1"/>
            <a:r>
              <a:rPr lang="en-US" b="1" dirty="0"/>
              <a:t>Understanding the Receiver</a:t>
            </a:r>
          </a:p>
          <a:p>
            <a:pPr lvl="1"/>
            <a:r>
              <a:rPr lang="en-US" b="1" dirty="0" smtClean="0"/>
              <a:t>Consultation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7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of Effective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In evolving an effective system of communication, </a:t>
            </a:r>
            <a:r>
              <a:rPr lang="en-US" b="1" dirty="0" smtClean="0"/>
              <a:t>a person should consider </a:t>
            </a:r>
            <a:r>
              <a:rPr lang="en-US" b="1" dirty="0"/>
              <a:t>the following essentials for effective </a:t>
            </a:r>
            <a:r>
              <a:rPr lang="en-US" b="1" dirty="0" smtClean="0"/>
              <a:t>communication</a:t>
            </a:r>
          </a:p>
          <a:p>
            <a:pPr lvl="1"/>
            <a:r>
              <a:rPr lang="en-US" b="1" dirty="0" smtClean="0"/>
              <a:t>Determine </a:t>
            </a:r>
            <a:r>
              <a:rPr lang="en-US" b="1" dirty="0"/>
              <a:t>Medium</a:t>
            </a:r>
          </a:p>
          <a:p>
            <a:pPr lvl="1"/>
            <a:r>
              <a:rPr lang="en-US" b="1" dirty="0"/>
              <a:t>Tone and Content</a:t>
            </a:r>
          </a:p>
          <a:p>
            <a:pPr lvl="1"/>
            <a:r>
              <a:rPr lang="en-US" b="1" dirty="0"/>
              <a:t>Timing and Timeliness</a:t>
            </a:r>
          </a:p>
          <a:p>
            <a:pPr lvl="1"/>
            <a:r>
              <a:rPr lang="en-US" b="1" dirty="0"/>
              <a:t>Support with Action</a:t>
            </a:r>
          </a:p>
          <a:p>
            <a:pPr lvl="1"/>
            <a:r>
              <a:rPr lang="en-US" b="1" dirty="0" smtClean="0"/>
              <a:t>Listening</a:t>
            </a:r>
          </a:p>
          <a:p>
            <a:pPr lvl="1"/>
            <a:r>
              <a:rPr lang="en-US" b="1" dirty="0"/>
              <a:t>Environment of Trust and Confidence</a:t>
            </a:r>
          </a:p>
          <a:p>
            <a:pPr lvl="1"/>
            <a:r>
              <a:rPr lang="en-US" b="1" dirty="0"/>
              <a:t>Keeping the System Always </a:t>
            </a:r>
            <a:r>
              <a:rPr lang="en-US" b="1" dirty="0" smtClean="0"/>
              <a:t>Alive</a:t>
            </a:r>
            <a:endParaRPr lang="en-US" b="1" dirty="0"/>
          </a:p>
          <a:p>
            <a:pPr lvl="1"/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45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of Effective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Clarity of Information</a:t>
            </a:r>
          </a:p>
          <a:p>
            <a:pPr lvl="1"/>
            <a:r>
              <a:rPr lang="en-US" dirty="0" smtClean="0"/>
              <a:t>	First </a:t>
            </a:r>
            <a:r>
              <a:rPr lang="en-US" dirty="0"/>
              <a:t>essential of effective communication is to ‘inform yourself fully</a:t>
            </a:r>
            <a:r>
              <a:rPr lang="en-US" dirty="0" smtClean="0"/>
              <a:t>’.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It </a:t>
            </a:r>
            <a:r>
              <a:rPr lang="en-US" dirty="0"/>
              <a:t>implies that first of all the communicator must be clear in </a:t>
            </a:r>
            <a:r>
              <a:rPr lang="en-US" dirty="0" smtClean="0"/>
              <a:t>your </a:t>
            </a:r>
            <a:r>
              <a:rPr lang="en-US" dirty="0"/>
              <a:t>mind with the information </a:t>
            </a:r>
            <a:r>
              <a:rPr lang="en-US" dirty="0" smtClean="0"/>
              <a:t>you </a:t>
            </a:r>
            <a:r>
              <a:rPr lang="en-US" dirty="0"/>
              <a:t>wants to </a:t>
            </a:r>
            <a:r>
              <a:rPr lang="en-US" dirty="0" smtClean="0"/>
              <a:t>communicate.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Communication </a:t>
            </a:r>
            <a:r>
              <a:rPr lang="en-US" dirty="0"/>
              <a:t>should always be in common and easily understandable language so that it may not be misunderstood by the persons receiving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of Effective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Adequacy of Message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message to be communicated should be adequate and complete in all respects since incomplete information turns out to be dangerous from the viewpoint of </a:t>
            </a:r>
            <a:r>
              <a:rPr lang="en-US" dirty="0" smtClean="0"/>
              <a:t>business.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adequacy of information being transmitted depends upon the intellectual capabilities of parties concerned.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5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of Effective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Consistency of Message</a:t>
            </a:r>
          </a:p>
          <a:p>
            <a:pPr lvl="1"/>
            <a:r>
              <a:rPr lang="en-US" dirty="0"/>
              <a:t>The message to be communicated should not be mutually </a:t>
            </a:r>
            <a:r>
              <a:rPr lang="en-US" dirty="0" smtClean="0"/>
              <a:t>conflicting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should be in line with the overall objectives, policies, </a:t>
            </a:r>
            <a:r>
              <a:rPr lang="en-US" dirty="0" err="1"/>
              <a:t>programmes</a:t>
            </a:r>
            <a:r>
              <a:rPr lang="en-US" dirty="0"/>
              <a:t> and procedures of the </a:t>
            </a:r>
            <a:r>
              <a:rPr lang="en-US" dirty="0" smtClean="0"/>
              <a:t>organization.</a:t>
            </a:r>
          </a:p>
          <a:p>
            <a:pPr lvl="1"/>
            <a:r>
              <a:rPr lang="en-US" dirty="0" smtClean="0"/>
              <a:t>Self-contradictory </a:t>
            </a:r>
            <a:r>
              <a:rPr lang="en-US" dirty="0"/>
              <a:t>messages always create chaos and </a:t>
            </a:r>
            <a:r>
              <a:rPr lang="en-US" dirty="0" smtClean="0"/>
              <a:t>confusion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message is amended from the previous one, the fact should be clearly stated so that the chances of confusion can be reduced.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44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of Effective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Feedback</a:t>
            </a:r>
          </a:p>
          <a:p>
            <a:pPr lvl="1"/>
            <a:r>
              <a:rPr lang="en-US" dirty="0"/>
              <a:t>Feedback is an important method of ensuring effective </a:t>
            </a:r>
            <a:r>
              <a:rPr lang="en-US" dirty="0" smtClean="0"/>
              <a:t>communication.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refers to the confirmation of the idea communicated </a:t>
            </a:r>
            <a:endParaRPr lang="en-US" dirty="0" smtClean="0"/>
          </a:p>
          <a:p>
            <a:pPr lvl="1"/>
            <a:r>
              <a:rPr lang="en-US" dirty="0" smtClean="0"/>
              <a:t>Whether </a:t>
            </a:r>
            <a:r>
              <a:rPr lang="en-US" dirty="0"/>
              <a:t>the message has been understood by the receiver in the same sense in which the sender makes </a:t>
            </a:r>
            <a:r>
              <a:rPr lang="en-US" dirty="0" smtClean="0"/>
              <a:t>or not</a:t>
            </a:r>
          </a:p>
          <a:p>
            <a:pPr lvl="1"/>
            <a:r>
              <a:rPr lang="en-US" dirty="0"/>
              <a:t>In case of face to face communication, it is easier to get feedback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Observing </a:t>
            </a:r>
            <a:r>
              <a:rPr lang="en-US" dirty="0"/>
              <a:t>the emotions and expressions on the face of the </a:t>
            </a:r>
            <a:r>
              <a:rPr lang="en-US" dirty="0" smtClean="0"/>
              <a:t>receiver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written communication, the management should devise or evolve suitable means and ways for making communication more effective.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26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of Effective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Understanding the </a:t>
            </a:r>
            <a:r>
              <a:rPr lang="en-US" b="1" dirty="0" smtClean="0"/>
              <a:t>Receiver</a:t>
            </a:r>
          </a:p>
          <a:p>
            <a:pPr lvl="1"/>
            <a:r>
              <a:rPr lang="en-US" dirty="0"/>
              <a:t>Understanding is the main aim of communication.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communication must create proper understanding in the mind of the receiver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communicate </a:t>
            </a:r>
            <a:r>
              <a:rPr lang="en-US" dirty="0"/>
              <a:t>with an awareness of the total physical and human setting in which the information will be </a:t>
            </a:r>
            <a:r>
              <a:rPr lang="en-US" dirty="0" smtClean="0"/>
              <a:t>received</a:t>
            </a:r>
          </a:p>
        </p:txBody>
      </p:sp>
    </p:spTree>
    <p:extLst>
      <p:ext uri="{BB962C8B-B14F-4D97-AF65-F5344CB8AC3E}">
        <p14:creationId xmlns:p14="http://schemas.microsoft.com/office/powerpoint/2010/main" val="1366553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Essentials of Effective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Consultation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generally desirable to consult others in planning </a:t>
            </a:r>
            <a:r>
              <a:rPr lang="en-US" dirty="0" smtClean="0"/>
              <a:t>communication.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will provide additional insight and objectivity to the </a:t>
            </a:r>
            <a:r>
              <a:rPr lang="en-US" dirty="0" smtClean="0"/>
              <a:t>message.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important advantage of consultation will be that those who have been taken into confidence while planning communication will lend active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39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</TotalTime>
  <Words>765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Essentials of Effective Communication</vt:lpstr>
      <vt:lpstr>Essentials of Effective Communication</vt:lpstr>
      <vt:lpstr>Essentials of Effective Communication</vt:lpstr>
      <vt:lpstr>Essentials of Effective Communication</vt:lpstr>
      <vt:lpstr>Essentials of Effective Communication</vt:lpstr>
      <vt:lpstr>Essentials of Effective Communication</vt:lpstr>
      <vt:lpstr>Essentials of Effective Communication</vt:lpstr>
      <vt:lpstr>Essentials of Effective Communication</vt:lpstr>
      <vt:lpstr>Essentials of Effective Communication</vt:lpstr>
      <vt:lpstr>Essentials of Effective Communication</vt:lpstr>
      <vt:lpstr>Essentials of Effective Communication</vt:lpstr>
      <vt:lpstr>Essentials of Effective Communication</vt:lpstr>
      <vt:lpstr>Essentials of Effective Communication</vt:lpstr>
      <vt:lpstr>Essentials of Effective Communication</vt:lpstr>
      <vt:lpstr>Essentials of Effective Communication</vt:lpstr>
      <vt:lpstr>Essentials of Effective Communication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Faheem</dc:creator>
  <cp:lastModifiedBy>Faheem</cp:lastModifiedBy>
  <cp:revision>33</cp:revision>
  <dcterms:created xsi:type="dcterms:W3CDTF">2020-04-10T08:18:47Z</dcterms:created>
  <dcterms:modified xsi:type="dcterms:W3CDTF">2020-04-10T08:33:20Z</dcterms:modified>
</cp:coreProperties>
</file>