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Instructor: Engr. Syed Ashraf Ali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ltimate\Downloads\matlab-programming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0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ltimate\Downloads\matlab-programming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0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ltimate\Downloads\matlab-programming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5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Variables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have to be previously declared and can take any type (and switch that type)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Types: logical, char, numeric, cell, structure, function handles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Variable names can contain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63 characters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 with a letter and can be followed by letters, digits, and underscores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Variable (and function) names are case sensitive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 and x are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variables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8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Variables (Cont..)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= 10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= x + 1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= 20 + 20i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character1 = 'a'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character2 = '1'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CharVar1 = char(97)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StrVar1 = 'This is CEE 15'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string_variable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'That’s cool!'</a:t>
            </a:r>
          </a:p>
        </p:txBody>
      </p:sp>
    </p:spTree>
    <p:extLst>
      <p:ext uri="{BB962C8B-B14F-4D97-AF65-F5344CB8AC3E}">
        <p14:creationId xmlns:p14="http://schemas.microsoft.com/office/powerpoint/2010/main" val="298270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MATLAB Special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                       Value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Smallest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incremental number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Infinity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Not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number e.g. 0/0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j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j = square root of -1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realmin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smallest usable positive real number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realmax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largest usable positive real number</a:t>
            </a:r>
          </a:p>
        </p:txBody>
      </p:sp>
    </p:spTree>
    <p:extLst>
      <p:ext uri="{BB962C8B-B14F-4D97-AF65-F5344CB8AC3E}">
        <p14:creationId xmlns:p14="http://schemas.microsoft.com/office/powerpoint/2010/main" val="4825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MATLAB Relational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MATLAB supports six relational operators.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 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&lt;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Less Than or Equal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&lt;=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&gt;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Greater Than or Equal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&gt;=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Equal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==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Not Equal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~= (NOT != like in 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MATLAB supports three logical operators.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~                      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highest precedence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&amp;                     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equal precedence with or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|                       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equal precedence with and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51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ltimate\Downloads\matlab-programming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7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ltimate\Downloads\matlab-programming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ltimate\Downloads\matlab-programming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5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6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ltimate\Downloads\matlab-programming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ltimate\Downloads\matlab-programming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2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ltimate\Downloads\matlab-programming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25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ltimate\Downloads\matlab-programming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07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ltimate\Downloads\matlab-programming-10-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3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ltimate\Downloads\matlab-programming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ltimate\Downloads\matlab-programming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3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ltimate\Downloads\matlab-programming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2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ltimate\Downloads\matlab-programming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1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ltimate\Downloads\matlab-programming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1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ltimate\Downloads\matlab-programming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7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ltimate\Downloads\matlab-programming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33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On-screen Show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Lecture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Variables </vt:lpstr>
      <vt:lpstr>Variables (Cont..) </vt:lpstr>
      <vt:lpstr>MATLAB Special Variables</vt:lpstr>
      <vt:lpstr>MATLAB Relational 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Ultimate</dc:creator>
  <cp:lastModifiedBy>Ultimate</cp:lastModifiedBy>
  <cp:revision>2</cp:revision>
  <dcterms:created xsi:type="dcterms:W3CDTF">2006-08-16T00:00:00Z</dcterms:created>
  <dcterms:modified xsi:type="dcterms:W3CDTF">2020-03-19T06:40:24Z</dcterms:modified>
</cp:coreProperties>
</file>