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7539-EBB9-49D6-87AC-C077D90EB696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4DF398-E89A-40D8-998F-283F65BE57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7539-EBB9-49D6-87AC-C077D90EB696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F398-E89A-40D8-998F-283F65BE5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7539-EBB9-49D6-87AC-C077D90EB696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F398-E89A-40D8-998F-283F65BE5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7539-EBB9-49D6-87AC-C077D90EB696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F398-E89A-40D8-998F-283F65BE5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7539-EBB9-49D6-87AC-C077D90EB696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F398-E89A-40D8-998F-283F65BE57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7539-EBB9-49D6-87AC-C077D90EB696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F398-E89A-40D8-998F-283F65BE57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7539-EBB9-49D6-87AC-C077D90EB696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F398-E89A-40D8-998F-283F65BE57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7539-EBB9-49D6-87AC-C077D90EB696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F398-E89A-40D8-998F-283F65BE5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7539-EBB9-49D6-87AC-C077D90EB696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F398-E89A-40D8-998F-283F65BE5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7539-EBB9-49D6-87AC-C077D90EB696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F398-E89A-40D8-998F-283F65BE5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7539-EBB9-49D6-87AC-C077D90EB696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F398-E89A-40D8-998F-283F65BE5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F117539-EBB9-49D6-87AC-C077D90EB696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B4DF398-E89A-40D8-998F-283F65BE57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743199"/>
          </a:xfrm>
        </p:spPr>
        <p:txBody>
          <a:bodyPr/>
          <a:lstStyle/>
          <a:p>
            <a:r>
              <a:rPr lang="en-US" dirty="0">
                <a:effectLst/>
              </a:rPr>
              <a:t>Normative Theories</a:t>
            </a:r>
            <a:endParaRPr lang="en-US" b="1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“Four Theories of the </a:t>
            </a:r>
            <a:r>
              <a:rPr lang="en-US" dirty="0" smtClean="0"/>
              <a:t>Press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5384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effectLst/>
              </a:rPr>
              <a:t>Libertarian Theory</a:t>
            </a:r>
            <a:r>
              <a:rPr lang="en-US" dirty="0">
                <a:effectLst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libertarian thoughts are exactly </a:t>
            </a:r>
            <a:r>
              <a:rPr lang="en-US" dirty="0" smtClean="0"/>
              <a:t>opposite </a:t>
            </a:r>
            <a:r>
              <a:rPr lang="en-US" dirty="0"/>
              <a:t>to the authoritarian </a:t>
            </a:r>
            <a:r>
              <a:rPr lang="en-US" dirty="0" smtClean="0"/>
              <a:t>theory</a:t>
            </a:r>
          </a:p>
          <a:p>
            <a:r>
              <a:rPr lang="en-US" dirty="0" smtClean="0"/>
              <a:t>People </a:t>
            </a:r>
            <a:r>
              <a:rPr lang="en-US" dirty="0"/>
              <a:t>are more enough to find and judge good ideas from </a:t>
            </a:r>
            <a:r>
              <a:rPr lang="en-US" dirty="0" smtClean="0"/>
              <a:t>bad.</a:t>
            </a:r>
          </a:p>
          <a:p>
            <a:endParaRPr lang="en-US" dirty="0" smtClean="0"/>
          </a:p>
          <a:p>
            <a:r>
              <a:rPr lang="en-US" dirty="0" smtClean="0"/>
              <a:t>People </a:t>
            </a:r>
            <a:r>
              <a:rPr lang="en-US" dirty="0"/>
              <a:t>are rational and their rational thoughts lead them to find out what are good and </a:t>
            </a:r>
            <a:r>
              <a:rPr lang="en-US" dirty="0" smtClean="0"/>
              <a:t>bad.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press should not restrict anything even a negative content may give knowledge and can make better decision whilst worst </a:t>
            </a:r>
            <a:r>
              <a:rPr lang="en-US" dirty="0" smtClean="0"/>
              <a:t>situation.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09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effectLst/>
              </a:rPr>
              <a:t>Libertarian Theory</a:t>
            </a:r>
            <a:r>
              <a:rPr lang="en-US" dirty="0">
                <a:effectLst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Strength</a:t>
            </a:r>
            <a:r>
              <a:rPr lang="en-US" dirty="0" smtClean="0"/>
              <a:t>: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Freedom </a:t>
            </a:r>
            <a:r>
              <a:rPr lang="en-US" dirty="0"/>
              <a:t>of press will give more freedom to media to reveal the real thing happening in the society without any censorship or any authority blockades.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Is </a:t>
            </a:r>
            <a:r>
              <a:rPr lang="en-US" dirty="0"/>
              <a:t>reliable with U.S media traditions.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It </a:t>
            </a:r>
            <a:r>
              <a:rPr lang="en-US" dirty="0"/>
              <a:t>gives more values for individuals to express their thoughts in media.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Theory </a:t>
            </a:r>
            <a:r>
              <a:rPr lang="en-US" dirty="0"/>
              <a:t>excessively positive about media’s willing to meet responsibilities which may leads people into negative aspects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17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effectLst/>
              </a:rPr>
              <a:t>Libertarian Theory</a:t>
            </a:r>
            <a:r>
              <a:rPr lang="en-US" dirty="0">
                <a:effectLst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Weakness</a:t>
            </a:r>
            <a:r>
              <a:rPr lang="en-US" dirty="0"/>
              <a:t>: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Is </a:t>
            </a:r>
            <a:r>
              <a:rPr lang="en-US" dirty="0"/>
              <a:t>too positive about individual ethics and rationality.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Ignores </a:t>
            </a:r>
            <a:r>
              <a:rPr lang="en-US" dirty="0"/>
              <a:t>need for reasonable control of media.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Ignores </a:t>
            </a:r>
            <a:r>
              <a:rPr lang="en-US" dirty="0"/>
              <a:t>dilemmas posed by conflicting freedoms.</a:t>
            </a:r>
          </a:p>
        </p:txBody>
      </p:sp>
    </p:spTree>
    <p:extLst>
      <p:ext uri="{BB962C8B-B14F-4D97-AF65-F5344CB8AC3E}">
        <p14:creationId xmlns:p14="http://schemas.microsoft.com/office/powerpoint/2010/main" val="389341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</TotalTime>
  <Words>171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Normative Theories</vt:lpstr>
      <vt:lpstr>Libertarian Theory:</vt:lpstr>
      <vt:lpstr>Libertarian Theory:</vt:lpstr>
      <vt:lpstr>Libertarian Theory: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Normative Theories</dc:title>
  <dc:creator>Sohail</dc:creator>
  <cp:lastModifiedBy>Faheem</cp:lastModifiedBy>
  <cp:revision>61</cp:revision>
  <dcterms:created xsi:type="dcterms:W3CDTF">2019-10-29T05:36:41Z</dcterms:created>
  <dcterms:modified xsi:type="dcterms:W3CDTF">2020-08-12T11:38:33Z</dcterms:modified>
</cp:coreProperties>
</file>