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9"/>
  </p:notesMasterIdLst>
  <p:sldIdLst>
    <p:sldId id="343" r:id="rId2"/>
    <p:sldId id="315" r:id="rId3"/>
    <p:sldId id="286" r:id="rId4"/>
    <p:sldId id="287" r:id="rId5"/>
    <p:sldId id="351" r:id="rId6"/>
    <p:sldId id="352" r:id="rId7"/>
    <p:sldId id="353" r:id="rId8"/>
    <p:sldId id="314" r:id="rId9"/>
    <p:sldId id="291" r:id="rId10"/>
    <p:sldId id="292" r:id="rId11"/>
    <p:sldId id="293" r:id="rId12"/>
    <p:sldId id="374" r:id="rId13"/>
    <p:sldId id="295" r:id="rId14"/>
    <p:sldId id="294" r:id="rId15"/>
    <p:sldId id="312" r:id="rId16"/>
    <p:sldId id="399" r:id="rId17"/>
    <p:sldId id="297" r:id="rId18"/>
    <p:sldId id="298" r:id="rId19"/>
    <p:sldId id="304" r:id="rId20"/>
    <p:sldId id="405" r:id="rId21"/>
    <p:sldId id="376" r:id="rId22"/>
    <p:sldId id="397" r:id="rId23"/>
    <p:sldId id="404" r:id="rId24"/>
    <p:sldId id="398" r:id="rId25"/>
    <p:sldId id="301" r:id="rId26"/>
    <p:sldId id="302" r:id="rId27"/>
    <p:sldId id="30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2" autoAdjust="0"/>
    <p:restoredTop sz="92819" autoAdjust="0"/>
  </p:normalViewPr>
  <p:slideViewPr>
    <p:cSldViewPr snapToGrid="0">
      <p:cViewPr varScale="1">
        <p:scale>
          <a:sx n="74" d="100"/>
          <a:sy n="74" d="100"/>
        </p:scale>
        <p:origin x="-49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526660-B93D-4C1B-9C7D-9F4BEEB80722}" type="datetimeFigureOut">
              <a:rPr lang="en-US" smtClean="0"/>
              <a:t>10/19/2020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36B29B-024A-4C8A-99F3-75705CA4C280}" type="slidenum">
              <a:rPr lang="en-US" smtClean="0"/>
              <a:t>‹#›</a:t>
            </a:fld>
            <a:endParaRPr lang="en-US"/>
          </a:p>
        </p:txBody>
      </p:sp>
    </p:spTree>
    <p:extLst>
      <p:ext uri="{BB962C8B-B14F-4D97-AF65-F5344CB8AC3E}">
        <p14:creationId xmlns:p14="http://schemas.microsoft.com/office/powerpoint/2010/main" val="1620784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a:solidFill>
                  <a:schemeClr val="tx1"/>
                </a:solidFill>
                <a:latin typeface="Arial" panose="020B0604020202020204" pitchFamily="34" charset="0"/>
              </a:defRPr>
            </a:lvl1pPr>
            <a:lvl2pPr marL="742950" indent="-285750" defTabSz="942975">
              <a:defRPr>
                <a:solidFill>
                  <a:schemeClr val="tx1"/>
                </a:solidFill>
                <a:latin typeface="Arial" panose="020B0604020202020204" pitchFamily="34" charset="0"/>
              </a:defRPr>
            </a:lvl2pPr>
            <a:lvl3pPr marL="1143000" indent="-228600" defTabSz="942975">
              <a:defRPr>
                <a:solidFill>
                  <a:schemeClr val="tx1"/>
                </a:solidFill>
                <a:latin typeface="Arial" panose="020B0604020202020204" pitchFamily="34" charset="0"/>
              </a:defRPr>
            </a:lvl3pPr>
            <a:lvl4pPr marL="1600200" indent="-228600" defTabSz="942975">
              <a:defRPr>
                <a:solidFill>
                  <a:schemeClr val="tx1"/>
                </a:solidFill>
                <a:latin typeface="Arial" panose="020B0604020202020204" pitchFamily="34" charset="0"/>
              </a:defRPr>
            </a:lvl4pPr>
            <a:lvl5pPr marL="2057400" indent="-228600" defTabSz="942975">
              <a:defRPr>
                <a:solidFill>
                  <a:schemeClr val="tx1"/>
                </a:solidFill>
                <a:latin typeface="Arial" panose="020B0604020202020204" pitchFamily="34" charset="0"/>
              </a:defRPr>
            </a:lvl5pPr>
            <a:lvl6pPr marL="2514600" indent="-228600" defTabSz="942975" eaLnBrk="0" fontAlgn="base" hangingPunct="0">
              <a:spcBef>
                <a:spcPct val="0"/>
              </a:spcBef>
              <a:spcAft>
                <a:spcPct val="0"/>
              </a:spcAft>
              <a:defRPr>
                <a:solidFill>
                  <a:schemeClr val="tx1"/>
                </a:solidFill>
                <a:latin typeface="Arial" panose="020B0604020202020204" pitchFamily="34" charset="0"/>
              </a:defRPr>
            </a:lvl6pPr>
            <a:lvl7pPr marL="2971800" indent="-228600" defTabSz="942975" eaLnBrk="0" fontAlgn="base" hangingPunct="0">
              <a:spcBef>
                <a:spcPct val="0"/>
              </a:spcBef>
              <a:spcAft>
                <a:spcPct val="0"/>
              </a:spcAft>
              <a:defRPr>
                <a:solidFill>
                  <a:schemeClr val="tx1"/>
                </a:solidFill>
                <a:latin typeface="Arial" panose="020B0604020202020204" pitchFamily="34" charset="0"/>
              </a:defRPr>
            </a:lvl7pPr>
            <a:lvl8pPr marL="3429000" indent="-228600" defTabSz="942975" eaLnBrk="0" fontAlgn="base" hangingPunct="0">
              <a:spcBef>
                <a:spcPct val="0"/>
              </a:spcBef>
              <a:spcAft>
                <a:spcPct val="0"/>
              </a:spcAft>
              <a:defRPr>
                <a:solidFill>
                  <a:schemeClr val="tx1"/>
                </a:solidFill>
                <a:latin typeface="Arial" panose="020B0604020202020204" pitchFamily="34" charset="0"/>
              </a:defRPr>
            </a:lvl8pPr>
            <a:lvl9pPr marL="3886200" indent="-228600" defTabSz="942975" eaLnBrk="0" fontAlgn="base" hangingPunct="0">
              <a:spcBef>
                <a:spcPct val="0"/>
              </a:spcBef>
              <a:spcAft>
                <a:spcPct val="0"/>
              </a:spcAft>
              <a:defRPr>
                <a:solidFill>
                  <a:schemeClr val="tx1"/>
                </a:solidFill>
                <a:latin typeface="Arial" panose="020B0604020202020204" pitchFamily="34" charset="0"/>
              </a:defRPr>
            </a:lvl9pPr>
          </a:lstStyle>
          <a:p>
            <a:fld id="{34557FC7-A700-4FBD-966A-984D380F736D}" type="slidenum">
              <a:rPr lang="en-GB"/>
              <a:pPr/>
              <a:t>3</a:t>
            </a:fld>
            <a:endParaRPr lang="en-GB"/>
          </a:p>
        </p:txBody>
      </p:sp>
      <p:sp>
        <p:nvSpPr>
          <p:cNvPr id="52227" name="Rectangle 2"/>
          <p:cNvSpPr>
            <a:spLocks noGrp="1" noRot="1" noChangeAspect="1" noChangeArrowheads="1" noTextEdit="1"/>
          </p:cNvSpPr>
          <p:nvPr>
            <p:ph type="sldImg"/>
          </p:nvPr>
        </p:nvSpPr>
        <p:spPr>
          <a:xfrm>
            <a:off x="685800" y="1143000"/>
            <a:ext cx="5486400" cy="3086100"/>
          </a:xfrm>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7282738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a:solidFill>
                  <a:schemeClr val="tx1"/>
                </a:solidFill>
                <a:latin typeface="Arial" panose="020B0604020202020204" pitchFamily="34" charset="0"/>
              </a:defRPr>
            </a:lvl1pPr>
            <a:lvl2pPr marL="742950" indent="-285750" defTabSz="942975">
              <a:defRPr>
                <a:solidFill>
                  <a:schemeClr val="tx1"/>
                </a:solidFill>
                <a:latin typeface="Arial" panose="020B0604020202020204" pitchFamily="34" charset="0"/>
              </a:defRPr>
            </a:lvl2pPr>
            <a:lvl3pPr marL="1143000" indent="-228600" defTabSz="942975">
              <a:defRPr>
                <a:solidFill>
                  <a:schemeClr val="tx1"/>
                </a:solidFill>
                <a:latin typeface="Arial" panose="020B0604020202020204" pitchFamily="34" charset="0"/>
              </a:defRPr>
            </a:lvl3pPr>
            <a:lvl4pPr marL="1600200" indent="-228600" defTabSz="942975">
              <a:defRPr>
                <a:solidFill>
                  <a:schemeClr val="tx1"/>
                </a:solidFill>
                <a:latin typeface="Arial" panose="020B0604020202020204" pitchFamily="34" charset="0"/>
              </a:defRPr>
            </a:lvl4pPr>
            <a:lvl5pPr marL="2057400" indent="-228600" defTabSz="942975">
              <a:defRPr>
                <a:solidFill>
                  <a:schemeClr val="tx1"/>
                </a:solidFill>
                <a:latin typeface="Arial" panose="020B0604020202020204" pitchFamily="34" charset="0"/>
              </a:defRPr>
            </a:lvl5pPr>
            <a:lvl6pPr marL="2514600" indent="-228600" defTabSz="942975" eaLnBrk="0" fontAlgn="base" hangingPunct="0">
              <a:spcBef>
                <a:spcPct val="0"/>
              </a:spcBef>
              <a:spcAft>
                <a:spcPct val="0"/>
              </a:spcAft>
              <a:defRPr>
                <a:solidFill>
                  <a:schemeClr val="tx1"/>
                </a:solidFill>
                <a:latin typeface="Arial" panose="020B0604020202020204" pitchFamily="34" charset="0"/>
              </a:defRPr>
            </a:lvl6pPr>
            <a:lvl7pPr marL="2971800" indent="-228600" defTabSz="942975" eaLnBrk="0" fontAlgn="base" hangingPunct="0">
              <a:spcBef>
                <a:spcPct val="0"/>
              </a:spcBef>
              <a:spcAft>
                <a:spcPct val="0"/>
              </a:spcAft>
              <a:defRPr>
                <a:solidFill>
                  <a:schemeClr val="tx1"/>
                </a:solidFill>
                <a:latin typeface="Arial" panose="020B0604020202020204" pitchFamily="34" charset="0"/>
              </a:defRPr>
            </a:lvl7pPr>
            <a:lvl8pPr marL="3429000" indent="-228600" defTabSz="942975" eaLnBrk="0" fontAlgn="base" hangingPunct="0">
              <a:spcBef>
                <a:spcPct val="0"/>
              </a:spcBef>
              <a:spcAft>
                <a:spcPct val="0"/>
              </a:spcAft>
              <a:defRPr>
                <a:solidFill>
                  <a:schemeClr val="tx1"/>
                </a:solidFill>
                <a:latin typeface="Arial" panose="020B0604020202020204" pitchFamily="34" charset="0"/>
              </a:defRPr>
            </a:lvl8pPr>
            <a:lvl9pPr marL="3886200" indent="-228600" defTabSz="942975" eaLnBrk="0" fontAlgn="base" hangingPunct="0">
              <a:spcBef>
                <a:spcPct val="0"/>
              </a:spcBef>
              <a:spcAft>
                <a:spcPct val="0"/>
              </a:spcAft>
              <a:defRPr>
                <a:solidFill>
                  <a:schemeClr val="tx1"/>
                </a:solidFill>
                <a:latin typeface="Arial" panose="020B0604020202020204" pitchFamily="34" charset="0"/>
              </a:defRPr>
            </a:lvl9pPr>
          </a:lstStyle>
          <a:p>
            <a:fld id="{041188BA-1E5B-46B8-97B5-178793EB12F4}" type="slidenum">
              <a:rPr lang="en-GB"/>
              <a:pPr/>
              <a:t>19</a:t>
            </a:fld>
            <a:endParaRPr lang="en-GB"/>
          </a:p>
        </p:txBody>
      </p:sp>
      <p:sp>
        <p:nvSpPr>
          <p:cNvPr id="70659" name="Rectangle 2"/>
          <p:cNvSpPr>
            <a:spLocks noGrp="1" noRot="1" noChangeAspect="1" noChangeArrowheads="1" noTextEdit="1"/>
          </p:cNvSpPr>
          <p:nvPr>
            <p:ph type="sldImg"/>
          </p:nvPr>
        </p:nvSpPr>
        <p:spPr>
          <a:xfrm>
            <a:off x="685800" y="1143000"/>
            <a:ext cx="5486400" cy="3086100"/>
          </a:xfrm>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20449677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a:solidFill>
                  <a:schemeClr val="tx1"/>
                </a:solidFill>
                <a:latin typeface="Arial" panose="020B0604020202020204" pitchFamily="34" charset="0"/>
              </a:defRPr>
            </a:lvl1pPr>
            <a:lvl2pPr marL="742950" indent="-285750" defTabSz="942975">
              <a:defRPr>
                <a:solidFill>
                  <a:schemeClr val="tx1"/>
                </a:solidFill>
                <a:latin typeface="Arial" panose="020B0604020202020204" pitchFamily="34" charset="0"/>
              </a:defRPr>
            </a:lvl2pPr>
            <a:lvl3pPr marL="1143000" indent="-228600" defTabSz="942975">
              <a:defRPr>
                <a:solidFill>
                  <a:schemeClr val="tx1"/>
                </a:solidFill>
                <a:latin typeface="Arial" panose="020B0604020202020204" pitchFamily="34" charset="0"/>
              </a:defRPr>
            </a:lvl3pPr>
            <a:lvl4pPr marL="1600200" indent="-228600" defTabSz="942975">
              <a:defRPr>
                <a:solidFill>
                  <a:schemeClr val="tx1"/>
                </a:solidFill>
                <a:latin typeface="Arial" panose="020B0604020202020204" pitchFamily="34" charset="0"/>
              </a:defRPr>
            </a:lvl4pPr>
            <a:lvl5pPr marL="2057400" indent="-228600" defTabSz="942975">
              <a:defRPr>
                <a:solidFill>
                  <a:schemeClr val="tx1"/>
                </a:solidFill>
                <a:latin typeface="Arial" panose="020B0604020202020204" pitchFamily="34" charset="0"/>
              </a:defRPr>
            </a:lvl5pPr>
            <a:lvl6pPr marL="2514600" indent="-228600" defTabSz="942975" eaLnBrk="0" fontAlgn="base" hangingPunct="0">
              <a:spcBef>
                <a:spcPct val="0"/>
              </a:spcBef>
              <a:spcAft>
                <a:spcPct val="0"/>
              </a:spcAft>
              <a:defRPr>
                <a:solidFill>
                  <a:schemeClr val="tx1"/>
                </a:solidFill>
                <a:latin typeface="Arial" panose="020B0604020202020204" pitchFamily="34" charset="0"/>
              </a:defRPr>
            </a:lvl6pPr>
            <a:lvl7pPr marL="2971800" indent="-228600" defTabSz="942975" eaLnBrk="0" fontAlgn="base" hangingPunct="0">
              <a:spcBef>
                <a:spcPct val="0"/>
              </a:spcBef>
              <a:spcAft>
                <a:spcPct val="0"/>
              </a:spcAft>
              <a:defRPr>
                <a:solidFill>
                  <a:schemeClr val="tx1"/>
                </a:solidFill>
                <a:latin typeface="Arial" panose="020B0604020202020204" pitchFamily="34" charset="0"/>
              </a:defRPr>
            </a:lvl7pPr>
            <a:lvl8pPr marL="3429000" indent="-228600" defTabSz="942975" eaLnBrk="0" fontAlgn="base" hangingPunct="0">
              <a:spcBef>
                <a:spcPct val="0"/>
              </a:spcBef>
              <a:spcAft>
                <a:spcPct val="0"/>
              </a:spcAft>
              <a:defRPr>
                <a:solidFill>
                  <a:schemeClr val="tx1"/>
                </a:solidFill>
                <a:latin typeface="Arial" panose="020B0604020202020204" pitchFamily="34" charset="0"/>
              </a:defRPr>
            </a:lvl8pPr>
            <a:lvl9pPr marL="3886200" indent="-228600" defTabSz="942975" eaLnBrk="0" fontAlgn="base" hangingPunct="0">
              <a:spcBef>
                <a:spcPct val="0"/>
              </a:spcBef>
              <a:spcAft>
                <a:spcPct val="0"/>
              </a:spcAft>
              <a:defRPr>
                <a:solidFill>
                  <a:schemeClr val="tx1"/>
                </a:solidFill>
                <a:latin typeface="Arial" panose="020B0604020202020204" pitchFamily="34" charset="0"/>
              </a:defRPr>
            </a:lvl9pPr>
          </a:lstStyle>
          <a:p>
            <a:fld id="{516656C7-5D05-4C24-89FA-77261FCE8797}" type="slidenum">
              <a:rPr lang="en-GB"/>
              <a:pPr/>
              <a:t>25</a:t>
            </a:fld>
            <a:endParaRPr lang="en-GB"/>
          </a:p>
        </p:txBody>
      </p:sp>
      <p:sp>
        <p:nvSpPr>
          <p:cNvPr id="67587" name="Rectangle 2"/>
          <p:cNvSpPr>
            <a:spLocks noGrp="1" noRot="1" noChangeAspect="1" noChangeArrowheads="1" noTextEdit="1"/>
          </p:cNvSpPr>
          <p:nvPr>
            <p:ph type="sldImg"/>
          </p:nvPr>
        </p:nvSpPr>
        <p:spPr>
          <a:xfrm>
            <a:off x="685800" y="1143000"/>
            <a:ext cx="5486400" cy="3086100"/>
          </a:xfrm>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35949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a:solidFill>
                  <a:schemeClr val="tx1"/>
                </a:solidFill>
                <a:latin typeface="Arial" panose="020B0604020202020204" pitchFamily="34" charset="0"/>
              </a:defRPr>
            </a:lvl1pPr>
            <a:lvl2pPr marL="742950" indent="-285750" defTabSz="942975">
              <a:defRPr>
                <a:solidFill>
                  <a:schemeClr val="tx1"/>
                </a:solidFill>
                <a:latin typeface="Arial" panose="020B0604020202020204" pitchFamily="34" charset="0"/>
              </a:defRPr>
            </a:lvl2pPr>
            <a:lvl3pPr marL="1143000" indent="-228600" defTabSz="942975">
              <a:defRPr>
                <a:solidFill>
                  <a:schemeClr val="tx1"/>
                </a:solidFill>
                <a:latin typeface="Arial" panose="020B0604020202020204" pitchFamily="34" charset="0"/>
              </a:defRPr>
            </a:lvl3pPr>
            <a:lvl4pPr marL="1600200" indent="-228600" defTabSz="942975">
              <a:defRPr>
                <a:solidFill>
                  <a:schemeClr val="tx1"/>
                </a:solidFill>
                <a:latin typeface="Arial" panose="020B0604020202020204" pitchFamily="34" charset="0"/>
              </a:defRPr>
            </a:lvl4pPr>
            <a:lvl5pPr marL="2057400" indent="-228600" defTabSz="942975">
              <a:defRPr>
                <a:solidFill>
                  <a:schemeClr val="tx1"/>
                </a:solidFill>
                <a:latin typeface="Arial" panose="020B0604020202020204" pitchFamily="34" charset="0"/>
              </a:defRPr>
            </a:lvl5pPr>
            <a:lvl6pPr marL="2514600" indent="-228600" defTabSz="942975" eaLnBrk="0" fontAlgn="base" hangingPunct="0">
              <a:spcBef>
                <a:spcPct val="0"/>
              </a:spcBef>
              <a:spcAft>
                <a:spcPct val="0"/>
              </a:spcAft>
              <a:defRPr>
                <a:solidFill>
                  <a:schemeClr val="tx1"/>
                </a:solidFill>
                <a:latin typeface="Arial" panose="020B0604020202020204" pitchFamily="34" charset="0"/>
              </a:defRPr>
            </a:lvl6pPr>
            <a:lvl7pPr marL="2971800" indent="-228600" defTabSz="942975" eaLnBrk="0" fontAlgn="base" hangingPunct="0">
              <a:spcBef>
                <a:spcPct val="0"/>
              </a:spcBef>
              <a:spcAft>
                <a:spcPct val="0"/>
              </a:spcAft>
              <a:defRPr>
                <a:solidFill>
                  <a:schemeClr val="tx1"/>
                </a:solidFill>
                <a:latin typeface="Arial" panose="020B0604020202020204" pitchFamily="34" charset="0"/>
              </a:defRPr>
            </a:lvl7pPr>
            <a:lvl8pPr marL="3429000" indent="-228600" defTabSz="942975" eaLnBrk="0" fontAlgn="base" hangingPunct="0">
              <a:spcBef>
                <a:spcPct val="0"/>
              </a:spcBef>
              <a:spcAft>
                <a:spcPct val="0"/>
              </a:spcAft>
              <a:defRPr>
                <a:solidFill>
                  <a:schemeClr val="tx1"/>
                </a:solidFill>
                <a:latin typeface="Arial" panose="020B0604020202020204" pitchFamily="34" charset="0"/>
              </a:defRPr>
            </a:lvl8pPr>
            <a:lvl9pPr marL="3886200" indent="-228600" defTabSz="942975" eaLnBrk="0" fontAlgn="base" hangingPunct="0">
              <a:spcBef>
                <a:spcPct val="0"/>
              </a:spcBef>
              <a:spcAft>
                <a:spcPct val="0"/>
              </a:spcAft>
              <a:defRPr>
                <a:solidFill>
                  <a:schemeClr val="tx1"/>
                </a:solidFill>
                <a:latin typeface="Arial" panose="020B0604020202020204" pitchFamily="34" charset="0"/>
              </a:defRPr>
            </a:lvl9pPr>
          </a:lstStyle>
          <a:p>
            <a:fld id="{61C83881-BD63-486E-8BB0-A7841457564F}" type="slidenum">
              <a:rPr lang="en-GB"/>
              <a:pPr/>
              <a:t>26</a:t>
            </a:fld>
            <a:endParaRPr lang="en-GB"/>
          </a:p>
        </p:txBody>
      </p:sp>
      <p:sp>
        <p:nvSpPr>
          <p:cNvPr id="68611" name="Rectangle 2"/>
          <p:cNvSpPr>
            <a:spLocks noGrp="1" noRot="1" noChangeAspect="1" noChangeArrowheads="1" noTextEdit="1"/>
          </p:cNvSpPr>
          <p:nvPr>
            <p:ph type="sldImg"/>
          </p:nvPr>
        </p:nvSpPr>
        <p:spPr>
          <a:xfrm>
            <a:off x="685800" y="1143000"/>
            <a:ext cx="5486400" cy="3086100"/>
          </a:xfrm>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3264837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a:solidFill>
                  <a:schemeClr val="tx1"/>
                </a:solidFill>
                <a:latin typeface="Arial" panose="020B0604020202020204" pitchFamily="34" charset="0"/>
              </a:defRPr>
            </a:lvl1pPr>
            <a:lvl2pPr marL="742950" indent="-285750" defTabSz="942975">
              <a:defRPr>
                <a:solidFill>
                  <a:schemeClr val="tx1"/>
                </a:solidFill>
                <a:latin typeface="Arial" panose="020B0604020202020204" pitchFamily="34" charset="0"/>
              </a:defRPr>
            </a:lvl2pPr>
            <a:lvl3pPr marL="1143000" indent="-228600" defTabSz="942975">
              <a:defRPr>
                <a:solidFill>
                  <a:schemeClr val="tx1"/>
                </a:solidFill>
                <a:latin typeface="Arial" panose="020B0604020202020204" pitchFamily="34" charset="0"/>
              </a:defRPr>
            </a:lvl3pPr>
            <a:lvl4pPr marL="1600200" indent="-228600" defTabSz="942975">
              <a:defRPr>
                <a:solidFill>
                  <a:schemeClr val="tx1"/>
                </a:solidFill>
                <a:latin typeface="Arial" panose="020B0604020202020204" pitchFamily="34" charset="0"/>
              </a:defRPr>
            </a:lvl4pPr>
            <a:lvl5pPr marL="2057400" indent="-228600" defTabSz="942975">
              <a:defRPr>
                <a:solidFill>
                  <a:schemeClr val="tx1"/>
                </a:solidFill>
                <a:latin typeface="Arial" panose="020B0604020202020204" pitchFamily="34" charset="0"/>
              </a:defRPr>
            </a:lvl5pPr>
            <a:lvl6pPr marL="2514600" indent="-228600" defTabSz="942975" eaLnBrk="0" fontAlgn="base" hangingPunct="0">
              <a:spcBef>
                <a:spcPct val="0"/>
              </a:spcBef>
              <a:spcAft>
                <a:spcPct val="0"/>
              </a:spcAft>
              <a:defRPr>
                <a:solidFill>
                  <a:schemeClr val="tx1"/>
                </a:solidFill>
                <a:latin typeface="Arial" panose="020B0604020202020204" pitchFamily="34" charset="0"/>
              </a:defRPr>
            </a:lvl6pPr>
            <a:lvl7pPr marL="2971800" indent="-228600" defTabSz="942975" eaLnBrk="0" fontAlgn="base" hangingPunct="0">
              <a:spcBef>
                <a:spcPct val="0"/>
              </a:spcBef>
              <a:spcAft>
                <a:spcPct val="0"/>
              </a:spcAft>
              <a:defRPr>
                <a:solidFill>
                  <a:schemeClr val="tx1"/>
                </a:solidFill>
                <a:latin typeface="Arial" panose="020B0604020202020204" pitchFamily="34" charset="0"/>
              </a:defRPr>
            </a:lvl7pPr>
            <a:lvl8pPr marL="3429000" indent="-228600" defTabSz="942975" eaLnBrk="0" fontAlgn="base" hangingPunct="0">
              <a:spcBef>
                <a:spcPct val="0"/>
              </a:spcBef>
              <a:spcAft>
                <a:spcPct val="0"/>
              </a:spcAft>
              <a:defRPr>
                <a:solidFill>
                  <a:schemeClr val="tx1"/>
                </a:solidFill>
                <a:latin typeface="Arial" panose="020B0604020202020204" pitchFamily="34" charset="0"/>
              </a:defRPr>
            </a:lvl8pPr>
            <a:lvl9pPr marL="3886200" indent="-228600" defTabSz="942975" eaLnBrk="0" fontAlgn="base" hangingPunct="0">
              <a:spcBef>
                <a:spcPct val="0"/>
              </a:spcBef>
              <a:spcAft>
                <a:spcPct val="0"/>
              </a:spcAft>
              <a:defRPr>
                <a:solidFill>
                  <a:schemeClr val="tx1"/>
                </a:solidFill>
                <a:latin typeface="Arial" panose="020B0604020202020204" pitchFamily="34" charset="0"/>
              </a:defRPr>
            </a:lvl9pPr>
          </a:lstStyle>
          <a:p>
            <a:fld id="{EBE29E01-34E5-4AB9-8089-B27BFD2C280A}" type="slidenum">
              <a:rPr lang="en-GB"/>
              <a:pPr/>
              <a:t>27</a:t>
            </a:fld>
            <a:endParaRPr lang="en-GB"/>
          </a:p>
        </p:txBody>
      </p:sp>
      <p:sp>
        <p:nvSpPr>
          <p:cNvPr id="69635" name="Rectangle 2"/>
          <p:cNvSpPr>
            <a:spLocks noGrp="1" noRot="1" noChangeAspect="1" noChangeArrowheads="1" noTextEdit="1"/>
          </p:cNvSpPr>
          <p:nvPr>
            <p:ph type="sldImg"/>
          </p:nvPr>
        </p:nvSpPr>
        <p:spPr>
          <a:xfrm>
            <a:off x="685800" y="1143000"/>
            <a:ext cx="5486400" cy="308610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2420215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a:solidFill>
                  <a:schemeClr val="tx1"/>
                </a:solidFill>
                <a:latin typeface="Arial" panose="020B0604020202020204" pitchFamily="34" charset="0"/>
              </a:defRPr>
            </a:lvl1pPr>
            <a:lvl2pPr marL="742950" indent="-285750" defTabSz="942975">
              <a:defRPr>
                <a:solidFill>
                  <a:schemeClr val="tx1"/>
                </a:solidFill>
                <a:latin typeface="Arial" panose="020B0604020202020204" pitchFamily="34" charset="0"/>
              </a:defRPr>
            </a:lvl2pPr>
            <a:lvl3pPr marL="1143000" indent="-228600" defTabSz="942975">
              <a:defRPr>
                <a:solidFill>
                  <a:schemeClr val="tx1"/>
                </a:solidFill>
                <a:latin typeface="Arial" panose="020B0604020202020204" pitchFamily="34" charset="0"/>
              </a:defRPr>
            </a:lvl3pPr>
            <a:lvl4pPr marL="1600200" indent="-228600" defTabSz="942975">
              <a:defRPr>
                <a:solidFill>
                  <a:schemeClr val="tx1"/>
                </a:solidFill>
                <a:latin typeface="Arial" panose="020B0604020202020204" pitchFamily="34" charset="0"/>
              </a:defRPr>
            </a:lvl4pPr>
            <a:lvl5pPr marL="2057400" indent="-228600" defTabSz="942975">
              <a:defRPr>
                <a:solidFill>
                  <a:schemeClr val="tx1"/>
                </a:solidFill>
                <a:latin typeface="Arial" panose="020B0604020202020204" pitchFamily="34" charset="0"/>
              </a:defRPr>
            </a:lvl5pPr>
            <a:lvl6pPr marL="2514600" indent="-228600" defTabSz="942975" eaLnBrk="0" fontAlgn="base" hangingPunct="0">
              <a:spcBef>
                <a:spcPct val="0"/>
              </a:spcBef>
              <a:spcAft>
                <a:spcPct val="0"/>
              </a:spcAft>
              <a:defRPr>
                <a:solidFill>
                  <a:schemeClr val="tx1"/>
                </a:solidFill>
                <a:latin typeface="Arial" panose="020B0604020202020204" pitchFamily="34" charset="0"/>
              </a:defRPr>
            </a:lvl6pPr>
            <a:lvl7pPr marL="2971800" indent="-228600" defTabSz="942975" eaLnBrk="0" fontAlgn="base" hangingPunct="0">
              <a:spcBef>
                <a:spcPct val="0"/>
              </a:spcBef>
              <a:spcAft>
                <a:spcPct val="0"/>
              </a:spcAft>
              <a:defRPr>
                <a:solidFill>
                  <a:schemeClr val="tx1"/>
                </a:solidFill>
                <a:latin typeface="Arial" panose="020B0604020202020204" pitchFamily="34" charset="0"/>
              </a:defRPr>
            </a:lvl7pPr>
            <a:lvl8pPr marL="3429000" indent="-228600" defTabSz="942975" eaLnBrk="0" fontAlgn="base" hangingPunct="0">
              <a:spcBef>
                <a:spcPct val="0"/>
              </a:spcBef>
              <a:spcAft>
                <a:spcPct val="0"/>
              </a:spcAft>
              <a:defRPr>
                <a:solidFill>
                  <a:schemeClr val="tx1"/>
                </a:solidFill>
                <a:latin typeface="Arial" panose="020B0604020202020204" pitchFamily="34" charset="0"/>
              </a:defRPr>
            </a:lvl8pPr>
            <a:lvl9pPr marL="3886200" indent="-228600" defTabSz="942975" eaLnBrk="0" fontAlgn="base" hangingPunct="0">
              <a:spcBef>
                <a:spcPct val="0"/>
              </a:spcBef>
              <a:spcAft>
                <a:spcPct val="0"/>
              </a:spcAft>
              <a:defRPr>
                <a:solidFill>
                  <a:schemeClr val="tx1"/>
                </a:solidFill>
                <a:latin typeface="Arial" panose="020B0604020202020204" pitchFamily="34" charset="0"/>
              </a:defRPr>
            </a:lvl9pPr>
          </a:lstStyle>
          <a:p>
            <a:fld id="{21487B85-FBA2-4DB6-9D3C-7E2FFD12F06C}" type="slidenum">
              <a:rPr lang="en-GB"/>
              <a:pPr/>
              <a:t>4</a:t>
            </a:fld>
            <a:endParaRPr lang="en-GB"/>
          </a:p>
        </p:txBody>
      </p:sp>
      <p:sp>
        <p:nvSpPr>
          <p:cNvPr id="53251" name="Rectangle 2"/>
          <p:cNvSpPr>
            <a:spLocks noGrp="1" noRot="1" noChangeAspect="1" noChangeArrowheads="1" noTextEdit="1"/>
          </p:cNvSpPr>
          <p:nvPr>
            <p:ph type="sldImg"/>
          </p:nvPr>
        </p:nvSpPr>
        <p:spPr>
          <a:xfrm>
            <a:off x="685800" y="1143000"/>
            <a:ext cx="5486400" cy="3086100"/>
          </a:xfrm>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3401753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a:solidFill>
                  <a:schemeClr val="tx1"/>
                </a:solidFill>
                <a:latin typeface="Arial" panose="020B0604020202020204" pitchFamily="34" charset="0"/>
              </a:defRPr>
            </a:lvl1pPr>
            <a:lvl2pPr marL="742950" indent="-285750" defTabSz="942975">
              <a:defRPr>
                <a:solidFill>
                  <a:schemeClr val="tx1"/>
                </a:solidFill>
                <a:latin typeface="Arial" panose="020B0604020202020204" pitchFamily="34" charset="0"/>
              </a:defRPr>
            </a:lvl2pPr>
            <a:lvl3pPr marL="1143000" indent="-228600" defTabSz="942975">
              <a:defRPr>
                <a:solidFill>
                  <a:schemeClr val="tx1"/>
                </a:solidFill>
                <a:latin typeface="Arial" panose="020B0604020202020204" pitchFamily="34" charset="0"/>
              </a:defRPr>
            </a:lvl3pPr>
            <a:lvl4pPr marL="1600200" indent="-228600" defTabSz="942975">
              <a:defRPr>
                <a:solidFill>
                  <a:schemeClr val="tx1"/>
                </a:solidFill>
                <a:latin typeface="Arial" panose="020B0604020202020204" pitchFamily="34" charset="0"/>
              </a:defRPr>
            </a:lvl4pPr>
            <a:lvl5pPr marL="2057400" indent="-228600" defTabSz="942975">
              <a:defRPr>
                <a:solidFill>
                  <a:schemeClr val="tx1"/>
                </a:solidFill>
                <a:latin typeface="Arial" panose="020B0604020202020204" pitchFamily="34" charset="0"/>
              </a:defRPr>
            </a:lvl5pPr>
            <a:lvl6pPr marL="2514600" indent="-228600" defTabSz="942975" eaLnBrk="0" fontAlgn="base" hangingPunct="0">
              <a:spcBef>
                <a:spcPct val="0"/>
              </a:spcBef>
              <a:spcAft>
                <a:spcPct val="0"/>
              </a:spcAft>
              <a:defRPr>
                <a:solidFill>
                  <a:schemeClr val="tx1"/>
                </a:solidFill>
                <a:latin typeface="Arial" panose="020B0604020202020204" pitchFamily="34" charset="0"/>
              </a:defRPr>
            </a:lvl6pPr>
            <a:lvl7pPr marL="2971800" indent="-228600" defTabSz="942975" eaLnBrk="0" fontAlgn="base" hangingPunct="0">
              <a:spcBef>
                <a:spcPct val="0"/>
              </a:spcBef>
              <a:spcAft>
                <a:spcPct val="0"/>
              </a:spcAft>
              <a:defRPr>
                <a:solidFill>
                  <a:schemeClr val="tx1"/>
                </a:solidFill>
                <a:latin typeface="Arial" panose="020B0604020202020204" pitchFamily="34" charset="0"/>
              </a:defRPr>
            </a:lvl7pPr>
            <a:lvl8pPr marL="3429000" indent="-228600" defTabSz="942975" eaLnBrk="0" fontAlgn="base" hangingPunct="0">
              <a:spcBef>
                <a:spcPct val="0"/>
              </a:spcBef>
              <a:spcAft>
                <a:spcPct val="0"/>
              </a:spcAft>
              <a:defRPr>
                <a:solidFill>
                  <a:schemeClr val="tx1"/>
                </a:solidFill>
                <a:latin typeface="Arial" panose="020B0604020202020204" pitchFamily="34" charset="0"/>
              </a:defRPr>
            </a:lvl8pPr>
            <a:lvl9pPr marL="3886200" indent="-228600" defTabSz="942975" eaLnBrk="0" fontAlgn="base" hangingPunct="0">
              <a:spcBef>
                <a:spcPct val="0"/>
              </a:spcBef>
              <a:spcAft>
                <a:spcPct val="0"/>
              </a:spcAft>
              <a:defRPr>
                <a:solidFill>
                  <a:schemeClr val="tx1"/>
                </a:solidFill>
                <a:latin typeface="Arial" panose="020B0604020202020204" pitchFamily="34" charset="0"/>
              </a:defRPr>
            </a:lvl9pPr>
          </a:lstStyle>
          <a:p>
            <a:fld id="{F27298A9-BF8C-425C-8986-B274C9E01F6D}" type="slidenum">
              <a:rPr lang="en-GB"/>
              <a:pPr/>
              <a:t>9</a:t>
            </a:fld>
            <a:endParaRPr lang="en-GB"/>
          </a:p>
        </p:txBody>
      </p:sp>
      <p:sp>
        <p:nvSpPr>
          <p:cNvPr id="57347" name="Rectangle 2"/>
          <p:cNvSpPr>
            <a:spLocks noGrp="1" noRot="1" noChangeAspect="1" noChangeArrowheads="1" noTextEdit="1"/>
          </p:cNvSpPr>
          <p:nvPr>
            <p:ph type="sldImg"/>
          </p:nvPr>
        </p:nvSpPr>
        <p:spPr>
          <a:xfrm>
            <a:off x="685800" y="1143000"/>
            <a:ext cx="5486400" cy="3086100"/>
          </a:xfrm>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3124098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a:solidFill>
                  <a:schemeClr val="tx1"/>
                </a:solidFill>
                <a:latin typeface="Arial" panose="020B0604020202020204" pitchFamily="34" charset="0"/>
              </a:defRPr>
            </a:lvl1pPr>
            <a:lvl2pPr marL="742950" indent="-285750" defTabSz="942975">
              <a:defRPr>
                <a:solidFill>
                  <a:schemeClr val="tx1"/>
                </a:solidFill>
                <a:latin typeface="Arial" panose="020B0604020202020204" pitchFamily="34" charset="0"/>
              </a:defRPr>
            </a:lvl2pPr>
            <a:lvl3pPr marL="1143000" indent="-228600" defTabSz="942975">
              <a:defRPr>
                <a:solidFill>
                  <a:schemeClr val="tx1"/>
                </a:solidFill>
                <a:latin typeface="Arial" panose="020B0604020202020204" pitchFamily="34" charset="0"/>
              </a:defRPr>
            </a:lvl3pPr>
            <a:lvl4pPr marL="1600200" indent="-228600" defTabSz="942975">
              <a:defRPr>
                <a:solidFill>
                  <a:schemeClr val="tx1"/>
                </a:solidFill>
                <a:latin typeface="Arial" panose="020B0604020202020204" pitchFamily="34" charset="0"/>
              </a:defRPr>
            </a:lvl4pPr>
            <a:lvl5pPr marL="2057400" indent="-228600" defTabSz="942975">
              <a:defRPr>
                <a:solidFill>
                  <a:schemeClr val="tx1"/>
                </a:solidFill>
                <a:latin typeface="Arial" panose="020B0604020202020204" pitchFamily="34" charset="0"/>
              </a:defRPr>
            </a:lvl5pPr>
            <a:lvl6pPr marL="2514600" indent="-228600" defTabSz="942975" eaLnBrk="0" fontAlgn="base" hangingPunct="0">
              <a:spcBef>
                <a:spcPct val="0"/>
              </a:spcBef>
              <a:spcAft>
                <a:spcPct val="0"/>
              </a:spcAft>
              <a:defRPr>
                <a:solidFill>
                  <a:schemeClr val="tx1"/>
                </a:solidFill>
                <a:latin typeface="Arial" panose="020B0604020202020204" pitchFamily="34" charset="0"/>
              </a:defRPr>
            </a:lvl6pPr>
            <a:lvl7pPr marL="2971800" indent="-228600" defTabSz="942975" eaLnBrk="0" fontAlgn="base" hangingPunct="0">
              <a:spcBef>
                <a:spcPct val="0"/>
              </a:spcBef>
              <a:spcAft>
                <a:spcPct val="0"/>
              </a:spcAft>
              <a:defRPr>
                <a:solidFill>
                  <a:schemeClr val="tx1"/>
                </a:solidFill>
                <a:latin typeface="Arial" panose="020B0604020202020204" pitchFamily="34" charset="0"/>
              </a:defRPr>
            </a:lvl7pPr>
            <a:lvl8pPr marL="3429000" indent="-228600" defTabSz="942975" eaLnBrk="0" fontAlgn="base" hangingPunct="0">
              <a:spcBef>
                <a:spcPct val="0"/>
              </a:spcBef>
              <a:spcAft>
                <a:spcPct val="0"/>
              </a:spcAft>
              <a:defRPr>
                <a:solidFill>
                  <a:schemeClr val="tx1"/>
                </a:solidFill>
                <a:latin typeface="Arial" panose="020B0604020202020204" pitchFamily="34" charset="0"/>
              </a:defRPr>
            </a:lvl8pPr>
            <a:lvl9pPr marL="3886200" indent="-228600" defTabSz="942975" eaLnBrk="0" fontAlgn="base" hangingPunct="0">
              <a:spcBef>
                <a:spcPct val="0"/>
              </a:spcBef>
              <a:spcAft>
                <a:spcPct val="0"/>
              </a:spcAft>
              <a:defRPr>
                <a:solidFill>
                  <a:schemeClr val="tx1"/>
                </a:solidFill>
                <a:latin typeface="Arial" panose="020B0604020202020204" pitchFamily="34" charset="0"/>
              </a:defRPr>
            </a:lvl9pPr>
          </a:lstStyle>
          <a:p>
            <a:fld id="{C605B86C-F6B2-4D22-956D-1CCA84E3D377}" type="slidenum">
              <a:rPr lang="en-GB"/>
              <a:pPr/>
              <a:t>10</a:t>
            </a:fld>
            <a:endParaRPr lang="en-GB"/>
          </a:p>
        </p:txBody>
      </p:sp>
      <p:sp>
        <p:nvSpPr>
          <p:cNvPr id="58371" name="Rectangle 2"/>
          <p:cNvSpPr>
            <a:spLocks noGrp="1" noRot="1" noChangeAspect="1" noChangeArrowheads="1" noTextEdit="1"/>
          </p:cNvSpPr>
          <p:nvPr>
            <p:ph type="sldImg"/>
          </p:nvPr>
        </p:nvSpPr>
        <p:spPr>
          <a:xfrm>
            <a:off x="685800" y="1143000"/>
            <a:ext cx="5486400" cy="3086100"/>
          </a:xfrm>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41315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a:solidFill>
                  <a:schemeClr val="tx1"/>
                </a:solidFill>
                <a:latin typeface="Arial" panose="020B0604020202020204" pitchFamily="34" charset="0"/>
              </a:defRPr>
            </a:lvl1pPr>
            <a:lvl2pPr marL="742950" indent="-285750" defTabSz="942975">
              <a:defRPr>
                <a:solidFill>
                  <a:schemeClr val="tx1"/>
                </a:solidFill>
                <a:latin typeface="Arial" panose="020B0604020202020204" pitchFamily="34" charset="0"/>
              </a:defRPr>
            </a:lvl2pPr>
            <a:lvl3pPr marL="1143000" indent="-228600" defTabSz="942975">
              <a:defRPr>
                <a:solidFill>
                  <a:schemeClr val="tx1"/>
                </a:solidFill>
                <a:latin typeface="Arial" panose="020B0604020202020204" pitchFamily="34" charset="0"/>
              </a:defRPr>
            </a:lvl3pPr>
            <a:lvl4pPr marL="1600200" indent="-228600" defTabSz="942975">
              <a:defRPr>
                <a:solidFill>
                  <a:schemeClr val="tx1"/>
                </a:solidFill>
                <a:latin typeface="Arial" panose="020B0604020202020204" pitchFamily="34" charset="0"/>
              </a:defRPr>
            </a:lvl4pPr>
            <a:lvl5pPr marL="2057400" indent="-228600" defTabSz="942975">
              <a:defRPr>
                <a:solidFill>
                  <a:schemeClr val="tx1"/>
                </a:solidFill>
                <a:latin typeface="Arial" panose="020B0604020202020204" pitchFamily="34" charset="0"/>
              </a:defRPr>
            </a:lvl5pPr>
            <a:lvl6pPr marL="2514600" indent="-228600" defTabSz="942975" eaLnBrk="0" fontAlgn="base" hangingPunct="0">
              <a:spcBef>
                <a:spcPct val="0"/>
              </a:spcBef>
              <a:spcAft>
                <a:spcPct val="0"/>
              </a:spcAft>
              <a:defRPr>
                <a:solidFill>
                  <a:schemeClr val="tx1"/>
                </a:solidFill>
                <a:latin typeface="Arial" panose="020B0604020202020204" pitchFamily="34" charset="0"/>
              </a:defRPr>
            </a:lvl6pPr>
            <a:lvl7pPr marL="2971800" indent="-228600" defTabSz="942975" eaLnBrk="0" fontAlgn="base" hangingPunct="0">
              <a:spcBef>
                <a:spcPct val="0"/>
              </a:spcBef>
              <a:spcAft>
                <a:spcPct val="0"/>
              </a:spcAft>
              <a:defRPr>
                <a:solidFill>
                  <a:schemeClr val="tx1"/>
                </a:solidFill>
                <a:latin typeface="Arial" panose="020B0604020202020204" pitchFamily="34" charset="0"/>
              </a:defRPr>
            </a:lvl7pPr>
            <a:lvl8pPr marL="3429000" indent="-228600" defTabSz="942975" eaLnBrk="0" fontAlgn="base" hangingPunct="0">
              <a:spcBef>
                <a:spcPct val="0"/>
              </a:spcBef>
              <a:spcAft>
                <a:spcPct val="0"/>
              </a:spcAft>
              <a:defRPr>
                <a:solidFill>
                  <a:schemeClr val="tx1"/>
                </a:solidFill>
                <a:latin typeface="Arial" panose="020B0604020202020204" pitchFamily="34" charset="0"/>
              </a:defRPr>
            </a:lvl8pPr>
            <a:lvl9pPr marL="3886200" indent="-228600" defTabSz="942975" eaLnBrk="0" fontAlgn="base" hangingPunct="0">
              <a:spcBef>
                <a:spcPct val="0"/>
              </a:spcBef>
              <a:spcAft>
                <a:spcPct val="0"/>
              </a:spcAft>
              <a:defRPr>
                <a:solidFill>
                  <a:schemeClr val="tx1"/>
                </a:solidFill>
                <a:latin typeface="Arial" panose="020B0604020202020204" pitchFamily="34" charset="0"/>
              </a:defRPr>
            </a:lvl9pPr>
          </a:lstStyle>
          <a:p>
            <a:fld id="{745ED0E9-0410-4DF1-A9C6-0217A4659417}" type="slidenum">
              <a:rPr lang="en-GB"/>
              <a:pPr/>
              <a:t>11</a:t>
            </a:fld>
            <a:endParaRPr lang="en-GB"/>
          </a:p>
        </p:txBody>
      </p:sp>
      <p:sp>
        <p:nvSpPr>
          <p:cNvPr id="59395" name="Rectangle 2"/>
          <p:cNvSpPr>
            <a:spLocks noGrp="1" noRot="1" noChangeAspect="1" noChangeArrowheads="1" noTextEdit="1"/>
          </p:cNvSpPr>
          <p:nvPr>
            <p:ph type="sldImg"/>
          </p:nvPr>
        </p:nvSpPr>
        <p:spPr>
          <a:xfrm>
            <a:off x="685800" y="1143000"/>
            <a:ext cx="5486400" cy="3086100"/>
          </a:xfrm>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549144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a:solidFill>
                  <a:schemeClr val="tx1"/>
                </a:solidFill>
                <a:latin typeface="Arial" panose="020B0604020202020204" pitchFamily="34" charset="0"/>
              </a:defRPr>
            </a:lvl1pPr>
            <a:lvl2pPr marL="742950" indent="-285750" defTabSz="942975">
              <a:defRPr>
                <a:solidFill>
                  <a:schemeClr val="tx1"/>
                </a:solidFill>
                <a:latin typeface="Arial" panose="020B0604020202020204" pitchFamily="34" charset="0"/>
              </a:defRPr>
            </a:lvl2pPr>
            <a:lvl3pPr marL="1143000" indent="-228600" defTabSz="942975">
              <a:defRPr>
                <a:solidFill>
                  <a:schemeClr val="tx1"/>
                </a:solidFill>
                <a:latin typeface="Arial" panose="020B0604020202020204" pitchFamily="34" charset="0"/>
              </a:defRPr>
            </a:lvl3pPr>
            <a:lvl4pPr marL="1600200" indent="-228600" defTabSz="942975">
              <a:defRPr>
                <a:solidFill>
                  <a:schemeClr val="tx1"/>
                </a:solidFill>
                <a:latin typeface="Arial" panose="020B0604020202020204" pitchFamily="34" charset="0"/>
              </a:defRPr>
            </a:lvl4pPr>
            <a:lvl5pPr marL="2057400" indent="-228600" defTabSz="942975">
              <a:defRPr>
                <a:solidFill>
                  <a:schemeClr val="tx1"/>
                </a:solidFill>
                <a:latin typeface="Arial" panose="020B0604020202020204" pitchFamily="34" charset="0"/>
              </a:defRPr>
            </a:lvl5pPr>
            <a:lvl6pPr marL="2514600" indent="-228600" defTabSz="942975" eaLnBrk="0" fontAlgn="base" hangingPunct="0">
              <a:spcBef>
                <a:spcPct val="0"/>
              </a:spcBef>
              <a:spcAft>
                <a:spcPct val="0"/>
              </a:spcAft>
              <a:defRPr>
                <a:solidFill>
                  <a:schemeClr val="tx1"/>
                </a:solidFill>
                <a:latin typeface="Arial" panose="020B0604020202020204" pitchFamily="34" charset="0"/>
              </a:defRPr>
            </a:lvl6pPr>
            <a:lvl7pPr marL="2971800" indent="-228600" defTabSz="942975" eaLnBrk="0" fontAlgn="base" hangingPunct="0">
              <a:spcBef>
                <a:spcPct val="0"/>
              </a:spcBef>
              <a:spcAft>
                <a:spcPct val="0"/>
              </a:spcAft>
              <a:defRPr>
                <a:solidFill>
                  <a:schemeClr val="tx1"/>
                </a:solidFill>
                <a:latin typeface="Arial" panose="020B0604020202020204" pitchFamily="34" charset="0"/>
              </a:defRPr>
            </a:lvl7pPr>
            <a:lvl8pPr marL="3429000" indent="-228600" defTabSz="942975" eaLnBrk="0" fontAlgn="base" hangingPunct="0">
              <a:spcBef>
                <a:spcPct val="0"/>
              </a:spcBef>
              <a:spcAft>
                <a:spcPct val="0"/>
              </a:spcAft>
              <a:defRPr>
                <a:solidFill>
                  <a:schemeClr val="tx1"/>
                </a:solidFill>
                <a:latin typeface="Arial" panose="020B0604020202020204" pitchFamily="34" charset="0"/>
              </a:defRPr>
            </a:lvl8pPr>
            <a:lvl9pPr marL="3886200" indent="-228600" defTabSz="942975" eaLnBrk="0" fontAlgn="base" hangingPunct="0">
              <a:spcBef>
                <a:spcPct val="0"/>
              </a:spcBef>
              <a:spcAft>
                <a:spcPct val="0"/>
              </a:spcAft>
              <a:defRPr>
                <a:solidFill>
                  <a:schemeClr val="tx1"/>
                </a:solidFill>
                <a:latin typeface="Arial" panose="020B0604020202020204" pitchFamily="34" charset="0"/>
              </a:defRPr>
            </a:lvl9pPr>
          </a:lstStyle>
          <a:p>
            <a:fld id="{0555E8DD-2FFF-4BBA-A47A-2312D54AFB11}" type="slidenum">
              <a:rPr lang="en-GB"/>
              <a:pPr/>
              <a:t>13</a:t>
            </a:fld>
            <a:endParaRPr lang="en-GB"/>
          </a:p>
        </p:txBody>
      </p:sp>
      <p:sp>
        <p:nvSpPr>
          <p:cNvPr id="61443" name="Rectangle 2"/>
          <p:cNvSpPr>
            <a:spLocks noGrp="1" noRot="1" noChangeAspect="1" noChangeArrowheads="1" noTextEdit="1"/>
          </p:cNvSpPr>
          <p:nvPr>
            <p:ph type="sldImg"/>
          </p:nvPr>
        </p:nvSpPr>
        <p:spPr>
          <a:xfrm>
            <a:off x="685800" y="1143000"/>
            <a:ext cx="5486400" cy="3086100"/>
          </a:xfrm>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389629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a:solidFill>
                  <a:schemeClr val="tx1"/>
                </a:solidFill>
                <a:latin typeface="Arial" panose="020B0604020202020204" pitchFamily="34" charset="0"/>
              </a:defRPr>
            </a:lvl1pPr>
            <a:lvl2pPr marL="742950" indent="-285750" defTabSz="942975">
              <a:defRPr>
                <a:solidFill>
                  <a:schemeClr val="tx1"/>
                </a:solidFill>
                <a:latin typeface="Arial" panose="020B0604020202020204" pitchFamily="34" charset="0"/>
              </a:defRPr>
            </a:lvl2pPr>
            <a:lvl3pPr marL="1143000" indent="-228600" defTabSz="942975">
              <a:defRPr>
                <a:solidFill>
                  <a:schemeClr val="tx1"/>
                </a:solidFill>
                <a:latin typeface="Arial" panose="020B0604020202020204" pitchFamily="34" charset="0"/>
              </a:defRPr>
            </a:lvl3pPr>
            <a:lvl4pPr marL="1600200" indent="-228600" defTabSz="942975">
              <a:defRPr>
                <a:solidFill>
                  <a:schemeClr val="tx1"/>
                </a:solidFill>
                <a:latin typeface="Arial" panose="020B0604020202020204" pitchFamily="34" charset="0"/>
              </a:defRPr>
            </a:lvl4pPr>
            <a:lvl5pPr marL="2057400" indent="-228600" defTabSz="942975">
              <a:defRPr>
                <a:solidFill>
                  <a:schemeClr val="tx1"/>
                </a:solidFill>
                <a:latin typeface="Arial" panose="020B0604020202020204" pitchFamily="34" charset="0"/>
              </a:defRPr>
            </a:lvl5pPr>
            <a:lvl6pPr marL="2514600" indent="-228600" defTabSz="942975" eaLnBrk="0" fontAlgn="base" hangingPunct="0">
              <a:spcBef>
                <a:spcPct val="0"/>
              </a:spcBef>
              <a:spcAft>
                <a:spcPct val="0"/>
              </a:spcAft>
              <a:defRPr>
                <a:solidFill>
                  <a:schemeClr val="tx1"/>
                </a:solidFill>
                <a:latin typeface="Arial" panose="020B0604020202020204" pitchFamily="34" charset="0"/>
              </a:defRPr>
            </a:lvl6pPr>
            <a:lvl7pPr marL="2971800" indent="-228600" defTabSz="942975" eaLnBrk="0" fontAlgn="base" hangingPunct="0">
              <a:spcBef>
                <a:spcPct val="0"/>
              </a:spcBef>
              <a:spcAft>
                <a:spcPct val="0"/>
              </a:spcAft>
              <a:defRPr>
                <a:solidFill>
                  <a:schemeClr val="tx1"/>
                </a:solidFill>
                <a:latin typeface="Arial" panose="020B0604020202020204" pitchFamily="34" charset="0"/>
              </a:defRPr>
            </a:lvl7pPr>
            <a:lvl8pPr marL="3429000" indent="-228600" defTabSz="942975" eaLnBrk="0" fontAlgn="base" hangingPunct="0">
              <a:spcBef>
                <a:spcPct val="0"/>
              </a:spcBef>
              <a:spcAft>
                <a:spcPct val="0"/>
              </a:spcAft>
              <a:defRPr>
                <a:solidFill>
                  <a:schemeClr val="tx1"/>
                </a:solidFill>
                <a:latin typeface="Arial" panose="020B0604020202020204" pitchFamily="34" charset="0"/>
              </a:defRPr>
            </a:lvl8pPr>
            <a:lvl9pPr marL="3886200" indent="-228600" defTabSz="942975" eaLnBrk="0" fontAlgn="base" hangingPunct="0">
              <a:spcBef>
                <a:spcPct val="0"/>
              </a:spcBef>
              <a:spcAft>
                <a:spcPct val="0"/>
              </a:spcAft>
              <a:defRPr>
                <a:solidFill>
                  <a:schemeClr val="tx1"/>
                </a:solidFill>
                <a:latin typeface="Arial" panose="020B0604020202020204" pitchFamily="34" charset="0"/>
              </a:defRPr>
            </a:lvl9pPr>
          </a:lstStyle>
          <a:p>
            <a:fld id="{16E7164A-8404-4DC2-A785-2EC509AE4806}" type="slidenum">
              <a:rPr lang="en-GB"/>
              <a:pPr/>
              <a:t>14</a:t>
            </a:fld>
            <a:endParaRPr lang="en-GB"/>
          </a:p>
        </p:txBody>
      </p:sp>
      <p:sp>
        <p:nvSpPr>
          <p:cNvPr id="60419" name="Rectangle 2"/>
          <p:cNvSpPr>
            <a:spLocks noGrp="1" noRot="1" noChangeAspect="1" noChangeArrowheads="1" noTextEdit="1"/>
          </p:cNvSpPr>
          <p:nvPr>
            <p:ph type="sldImg"/>
          </p:nvPr>
        </p:nvSpPr>
        <p:spPr>
          <a:xfrm>
            <a:off x="685800" y="1143000"/>
            <a:ext cx="5486400" cy="3086100"/>
          </a:xfrm>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3230697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a:solidFill>
                  <a:schemeClr val="tx1"/>
                </a:solidFill>
                <a:latin typeface="Arial" panose="020B0604020202020204" pitchFamily="34" charset="0"/>
              </a:defRPr>
            </a:lvl1pPr>
            <a:lvl2pPr marL="742950" indent="-285750" defTabSz="942975">
              <a:defRPr>
                <a:solidFill>
                  <a:schemeClr val="tx1"/>
                </a:solidFill>
                <a:latin typeface="Arial" panose="020B0604020202020204" pitchFamily="34" charset="0"/>
              </a:defRPr>
            </a:lvl2pPr>
            <a:lvl3pPr marL="1143000" indent="-228600" defTabSz="942975">
              <a:defRPr>
                <a:solidFill>
                  <a:schemeClr val="tx1"/>
                </a:solidFill>
                <a:latin typeface="Arial" panose="020B0604020202020204" pitchFamily="34" charset="0"/>
              </a:defRPr>
            </a:lvl3pPr>
            <a:lvl4pPr marL="1600200" indent="-228600" defTabSz="942975">
              <a:defRPr>
                <a:solidFill>
                  <a:schemeClr val="tx1"/>
                </a:solidFill>
                <a:latin typeface="Arial" panose="020B0604020202020204" pitchFamily="34" charset="0"/>
              </a:defRPr>
            </a:lvl4pPr>
            <a:lvl5pPr marL="2057400" indent="-228600" defTabSz="942975">
              <a:defRPr>
                <a:solidFill>
                  <a:schemeClr val="tx1"/>
                </a:solidFill>
                <a:latin typeface="Arial" panose="020B0604020202020204" pitchFamily="34" charset="0"/>
              </a:defRPr>
            </a:lvl5pPr>
            <a:lvl6pPr marL="2514600" indent="-228600" defTabSz="942975" eaLnBrk="0" fontAlgn="base" hangingPunct="0">
              <a:spcBef>
                <a:spcPct val="0"/>
              </a:spcBef>
              <a:spcAft>
                <a:spcPct val="0"/>
              </a:spcAft>
              <a:defRPr>
                <a:solidFill>
                  <a:schemeClr val="tx1"/>
                </a:solidFill>
                <a:latin typeface="Arial" panose="020B0604020202020204" pitchFamily="34" charset="0"/>
              </a:defRPr>
            </a:lvl6pPr>
            <a:lvl7pPr marL="2971800" indent="-228600" defTabSz="942975" eaLnBrk="0" fontAlgn="base" hangingPunct="0">
              <a:spcBef>
                <a:spcPct val="0"/>
              </a:spcBef>
              <a:spcAft>
                <a:spcPct val="0"/>
              </a:spcAft>
              <a:defRPr>
                <a:solidFill>
                  <a:schemeClr val="tx1"/>
                </a:solidFill>
                <a:latin typeface="Arial" panose="020B0604020202020204" pitchFamily="34" charset="0"/>
              </a:defRPr>
            </a:lvl7pPr>
            <a:lvl8pPr marL="3429000" indent="-228600" defTabSz="942975" eaLnBrk="0" fontAlgn="base" hangingPunct="0">
              <a:spcBef>
                <a:spcPct val="0"/>
              </a:spcBef>
              <a:spcAft>
                <a:spcPct val="0"/>
              </a:spcAft>
              <a:defRPr>
                <a:solidFill>
                  <a:schemeClr val="tx1"/>
                </a:solidFill>
                <a:latin typeface="Arial" panose="020B0604020202020204" pitchFamily="34" charset="0"/>
              </a:defRPr>
            </a:lvl8pPr>
            <a:lvl9pPr marL="3886200" indent="-228600" defTabSz="942975" eaLnBrk="0" fontAlgn="base" hangingPunct="0">
              <a:spcBef>
                <a:spcPct val="0"/>
              </a:spcBef>
              <a:spcAft>
                <a:spcPct val="0"/>
              </a:spcAft>
              <a:defRPr>
                <a:solidFill>
                  <a:schemeClr val="tx1"/>
                </a:solidFill>
                <a:latin typeface="Arial" panose="020B0604020202020204" pitchFamily="34" charset="0"/>
              </a:defRPr>
            </a:lvl9pPr>
          </a:lstStyle>
          <a:p>
            <a:fld id="{80547460-5F22-4A42-BC67-C71C3447089D}" type="slidenum">
              <a:rPr lang="en-GB"/>
              <a:pPr/>
              <a:t>17</a:t>
            </a:fld>
            <a:endParaRPr lang="en-GB"/>
          </a:p>
        </p:txBody>
      </p:sp>
      <p:sp>
        <p:nvSpPr>
          <p:cNvPr id="63491" name="Rectangle 2"/>
          <p:cNvSpPr>
            <a:spLocks noGrp="1" noRot="1" noChangeAspect="1" noChangeArrowheads="1" noTextEdit="1"/>
          </p:cNvSpPr>
          <p:nvPr>
            <p:ph type="sldImg"/>
          </p:nvPr>
        </p:nvSpPr>
        <p:spPr>
          <a:xfrm>
            <a:off x="685800" y="1143000"/>
            <a:ext cx="5486400" cy="3086100"/>
          </a:xfrm>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1310155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a:solidFill>
                  <a:schemeClr val="tx1"/>
                </a:solidFill>
                <a:latin typeface="Arial" panose="020B0604020202020204" pitchFamily="34" charset="0"/>
              </a:defRPr>
            </a:lvl1pPr>
            <a:lvl2pPr marL="742950" indent="-285750" defTabSz="942975">
              <a:defRPr>
                <a:solidFill>
                  <a:schemeClr val="tx1"/>
                </a:solidFill>
                <a:latin typeface="Arial" panose="020B0604020202020204" pitchFamily="34" charset="0"/>
              </a:defRPr>
            </a:lvl2pPr>
            <a:lvl3pPr marL="1143000" indent="-228600" defTabSz="942975">
              <a:defRPr>
                <a:solidFill>
                  <a:schemeClr val="tx1"/>
                </a:solidFill>
                <a:latin typeface="Arial" panose="020B0604020202020204" pitchFamily="34" charset="0"/>
              </a:defRPr>
            </a:lvl3pPr>
            <a:lvl4pPr marL="1600200" indent="-228600" defTabSz="942975">
              <a:defRPr>
                <a:solidFill>
                  <a:schemeClr val="tx1"/>
                </a:solidFill>
                <a:latin typeface="Arial" panose="020B0604020202020204" pitchFamily="34" charset="0"/>
              </a:defRPr>
            </a:lvl4pPr>
            <a:lvl5pPr marL="2057400" indent="-228600" defTabSz="942975">
              <a:defRPr>
                <a:solidFill>
                  <a:schemeClr val="tx1"/>
                </a:solidFill>
                <a:latin typeface="Arial" panose="020B0604020202020204" pitchFamily="34" charset="0"/>
              </a:defRPr>
            </a:lvl5pPr>
            <a:lvl6pPr marL="2514600" indent="-228600" defTabSz="942975" eaLnBrk="0" fontAlgn="base" hangingPunct="0">
              <a:spcBef>
                <a:spcPct val="0"/>
              </a:spcBef>
              <a:spcAft>
                <a:spcPct val="0"/>
              </a:spcAft>
              <a:defRPr>
                <a:solidFill>
                  <a:schemeClr val="tx1"/>
                </a:solidFill>
                <a:latin typeface="Arial" panose="020B0604020202020204" pitchFamily="34" charset="0"/>
              </a:defRPr>
            </a:lvl6pPr>
            <a:lvl7pPr marL="2971800" indent="-228600" defTabSz="942975" eaLnBrk="0" fontAlgn="base" hangingPunct="0">
              <a:spcBef>
                <a:spcPct val="0"/>
              </a:spcBef>
              <a:spcAft>
                <a:spcPct val="0"/>
              </a:spcAft>
              <a:defRPr>
                <a:solidFill>
                  <a:schemeClr val="tx1"/>
                </a:solidFill>
                <a:latin typeface="Arial" panose="020B0604020202020204" pitchFamily="34" charset="0"/>
              </a:defRPr>
            </a:lvl7pPr>
            <a:lvl8pPr marL="3429000" indent="-228600" defTabSz="942975" eaLnBrk="0" fontAlgn="base" hangingPunct="0">
              <a:spcBef>
                <a:spcPct val="0"/>
              </a:spcBef>
              <a:spcAft>
                <a:spcPct val="0"/>
              </a:spcAft>
              <a:defRPr>
                <a:solidFill>
                  <a:schemeClr val="tx1"/>
                </a:solidFill>
                <a:latin typeface="Arial" panose="020B0604020202020204" pitchFamily="34" charset="0"/>
              </a:defRPr>
            </a:lvl8pPr>
            <a:lvl9pPr marL="3886200" indent="-228600" defTabSz="942975" eaLnBrk="0" fontAlgn="base" hangingPunct="0">
              <a:spcBef>
                <a:spcPct val="0"/>
              </a:spcBef>
              <a:spcAft>
                <a:spcPct val="0"/>
              </a:spcAft>
              <a:defRPr>
                <a:solidFill>
                  <a:schemeClr val="tx1"/>
                </a:solidFill>
                <a:latin typeface="Arial" panose="020B0604020202020204" pitchFamily="34" charset="0"/>
              </a:defRPr>
            </a:lvl9pPr>
          </a:lstStyle>
          <a:p>
            <a:fld id="{BCB1717D-70D2-4C3D-8757-0E91BBB8AB45}" type="slidenum">
              <a:rPr lang="en-GB"/>
              <a:pPr/>
              <a:t>18</a:t>
            </a:fld>
            <a:endParaRPr lang="en-GB"/>
          </a:p>
        </p:txBody>
      </p:sp>
      <p:sp>
        <p:nvSpPr>
          <p:cNvPr id="64515" name="Rectangle 2"/>
          <p:cNvSpPr>
            <a:spLocks noGrp="1" noRot="1" noChangeAspect="1" noChangeArrowheads="1" noTextEdit="1"/>
          </p:cNvSpPr>
          <p:nvPr>
            <p:ph type="sldImg"/>
          </p:nvPr>
        </p:nvSpPr>
        <p:spPr>
          <a:xfrm>
            <a:off x="685800" y="1143000"/>
            <a:ext cx="5486400" cy="3086100"/>
          </a:xfrm>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2799920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103632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09600" y="4800600"/>
            <a:ext cx="9144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8353907-CD7C-49C1-8E03-CDB4A2D18158}" type="datetime1">
              <a:rPr lang="en-US" smtClean="0"/>
              <a:t>10/19/2020</a:t>
            </a:fld>
            <a:endParaRPr lang="en-US"/>
          </a:p>
        </p:txBody>
      </p:sp>
      <p:sp>
        <p:nvSpPr>
          <p:cNvPr id="5" name="Footer Placeholder 4"/>
          <p:cNvSpPr>
            <a:spLocks noGrp="1"/>
          </p:cNvSpPr>
          <p:nvPr>
            <p:ph type="ftr" sz="quarter" idx="11"/>
          </p:nvPr>
        </p:nvSpPr>
        <p:spPr/>
        <p:txBody>
          <a:bodyPr/>
          <a:lstStyle/>
          <a:p>
            <a:r>
              <a:rPr lang="en-US" smtClean="0"/>
              <a:t>Here comes your footer    Page 3</a:t>
            </a:r>
            <a:endParaRPr lang="en-US"/>
          </a:p>
        </p:txBody>
      </p:sp>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8B03704-7105-4259-838F-299A504316A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844CA3-4172-490A-B9BC-1FB799097747}" type="datetime1">
              <a:rPr lang="en-US" smtClean="0"/>
              <a:t>10/19/2020</a:t>
            </a:fld>
            <a:endParaRPr lang="en-US"/>
          </a:p>
        </p:txBody>
      </p:sp>
      <p:sp>
        <p:nvSpPr>
          <p:cNvPr id="5" name="Footer Placeholder 4"/>
          <p:cNvSpPr>
            <a:spLocks noGrp="1"/>
          </p:cNvSpPr>
          <p:nvPr>
            <p:ph type="ftr" sz="quarter" idx="11"/>
          </p:nvPr>
        </p:nvSpPr>
        <p:spPr/>
        <p:txBody>
          <a:bodyPr/>
          <a:lstStyle/>
          <a:p>
            <a:r>
              <a:rPr lang="en-US" smtClean="0"/>
              <a:t>Here comes your footer    Page 3</a:t>
            </a:r>
            <a:endParaRPr lang="en-US"/>
          </a:p>
        </p:txBody>
      </p:sp>
      <p:sp>
        <p:nvSpPr>
          <p:cNvPr id="6" name="Slide Number Placeholder 5"/>
          <p:cNvSpPr>
            <a:spLocks noGrp="1"/>
          </p:cNvSpPr>
          <p:nvPr>
            <p:ph type="sldNum" sz="quarter" idx="12"/>
          </p:nvPr>
        </p:nvSpPr>
        <p:spPr/>
        <p:txBody>
          <a:bodyPr/>
          <a:lstStyle/>
          <a:p>
            <a:fld id="{78B03704-7105-4259-838F-299A504316A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DE8FF1-990E-4FF9-8DB1-719C2A23CE33}" type="datetime1">
              <a:rPr lang="en-US" smtClean="0"/>
              <a:t>10/19/2020</a:t>
            </a:fld>
            <a:endParaRPr lang="en-US"/>
          </a:p>
        </p:txBody>
      </p:sp>
      <p:sp>
        <p:nvSpPr>
          <p:cNvPr id="5" name="Footer Placeholder 4"/>
          <p:cNvSpPr>
            <a:spLocks noGrp="1"/>
          </p:cNvSpPr>
          <p:nvPr>
            <p:ph type="ftr" sz="quarter" idx="11"/>
          </p:nvPr>
        </p:nvSpPr>
        <p:spPr/>
        <p:txBody>
          <a:bodyPr/>
          <a:lstStyle/>
          <a:p>
            <a:r>
              <a:rPr lang="en-US" smtClean="0"/>
              <a:t>Here comes your footer    Page 3</a:t>
            </a:r>
            <a:endParaRPr lang="en-US"/>
          </a:p>
        </p:txBody>
      </p:sp>
      <p:sp>
        <p:nvSpPr>
          <p:cNvPr id="6" name="Slide Number Placeholder 5"/>
          <p:cNvSpPr>
            <a:spLocks noGrp="1"/>
          </p:cNvSpPr>
          <p:nvPr>
            <p:ph type="sldNum" sz="quarter" idx="12"/>
          </p:nvPr>
        </p:nvSpPr>
        <p:spPr/>
        <p:txBody>
          <a:bodyPr/>
          <a:lstStyle/>
          <a:p>
            <a:fld id="{78B03704-7105-4259-838F-299A504316A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B5BC64-AC77-4009-B442-2115B5CA1E38}" type="datetime1">
              <a:rPr lang="en-US" smtClean="0"/>
              <a:t>10/19/2020</a:t>
            </a:fld>
            <a:endParaRPr lang="en-US"/>
          </a:p>
        </p:txBody>
      </p:sp>
      <p:sp>
        <p:nvSpPr>
          <p:cNvPr id="5" name="Footer Placeholder 4"/>
          <p:cNvSpPr>
            <a:spLocks noGrp="1"/>
          </p:cNvSpPr>
          <p:nvPr>
            <p:ph type="ftr" sz="quarter" idx="11"/>
          </p:nvPr>
        </p:nvSpPr>
        <p:spPr/>
        <p:txBody>
          <a:bodyPr/>
          <a:lstStyle/>
          <a:p>
            <a:r>
              <a:rPr lang="en-US" smtClean="0"/>
              <a:t>Here comes your footer    Page 3</a:t>
            </a:r>
            <a:endParaRPr lang="en-US"/>
          </a:p>
        </p:txBody>
      </p:sp>
      <p:sp>
        <p:nvSpPr>
          <p:cNvPr id="6" name="Slide Number Placeholder 5"/>
          <p:cNvSpPr>
            <a:spLocks noGrp="1"/>
          </p:cNvSpPr>
          <p:nvPr>
            <p:ph type="sldNum" sz="quarter" idx="12"/>
          </p:nvPr>
        </p:nvSpPr>
        <p:spPr/>
        <p:txBody>
          <a:bodyPr/>
          <a:lstStyle/>
          <a:p>
            <a:fld id="{78B03704-7105-4259-838F-299A504316A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1"/>
            <a:ext cx="103632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228601"/>
            <a:ext cx="103632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DC6307C-C130-43BC-8F69-D539D34F7BA9}" type="datetime1">
              <a:rPr lang="en-US" smtClean="0"/>
              <a:t>10/19/2020</a:t>
            </a:fld>
            <a:endParaRPr lang="en-US"/>
          </a:p>
        </p:txBody>
      </p:sp>
      <p:sp>
        <p:nvSpPr>
          <p:cNvPr id="8" name="Slide Number Placeholder 7"/>
          <p:cNvSpPr>
            <a:spLocks noGrp="1"/>
          </p:cNvSpPr>
          <p:nvPr>
            <p:ph type="sldNum" sz="quarter" idx="11"/>
          </p:nvPr>
        </p:nvSpPr>
        <p:spPr/>
        <p:txBody>
          <a:bodyPr/>
          <a:lstStyle/>
          <a:p>
            <a:fld id="{78B03704-7105-4259-838F-299A504316A9}" type="slidenum">
              <a:rPr lang="en-US" smtClean="0"/>
              <a:t>‹#›</a:t>
            </a:fld>
            <a:endParaRPr lang="en-US"/>
          </a:p>
        </p:txBody>
      </p:sp>
      <p:sp>
        <p:nvSpPr>
          <p:cNvPr id="9" name="Footer Placeholder 8"/>
          <p:cNvSpPr>
            <a:spLocks noGrp="1"/>
          </p:cNvSpPr>
          <p:nvPr>
            <p:ph type="ftr" sz="quarter" idx="12"/>
          </p:nvPr>
        </p:nvSpPr>
        <p:spPr/>
        <p:txBody>
          <a:bodyPr/>
          <a:lstStyle/>
          <a:p>
            <a:r>
              <a:rPr lang="en-US" smtClean="0"/>
              <a:t>Here comes your footer    Page 3</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7424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78688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CC93DC1-C9D7-4B1E-A891-C63A42F48F15}" type="datetime1">
              <a:rPr lang="en-US" smtClean="0"/>
              <a:t>10/19/2020</a:t>
            </a:fld>
            <a:endParaRPr lang="en-US"/>
          </a:p>
        </p:txBody>
      </p:sp>
      <p:sp>
        <p:nvSpPr>
          <p:cNvPr id="6" name="Footer Placeholder 5"/>
          <p:cNvSpPr>
            <a:spLocks noGrp="1"/>
          </p:cNvSpPr>
          <p:nvPr>
            <p:ph type="ftr" sz="quarter" idx="11"/>
          </p:nvPr>
        </p:nvSpPr>
        <p:spPr/>
        <p:txBody>
          <a:bodyPr/>
          <a:lstStyle/>
          <a:p>
            <a:r>
              <a:rPr lang="en-US" smtClean="0"/>
              <a:t>Here comes your footer    Page 3</a:t>
            </a:r>
            <a:endParaRPr lang="en-US"/>
          </a:p>
        </p:txBody>
      </p:sp>
      <p:sp>
        <p:nvSpPr>
          <p:cNvPr id="7" name="Slide Number Placeholder 6"/>
          <p:cNvSpPr>
            <a:spLocks noGrp="1"/>
          </p:cNvSpPr>
          <p:nvPr>
            <p:ph type="sldNum" sz="quarter" idx="12"/>
          </p:nvPr>
        </p:nvSpPr>
        <p:spPr/>
        <p:txBody>
          <a:bodyPr/>
          <a:lstStyle/>
          <a:p>
            <a:fld id="{78B03704-7105-4259-838F-299A504316A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70176" y="1572768"/>
            <a:ext cx="438912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70176"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790944" y="1572768"/>
            <a:ext cx="438912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6790944"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5ACEBA-8057-44B5-931D-0E7C1DCDA65C}" type="datetime1">
              <a:rPr lang="en-US" smtClean="0"/>
              <a:t>10/19/2020</a:t>
            </a:fld>
            <a:endParaRPr lang="en-US"/>
          </a:p>
        </p:txBody>
      </p:sp>
      <p:sp>
        <p:nvSpPr>
          <p:cNvPr id="8" name="Footer Placeholder 7"/>
          <p:cNvSpPr>
            <a:spLocks noGrp="1"/>
          </p:cNvSpPr>
          <p:nvPr>
            <p:ph type="ftr" sz="quarter" idx="11"/>
          </p:nvPr>
        </p:nvSpPr>
        <p:spPr/>
        <p:txBody>
          <a:bodyPr/>
          <a:lstStyle/>
          <a:p>
            <a:r>
              <a:rPr lang="en-US" smtClean="0"/>
              <a:t>Here comes your footer    Page 3</a:t>
            </a:r>
            <a:endParaRPr lang="en-US"/>
          </a:p>
        </p:txBody>
      </p:sp>
      <p:sp>
        <p:nvSpPr>
          <p:cNvPr id="9" name="Slide Number Placeholder 8"/>
          <p:cNvSpPr>
            <a:spLocks noGrp="1"/>
          </p:cNvSpPr>
          <p:nvPr>
            <p:ph type="sldNum" sz="quarter" idx="12"/>
          </p:nvPr>
        </p:nvSpPr>
        <p:spPr/>
        <p:txBody>
          <a:bodyPr/>
          <a:lstStyle/>
          <a:p>
            <a:fld id="{78B03704-7105-4259-838F-299A504316A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5538D1-3742-4D44-AECD-4D34BAAB8DE7}" type="datetime1">
              <a:rPr lang="en-US" smtClean="0"/>
              <a:t>10/19/2020</a:t>
            </a:fld>
            <a:endParaRPr lang="en-US"/>
          </a:p>
        </p:txBody>
      </p:sp>
      <p:sp>
        <p:nvSpPr>
          <p:cNvPr id="4" name="Footer Placeholder 3"/>
          <p:cNvSpPr>
            <a:spLocks noGrp="1"/>
          </p:cNvSpPr>
          <p:nvPr>
            <p:ph type="ftr" sz="quarter" idx="11"/>
          </p:nvPr>
        </p:nvSpPr>
        <p:spPr/>
        <p:txBody>
          <a:bodyPr/>
          <a:lstStyle/>
          <a:p>
            <a:r>
              <a:rPr lang="en-US" smtClean="0"/>
              <a:t>Here comes your footer    Page 3</a:t>
            </a:r>
            <a:endParaRPr lang="en-US"/>
          </a:p>
        </p:txBody>
      </p:sp>
      <p:sp>
        <p:nvSpPr>
          <p:cNvPr id="5" name="Slide Number Placeholder 4"/>
          <p:cNvSpPr>
            <a:spLocks noGrp="1"/>
          </p:cNvSpPr>
          <p:nvPr>
            <p:ph type="sldNum" sz="quarter" idx="12"/>
          </p:nvPr>
        </p:nvSpPr>
        <p:spPr/>
        <p:txBody>
          <a:bodyPr/>
          <a:lstStyle/>
          <a:p>
            <a:fld id="{78B03704-7105-4259-838F-299A504316A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F2A3ED-D552-44BA-99CB-B977B211E23C}" type="datetime1">
              <a:rPr lang="en-US" smtClean="0"/>
              <a:t>10/19/2020</a:t>
            </a:fld>
            <a:endParaRPr lang="en-US"/>
          </a:p>
        </p:txBody>
      </p:sp>
      <p:sp>
        <p:nvSpPr>
          <p:cNvPr id="3" name="Footer Placeholder 2"/>
          <p:cNvSpPr>
            <a:spLocks noGrp="1"/>
          </p:cNvSpPr>
          <p:nvPr>
            <p:ph type="ftr" sz="quarter" idx="11"/>
          </p:nvPr>
        </p:nvSpPr>
        <p:spPr/>
        <p:txBody>
          <a:bodyPr/>
          <a:lstStyle/>
          <a:p>
            <a:r>
              <a:rPr lang="en-US" smtClean="0"/>
              <a:t>Here comes your footer    Page 3</a:t>
            </a:r>
            <a:endParaRPr lang="en-US"/>
          </a:p>
        </p:txBody>
      </p:sp>
      <p:sp>
        <p:nvSpPr>
          <p:cNvPr id="4" name="Slide Number Placeholder 3"/>
          <p:cNvSpPr>
            <a:spLocks noGrp="1"/>
          </p:cNvSpPr>
          <p:nvPr>
            <p:ph type="sldNum" sz="quarter" idx="12"/>
          </p:nvPr>
        </p:nvSpPr>
        <p:spPr/>
        <p:txBody>
          <a:bodyPr/>
          <a:lstStyle/>
          <a:p>
            <a:fld id="{78B03704-7105-4259-838F-299A504316A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600200"/>
            <a:ext cx="6815667"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1600200"/>
            <a:ext cx="4011084"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771A6C-51C6-496B-BF30-F156DB9FCD8B}" type="datetime1">
              <a:rPr lang="en-US" smtClean="0"/>
              <a:t>10/19/2020</a:t>
            </a:fld>
            <a:endParaRPr lang="en-US"/>
          </a:p>
        </p:txBody>
      </p:sp>
      <p:sp>
        <p:nvSpPr>
          <p:cNvPr id="6" name="Footer Placeholder 5"/>
          <p:cNvSpPr>
            <a:spLocks noGrp="1"/>
          </p:cNvSpPr>
          <p:nvPr>
            <p:ph type="ftr" sz="quarter" idx="11"/>
          </p:nvPr>
        </p:nvSpPr>
        <p:spPr/>
        <p:txBody>
          <a:bodyPr/>
          <a:lstStyle/>
          <a:p>
            <a:r>
              <a:rPr lang="en-US" smtClean="0"/>
              <a:t>Here comes your footer    Page 3</a:t>
            </a:r>
            <a:endParaRPr lang="en-US"/>
          </a:p>
        </p:txBody>
      </p:sp>
      <p:sp>
        <p:nvSpPr>
          <p:cNvPr id="7" name="Slide Number Placeholder 6"/>
          <p:cNvSpPr>
            <a:spLocks noGrp="1"/>
          </p:cNvSpPr>
          <p:nvPr>
            <p:ph type="sldNum" sz="quarter" idx="12"/>
          </p:nvPr>
        </p:nvSpPr>
        <p:spPr/>
        <p:txBody>
          <a:bodyPr/>
          <a:lstStyle/>
          <a:p>
            <a:fld id="{78B03704-7105-4259-838F-299A504316A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12001169"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09600" y="5715000"/>
            <a:ext cx="108712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6AE495-A75F-4997-82E7-2CFAD2D60E47}" type="datetime1">
              <a:rPr lang="en-US" smtClean="0"/>
              <a:t>10/19/2020</a:t>
            </a:fld>
            <a:endParaRPr lang="en-US"/>
          </a:p>
        </p:txBody>
      </p:sp>
      <p:sp>
        <p:nvSpPr>
          <p:cNvPr id="6" name="Footer Placeholder 5"/>
          <p:cNvSpPr>
            <a:spLocks noGrp="1"/>
          </p:cNvSpPr>
          <p:nvPr>
            <p:ph type="ftr" sz="quarter" idx="11"/>
          </p:nvPr>
        </p:nvSpPr>
        <p:spPr/>
        <p:txBody>
          <a:bodyPr/>
          <a:lstStyle/>
          <a:p>
            <a:r>
              <a:rPr lang="en-US" smtClean="0"/>
              <a:t>Here comes your footer    Page 3</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78B03704-7105-4259-838F-299A504316A9}" type="slidenum">
              <a:rPr lang="en-US" smtClean="0"/>
              <a:t>‹#›</a:t>
            </a:fld>
            <a:endParaRPr lang="en-US"/>
          </a:p>
        </p:txBody>
      </p:sp>
      <p:sp>
        <p:nvSpPr>
          <p:cNvPr id="8" name="Title 7"/>
          <p:cNvSpPr>
            <a:spLocks noGrp="1"/>
          </p:cNvSpPr>
          <p:nvPr>
            <p:ph type="title"/>
          </p:nvPr>
        </p:nvSpPr>
        <p:spPr>
          <a:xfrm>
            <a:off x="609600" y="4953000"/>
            <a:ext cx="108712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52718"/>
            <a:ext cx="77216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752601"/>
            <a:ext cx="1016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172201"/>
            <a:ext cx="4572000" cy="304800"/>
          </a:xfrm>
          <a:prstGeom prst="rect">
            <a:avLst/>
          </a:prstGeom>
        </p:spPr>
        <p:txBody>
          <a:bodyPr vert="horz" lIns="91440" tIns="45720" rIns="91440" bIns="0" rtlCol="0" anchor="b"/>
          <a:lstStyle>
            <a:lvl1pPr algn="l">
              <a:defRPr sz="1000">
                <a:solidFill>
                  <a:schemeClr val="tx1"/>
                </a:solidFill>
              </a:defRPr>
            </a:lvl1pPr>
          </a:lstStyle>
          <a:p>
            <a:fld id="{CB7ABCEC-6ECC-4F33-B2CE-B988C68F915D}" type="datetime1">
              <a:rPr lang="en-US" smtClean="0"/>
              <a:t>10/19/2020</a:t>
            </a:fld>
            <a:endParaRPr lang="en-US"/>
          </a:p>
        </p:txBody>
      </p:sp>
      <p:sp>
        <p:nvSpPr>
          <p:cNvPr id="5" name="Footer Placeholder 4"/>
          <p:cNvSpPr>
            <a:spLocks noGrp="1"/>
          </p:cNvSpPr>
          <p:nvPr>
            <p:ph type="ftr" sz="quarter" idx="3"/>
          </p:nvPr>
        </p:nvSpPr>
        <p:spPr>
          <a:xfrm>
            <a:off x="609600" y="6492876"/>
            <a:ext cx="4572000" cy="283845"/>
          </a:xfrm>
          <a:prstGeom prst="rect">
            <a:avLst/>
          </a:prstGeom>
        </p:spPr>
        <p:txBody>
          <a:bodyPr vert="horz" lIns="91440" tIns="45720" rIns="91440" bIns="45720" rtlCol="0" anchor="t"/>
          <a:lstStyle>
            <a:lvl1pPr algn="l">
              <a:defRPr sz="1000">
                <a:solidFill>
                  <a:schemeClr val="tx1"/>
                </a:solidFill>
              </a:defRPr>
            </a:lvl1pPr>
          </a:lstStyle>
          <a:p>
            <a:r>
              <a:rPr lang="en-US" smtClean="0"/>
              <a:t>Here comes your footer    Page 3</a:t>
            </a:r>
            <a:endParaRPr lang="en-US"/>
          </a:p>
        </p:txBody>
      </p:sp>
      <p:sp>
        <p:nvSpPr>
          <p:cNvPr id="6" name="Slide Number Placeholder 5"/>
          <p:cNvSpPr>
            <a:spLocks noGrp="1"/>
          </p:cNvSpPr>
          <p:nvPr>
            <p:ph type="sldNum" sz="quarter" idx="4"/>
          </p:nvPr>
        </p:nvSpPr>
        <p:spPr>
          <a:xfrm rot="16200000">
            <a:off x="11189124" y="5824644"/>
            <a:ext cx="1315721" cy="486833"/>
          </a:xfrm>
          <a:prstGeom prst="rect">
            <a:avLst/>
          </a:prstGeom>
        </p:spPr>
        <p:txBody>
          <a:bodyPr vert="horz" lIns="91440" tIns="45720" rIns="91440" bIns="45720" rtlCol="0" anchor="ctr"/>
          <a:lstStyle>
            <a:lvl1pPr algn="l">
              <a:defRPr sz="2400" b="1">
                <a:solidFill>
                  <a:schemeClr val="tx2"/>
                </a:solidFill>
              </a:defRPr>
            </a:lvl1pPr>
          </a:lstStyle>
          <a:p>
            <a:fld id="{78B03704-7105-4259-838F-299A504316A9}" type="slidenum">
              <a:rPr lang="en-US" smtClean="0"/>
              <a:pPr/>
              <a:t>‹#›</a:t>
            </a:fld>
            <a:endParaRPr lang="en-US"/>
          </a:p>
        </p:txBody>
      </p:sp>
      <p:sp>
        <p:nvSpPr>
          <p:cNvPr id="7" name="Rectangle 6"/>
          <p:cNvSpPr/>
          <p:nvPr/>
        </p:nvSpPr>
        <p:spPr>
          <a:xfrm>
            <a:off x="12001499" y="0"/>
            <a:ext cx="190501"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001499" y="1371600"/>
            <a:ext cx="190501"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normAutofit/>
          </a:bodyPr>
          <a:lstStyle/>
          <a:p>
            <a:r>
              <a:rPr lang="en-US" sz="6000" dirty="0"/>
              <a:t>Civil Engineering Drawings &amp; Graphics </a:t>
            </a:r>
          </a:p>
        </p:txBody>
      </p:sp>
      <p:sp>
        <p:nvSpPr>
          <p:cNvPr id="9" name="Subtitle 8"/>
          <p:cNvSpPr>
            <a:spLocks noGrp="1"/>
          </p:cNvSpPr>
          <p:nvPr>
            <p:ph type="subTitle" idx="1"/>
          </p:nvPr>
        </p:nvSpPr>
        <p:spPr>
          <a:xfrm>
            <a:off x="609599" y="4800600"/>
            <a:ext cx="10826839" cy="914400"/>
          </a:xfrm>
        </p:spPr>
        <p:txBody>
          <a:bodyPr/>
          <a:lstStyle/>
          <a:p>
            <a:r>
              <a:rPr lang="en-US" dirty="0" smtClean="0"/>
              <a:t>Lecture </a:t>
            </a:r>
            <a:r>
              <a:rPr lang="en-US" dirty="0" smtClean="0"/>
              <a:t>3:  CAD Coordinates, function keys &amp; Commands </a:t>
            </a:r>
            <a:endParaRPr lang="en-US" dirty="0"/>
          </a:p>
        </p:txBody>
      </p:sp>
      <p:sp>
        <p:nvSpPr>
          <p:cNvPr id="4" name="Slide Number Placeholder 3"/>
          <p:cNvSpPr>
            <a:spLocks noGrp="1"/>
          </p:cNvSpPr>
          <p:nvPr>
            <p:ph type="sldNum" sz="quarter" idx="12"/>
          </p:nvPr>
        </p:nvSpPr>
        <p:spPr/>
        <p:txBody>
          <a:bodyPr/>
          <a:lstStyle/>
          <a:p>
            <a:fld id="{78B03704-7105-4259-838F-299A504316A9}" type="slidenum">
              <a:rPr lang="en-US" smtClean="0"/>
              <a:t>1</a:t>
            </a:fld>
            <a:endParaRPr lang="en-US"/>
          </a:p>
        </p:txBody>
      </p:sp>
      <p:sp>
        <p:nvSpPr>
          <p:cNvPr id="6" name="Subtitle 2"/>
          <p:cNvSpPr txBox="1">
            <a:spLocks/>
          </p:cNvSpPr>
          <p:nvPr/>
        </p:nvSpPr>
        <p:spPr>
          <a:xfrm>
            <a:off x="555987" y="5358796"/>
            <a:ext cx="5097839" cy="127382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Ar. Alina Babar</a:t>
            </a:r>
          </a:p>
          <a:p>
            <a:pPr marL="0" indent="0">
              <a:buNone/>
            </a:pPr>
            <a:r>
              <a:rPr lang="en-US" sz="2000" dirty="0" smtClean="0"/>
              <a:t>Lecture, Civil Department </a:t>
            </a:r>
          </a:p>
          <a:p>
            <a:pPr marL="0" indent="0">
              <a:buNone/>
            </a:pPr>
            <a:r>
              <a:rPr lang="en-US" sz="2000" dirty="0" smtClean="0"/>
              <a:t>Iqra National University </a:t>
            </a:r>
          </a:p>
          <a:p>
            <a:endParaRPr lang="en-US" dirty="0"/>
          </a:p>
        </p:txBody>
      </p:sp>
      <p:sp>
        <p:nvSpPr>
          <p:cNvPr id="7" name="Subtitle 2"/>
          <p:cNvSpPr txBox="1">
            <a:spLocks/>
          </p:cNvSpPr>
          <p:nvPr/>
        </p:nvSpPr>
        <p:spPr>
          <a:xfrm>
            <a:off x="8860666" y="6235744"/>
            <a:ext cx="3129567" cy="357008"/>
          </a:xfrm>
          <a:prstGeom prst="rect">
            <a:avLst/>
          </a:prstGeom>
          <a:effectLst>
            <a:outerShdw blurRad="50800" dir="14400000">
              <a:srgbClr val="000000">
                <a:alpha val="40000"/>
              </a:srgbClr>
            </a:outerShdw>
          </a:effectLst>
        </p:spPr>
        <p:txBody>
          <a:bodyPr vert="horz" lIns="68580" tIns="34290" rIns="68580" bIns="34290" rtlCol="0" anchor="t">
            <a:noAutofit/>
          </a:bodyPr>
          <a:lstStyle>
            <a:lvl1pPr marL="0" indent="0" algn="l" defTabSz="457200" rtl="0" eaLnBrk="1" latinLnBrk="0" hangingPunct="1">
              <a:spcBef>
                <a:spcPct val="20000"/>
              </a:spcBef>
              <a:spcAft>
                <a:spcPts val="600"/>
              </a:spcAft>
              <a:buClr>
                <a:schemeClr val="accent1"/>
              </a:buClr>
              <a:buFont typeface="Wingdings 2" charset="2"/>
              <a:buNone/>
              <a:defRPr sz="1800" kern="1200">
                <a:solidFill>
                  <a:schemeClr val="tx1"/>
                </a:solidFill>
                <a:latin typeface="+mn-lt"/>
                <a:ea typeface="+mn-ea"/>
                <a:cs typeface="+mn-cs"/>
              </a:defRPr>
            </a:lvl1pPr>
            <a:lvl2pPr marL="457200" indent="0" algn="ctr" defTabSz="457200" rtl="0" eaLnBrk="1" latinLnBrk="0" hangingPunct="1">
              <a:spcBef>
                <a:spcPct val="20000"/>
              </a:spcBef>
              <a:spcAft>
                <a:spcPts val="600"/>
              </a:spcAft>
              <a:buClr>
                <a:schemeClr val="accent1"/>
              </a:buClr>
              <a:buFont typeface="Wingdings 2"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1"/>
              </a:buClr>
              <a:buFont typeface="Wingdings 2"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9pPr>
          </a:lstStyle>
          <a:p>
            <a:r>
              <a:rPr lang="en-US" dirty="0">
                <a:latin typeface="Bahnschrift Light" panose="020B0502040204020203" pitchFamily="34" charset="0"/>
              </a:rPr>
              <a:t>alinababar1992@gmail.com</a:t>
            </a:r>
          </a:p>
        </p:txBody>
      </p:sp>
    </p:spTree>
    <p:extLst>
      <p:ext uri="{BB962C8B-B14F-4D97-AF65-F5344CB8AC3E}">
        <p14:creationId xmlns:p14="http://schemas.microsoft.com/office/powerpoint/2010/main" val="2731979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5"/>
          <p:cNvSpPr>
            <a:spLocks noGrp="1" noChangeArrowheads="1"/>
          </p:cNvSpPr>
          <p:nvPr>
            <p:ph type="title"/>
          </p:nvPr>
        </p:nvSpPr>
        <p:spPr/>
        <p:txBody>
          <a:bodyPr/>
          <a:lstStyle/>
          <a:p>
            <a:pPr eaLnBrk="1" hangingPunct="1"/>
            <a:r>
              <a:rPr lang="en-US" smtClean="0"/>
              <a:t>Special Function Keys</a:t>
            </a:r>
            <a:endParaRPr lang="de-DE" smtClean="0"/>
          </a:p>
        </p:txBody>
      </p:sp>
      <p:pic>
        <p:nvPicPr>
          <p:cNvPr id="19463" name="Picture 6" descr="MCBS01883_0000[1]"/>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5861411" y="1690688"/>
            <a:ext cx="877888" cy="882650"/>
          </a:xfrm>
        </p:spPr>
      </p:pic>
      <p:sp>
        <p:nvSpPr>
          <p:cNvPr id="2" name="Slide Number Placeholder 1"/>
          <p:cNvSpPr>
            <a:spLocks noGrp="1"/>
          </p:cNvSpPr>
          <p:nvPr>
            <p:ph type="sldNum" sz="quarter" idx="12"/>
          </p:nvPr>
        </p:nvSpPr>
        <p:spPr/>
        <p:txBody>
          <a:bodyPr/>
          <a:lstStyle/>
          <a:p>
            <a:fld id="{78B03704-7105-4259-838F-299A504316A9}" type="slidenum">
              <a:rPr lang="en-US" smtClean="0"/>
              <a:t>10</a:t>
            </a:fld>
            <a:endParaRPr lang="en-US"/>
          </a:p>
        </p:txBody>
      </p:sp>
      <p:sp>
        <p:nvSpPr>
          <p:cNvPr id="19461" name="Rectangle 6"/>
          <p:cNvSpPr txBox="1">
            <a:spLocks noChangeArrowheads="1"/>
          </p:cNvSpPr>
          <p:nvPr/>
        </p:nvSpPr>
        <p:spPr bwMode="auto">
          <a:xfrm>
            <a:off x="978045" y="1423990"/>
            <a:ext cx="4508355" cy="367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90000" rIns="72000" bIns="90000"/>
          <a:lstStyle>
            <a:lvl1pPr marL="347663" indent="-347663" defTabSz="801688">
              <a:defRPr>
                <a:solidFill>
                  <a:schemeClr val="tx1"/>
                </a:solidFill>
                <a:latin typeface="Arial" panose="020B0604020202020204" pitchFamily="34" charset="0"/>
              </a:defRPr>
            </a:lvl1pPr>
            <a:lvl2pPr marL="742950" indent="-285750" defTabSz="801688">
              <a:defRPr>
                <a:solidFill>
                  <a:schemeClr val="tx1"/>
                </a:solidFill>
                <a:latin typeface="Arial" panose="020B0604020202020204" pitchFamily="34" charset="0"/>
              </a:defRPr>
            </a:lvl2pPr>
            <a:lvl3pPr marL="1143000" indent="-228600" defTabSz="801688">
              <a:defRPr>
                <a:solidFill>
                  <a:schemeClr val="tx1"/>
                </a:solidFill>
                <a:latin typeface="Arial" panose="020B0604020202020204" pitchFamily="34" charset="0"/>
              </a:defRPr>
            </a:lvl3pPr>
            <a:lvl4pPr marL="1600200" indent="-228600" defTabSz="801688">
              <a:defRPr>
                <a:solidFill>
                  <a:schemeClr val="tx1"/>
                </a:solidFill>
                <a:latin typeface="Arial" panose="020B0604020202020204" pitchFamily="34" charset="0"/>
              </a:defRPr>
            </a:lvl4pPr>
            <a:lvl5pPr marL="2057400" indent="-228600" defTabSz="801688">
              <a:defRPr>
                <a:solidFill>
                  <a:schemeClr val="tx1"/>
                </a:solidFill>
                <a:latin typeface="Arial" panose="020B0604020202020204" pitchFamily="34" charset="0"/>
              </a:defRPr>
            </a:lvl5pPr>
            <a:lvl6pPr marL="2514600" indent="-228600" defTabSz="801688" eaLnBrk="0" fontAlgn="base" hangingPunct="0">
              <a:spcBef>
                <a:spcPct val="0"/>
              </a:spcBef>
              <a:spcAft>
                <a:spcPct val="0"/>
              </a:spcAft>
              <a:defRPr>
                <a:solidFill>
                  <a:schemeClr val="tx1"/>
                </a:solidFill>
                <a:latin typeface="Arial" panose="020B0604020202020204" pitchFamily="34" charset="0"/>
              </a:defRPr>
            </a:lvl6pPr>
            <a:lvl7pPr marL="2971800" indent="-228600" defTabSz="801688" eaLnBrk="0" fontAlgn="base" hangingPunct="0">
              <a:spcBef>
                <a:spcPct val="0"/>
              </a:spcBef>
              <a:spcAft>
                <a:spcPct val="0"/>
              </a:spcAft>
              <a:defRPr>
                <a:solidFill>
                  <a:schemeClr val="tx1"/>
                </a:solidFill>
                <a:latin typeface="Arial" panose="020B0604020202020204" pitchFamily="34" charset="0"/>
              </a:defRPr>
            </a:lvl7pPr>
            <a:lvl8pPr marL="3429000" indent="-228600" defTabSz="801688" eaLnBrk="0" fontAlgn="base" hangingPunct="0">
              <a:spcBef>
                <a:spcPct val="0"/>
              </a:spcBef>
              <a:spcAft>
                <a:spcPct val="0"/>
              </a:spcAft>
              <a:defRPr>
                <a:solidFill>
                  <a:schemeClr val="tx1"/>
                </a:solidFill>
                <a:latin typeface="Arial" panose="020B0604020202020204" pitchFamily="34" charset="0"/>
              </a:defRPr>
            </a:lvl8pPr>
            <a:lvl9pPr marL="3886200" indent="-228600" defTabSz="801688" eaLnBrk="0" fontAlgn="base" hangingPunct="0">
              <a:spcBef>
                <a:spcPct val="0"/>
              </a:spcBef>
              <a:spcAft>
                <a:spcPct val="0"/>
              </a:spcAft>
              <a:defRPr>
                <a:solidFill>
                  <a:schemeClr val="tx1"/>
                </a:solidFill>
                <a:latin typeface="Arial" panose="020B0604020202020204" pitchFamily="34" charset="0"/>
              </a:defRPr>
            </a:lvl9pPr>
          </a:lstStyle>
          <a:p>
            <a:pPr>
              <a:lnSpc>
                <a:spcPct val="200000"/>
              </a:lnSpc>
              <a:spcBef>
                <a:spcPct val="75000"/>
              </a:spcBef>
              <a:buClr>
                <a:schemeClr val="hlink"/>
              </a:buClr>
              <a:buSzPct val="90000"/>
              <a:buFont typeface="Wingdings" panose="05000000000000000000" pitchFamily="2" charset="2"/>
              <a:buChar char="p"/>
            </a:pPr>
            <a:r>
              <a:rPr lang="en-US" sz="2000" b="1" dirty="0">
                <a:solidFill>
                  <a:srgbClr val="FF0000"/>
                </a:solidFill>
                <a:latin typeface="Times New Roman" panose="02020603050405020304" pitchFamily="18" charset="0"/>
                <a:cs typeface="Times New Roman" panose="02020603050405020304" pitchFamily="18" charset="0"/>
              </a:rPr>
              <a:t>ESC</a:t>
            </a:r>
            <a:r>
              <a:rPr lang="en-US" sz="2000" dirty="0">
                <a:latin typeface="Times New Roman" panose="02020603050405020304" pitchFamily="18" charset="0"/>
                <a:cs typeface="Times New Roman" panose="02020603050405020304" pitchFamily="18" charset="0"/>
              </a:rPr>
              <a:t>- Cancels the current command, menu, or dialog box.</a:t>
            </a:r>
          </a:p>
          <a:p>
            <a:pPr>
              <a:lnSpc>
                <a:spcPct val="200000"/>
              </a:lnSpc>
              <a:spcBef>
                <a:spcPct val="75000"/>
              </a:spcBef>
              <a:buClr>
                <a:schemeClr val="hlink"/>
              </a:buClr>
              <a:buSzPct val="90000"/>
              <a:buFont typeface="Wingdings" panose="05000000000000000000" pitchFamily="2" charset="2"/>
              <a:buChar char="p"/>
            </a:pPr>
            <a:r>
              <a:rPr lang="en-US" sz="2000" b="1" dirty="0">
                <a:solidFill>
                  <a:srgbClr val="FF0000"/>
                </a:solidFill>
                <a:latin typeface="Times New Roman" panose="02020603050405020304" pitchFamily="18" charset="0"/>
                <a:cs typeface="Times New Roman" panose="02020603050405020304" pitchFamily="18" charset="0"/>
              </a:rPr>
              <a:t>ENTER</a:t>
            </a:r>
            <a:r>
              <a:rPr lang="en-US" sz="2000" dirty="0">
                <a:latin typeface="Times New Roman" panose="02020603050405020304" pitchFamily="18" charset="0"/>
                <a:cs typeface="Times New Roman" panose="02020603050405020304" pitchFamily="18" charset="0"/>
              </a:rPr>
              <a:t>- Ends a command; or will repeat the previous command if the command line is blank</a:t>
            </a:r>
          </a:p>
          <a:p>
            <a:pPr>
              <a:lnSpc>
                <a:spcPct val="200000"/>
              </a:lnSpc>
              <a:spcBef>
                <a:spcPct val="75000"/>
              </a:spcBef>
              <a:buClr>
                <a:schemeClr val="hlink"/>
              </a:buClr>
              <a:buSzPct val="90000"/>
              <a:buFont typeface="Wingdings" panose="05000000000000000000" pitchFamily="2" charset="2"/>
              <a:buChar char="p"/>
            </a:pPr>
            <a:r>
              <a:rPr lang="en-US" sz="2000" b="1" dirty="0">
                <a:solidFill>
                  <a:srgbClr val="FF0000"/>
                </a:solidFill>
                <a:latin typeface="Times New Roman" panose="02020603050405020304" pitchFamily="18" charset="0"/>
                <a:cs typeface="Times New Roman" panose="02020603050405020304" pitchFamily="18" charset="0"/>
              </a:rPr>
              <a:t>SPACE BAR</a:t>
            </a:r>
            <a:r>
              <a:rPr lang="en-US" sz="2000" b="1"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Same as the </a:t>
            </a:r>
            <a:r>
              <a:rPr lang="en-US" sz="2000" dirty="0" smtClean="0">
                <a:latin typeface="Times New Roman" panose="02020603050405020304" pitchFamily="18" charset="0"/>
                <a:cs typeface="Times New Roman" panose="02020603050405020304" pitchFamily="18" charset="0"/>
              </a:rPr>
              <a:t>enter </a:t>
            </a:r>
            <a:r>
              <a:rPr lang="en-US" sz="2000" dirty="0">
                <a:latin typeface="Times New Roman" panose="02020603050405020304" pitchFamily="18" charset="0"/>
                <a:cs typeface="Times New Roman" panose="02020603050405020304" pitchFamily="18" charset="0"/>
              </a:rPr>
              <a:t>key except when entering text.</a:t>
            </a:r>
          </a:p>
          <a:p>
            <a:pPr>
              <a:lnSpc>
                <a:spcPct val="200000"/>
              </a:lnSpc>
              <a:spcBef>
                <a:spcPct val="75000"/>
              </a:spcBef>
              <a:buClr>
                <a:schemeClr val="hlink"/>
              </a:buClr>
              <a:buSzPct val="90000"/>
              <a:buFont typeface="Wingdings" panose="05000000000000000000" pitchFamily="2" charset="2"/>
              <a:buChar char="p"/>
            </a:pPr>
            <a:endParaRPr lang="en-US" sz="2000" dirty="0">
              <a:latin typeface="Times New Roman" panose="02020603050405020304" pitchFamily="18" charset="0"/>
              <a:cs typeface="Times New Roman" panose="02020603050405020304" pitchFamily="18" charset="0"/>
            </a:endParaRPr>
          </a:p>
          <a:p>
            <a:pPr>
              <a:lnSpc>
                <a:spcPct val="200000"/>
              </a:lnSpc>
              <a:spcBef>
                <a:spcPct val="75000"/>
              </a:spcBef>
              <a:buClr>
                <a:schemeClr val="hlink"/>
              </a:buClr>
              <a:buSzPct val="90000"/>
              <a:buFont typeface="Wingdings" panose="05000000000000000000" pitchFamily="2" charset="2"/>
              <a:buChar char="p"/>
            </a:pPr>
            <a:endParaRPr lang="en-US" sz="2000" dirty="0">
              <a:latin typeface="Times New Roman" panose="02020603050405020304" pitchFamily="18" charset="0"/>
              <a:cs typeface="Times New Roman" panose="02020603050405020304" pitchFamily="18" charset="0"/>
            </a:endParaRPr>
          </a:p>
        </p:txBody>
      </p:sp>
      <p:pic>
        <p:nvPicPr>
          <p:cNvPr id="19462" name="Picture 7" descr="MPj0316531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5689" y="2728120"/>
            <a:ext cx="2706203" cy="180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Picture 8" descr="MPj0408997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01892" y="875506"/>
            <a:ext cx="3990109" cy="5985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08955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5"/>
          <p:cNvSpPr>
            <a:spLocks noGrp="1" noChangeArrowheads="1"/>
          </p:cNvSpPr>
          <p:nvPr>
            <p:ph type="title"/>
          </p:nvPr>
        </p:nvSpPr>
        <p:spPr>
          <a:xfrm>
            <a:off x="609599" y="152718"/>
            <a:ext cx="8817735" cy="1371600"/>
          </a:xfrm>
        </p:spPr>
        <p:txBody>
          <a:bodyPr/>
          <a:lstStyle/>
          <a:p>
            <a:r>
              <a:rPr lang="en-US" smtClean="0"/>
              <a:t>Coordinate Display (Ctrl+I)</a:t>
            </a:r>
            <a:endParaRPr lang="de-DE" dirty="0" smtClean="0"/>
          </a:p>
        </p:txBody>
      </p:sp>
      <p:sp>
        <p:nvSpPr>
          <p:cNvPr id="5" name="Content Placeholder 4"/>
          <p:cNvSpPr>
            <a:spLocks noGrp="1"/>
          </p:cNvSpPr>
          <p:nvPr>
            <p:ph idx="1"/>
          </p:nvPr>
        </p:nvSpPr>
        <p:spPr/>
        <p:txBody>
          <a:bodyPr/>
          <a:lstStyle/>
          <a:p>
            <a:pPr lvl="1">
              <a:lnSpc>
                <a:spcPct val="200000"/>
              </a:lnSpc>
              <a:spcBef>
                <a:spcPct val="75000"/>
              </a:spcBef>
              <a:buClr>
                <a:schemeClr val="hlink"/>
              </a:buClr>
              <a:buSzPct val="90000"/>
              <a:buFont typeface="Wingdings" panose="05000000000000000000" pitchFamily="2" charset="2"/>
              <a:buChar char="p"/>
            </a:pPr>
            <a:r>
              <a:rPr lang="en-US" dirty="0" smtClean="0">
                <a:latin typeface="Times New Roman" panose="02020603050405020304" pitchFamily="18" charset="0"/>
                <a:cs typeface="Times New Roman" panose="02020603050405020304" pitchFamily="18" charset="0"/>
              </a:rPr>
              <a:t>In the ABSOLUTE mode: Displays the location of the crosshairs/ cursor in reference to the origin. The first number represents the horizontal (x axis) and the second number represents the vertical (y axis).</a:t>
            </a:r>
          </a:p>
          <a:p>
            <a:pPr lvl="1">
              <a:lnSpc>
                <a:spcPct val="200000"/>
              </a:lnSpc>
              <a:spcBef>
                <a:spcPct val="75000"/>
              </a:spcBef>
              <a:buClr>
                <a:schemeClr val="hlink"/>
              </a:buClr>
              <a:buSzPct val="90000"/>
              <a:buFont typeface="Wingdings" panose="05000000000000000000" pitchFamily="2" charset="2"/>
              <a:buChar char="p"/>
            </a:pPr>
            <a:r>
              <a:rPr lang="en-US" dirty="0" smtClean="0">
                <a:latin typeface="Times New Roman" panose="02020603050405020304" pitchFamily="18" charset="0"/>
                <a:cs typeface="Times New Roman" panose="02020603050405020304" pitchFamily="18" charset="0"/>
              </a:rPr>
              <a:t>In RELATIVE POLAR mode: displays the distance and angle of the cursor from the last point entered.</a:t>
            </a:r>
          </a:p>
          <a:p>
            <a:pPr>
              <a:lnSpc>
                <a:spcPct val="200000"/>
              </a:lnSpc>
              <a:spcBef>
                <a:spcPct val="75000"/>
              </a:spcBef>
              <a:buClr>
                <a:schemeClr val="hlink"/>
              </a:buClr>
              <a:buSzPct val="90000"/>
              <a:buFont typeface="Wingdings" panose="05000000000000000000" pitchFamily="2" charset="2"/>
              <a:buChar char="p"/>
            </a:pPr>
            <a:endParaRPr lang="en-US" dirty="0" smtClean="0">
              <a:latin typeface="Times New Roman" panose="02020603050405020304" pitchFamily="18"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78B03704-7105-4259-838F-299A504316A9}" type="slidenum">
              <a:rPr lang="en-US" smtClean="0"/>
              <a:pPr/>
              <a:t>11</a:t>
            </a:fld>
            <a:endParaRPr lang="en-US"/>
          </a:p>
        </p:txBody>
      </p:sp>
    </p:spTree>
    <p:extLst>
      <p:ext uri="{BB962C8B-B14F-4D97-AF65-F5344CB8AC3E}">
        <p14:creationId xmlns:p14="http://schemas.microsoft.com/office/powerpoint/2010/main" val="3763527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OSNAP </a:t>
            </a:r>
            <a:r>
              <a:rPr lang="en-US" dirty="0">
                <a:cs typeface="Times New Roman" panose="02020603050405020304" pitchFamily="18" charset="0"/>
              </a:rPr>
              <a:t>(F3</a:t>
            </a:r>
            <a:r>
              <a:rPr lang="en-US" dirty="0" smtClean="0">
                <a:cs typeface="Times New Roman" panose="02020603050405020304" pitchFamily="18" charset="0"/>
              </a:rPr>
              <a:t>)</a:t>
            </a:r>
            <a:endParaRPr lang="en-US" dirty="0"/>
          </a:p>
        </p:txBody>
      </p:sp>
      <p:sp>
        <p:nvSpPr>
          <p:cNvPr id="3" name="Content Placeholder 2"/>
          <p:cNvSpPr>
            <a:spLocks noGrp="1"/>
          </p:cNvSpPr>
          <p:nvPr>
            <p:ph idx="1"/>
          </p:nvPr>
        </p:nvSpPr>
        <p:spPr>
          <a:xfrm>
            <a:off x="609600" y="1738649"/>
            <a:ext cx="5425373" cy="4546242"/>
          </a:xfrm>
        </p:spPr>
        <p:txBody>
          <a:bodyPr>
            <a:normAutofit/>
          </a:bodyPr>
          <a:lstStyle/>
          <a:p>
            <a:r>
              <a:rPr lang="en-US" dirty="0" err="1" smtClean="0"/>
              <a:t>Osnap</a:t>
            </a:r>
            <a:r>
              <a:rPr lang="en-US" dirty="0" smtClean="0"/>
              <a:t> (Object Snap) settings make it easier to select a 2d object’s points;</a:t>
            </a:r>
          </a:p>
          <a:p>
            <a:pPr lvl="1"/>
            <a:r>
              <a:rPr lang="en-US" dirty="0" smtClean="0"/>
              <a:t>Endpoint</a:t>
            </a:r>
          </a:p>
          <a:p>
            <a:pPr lvl="1"/>
            <a:r>
              <a:rPr lang="en-US" dirty="0" smtClean="0"/>
              <a:t>Midpoint</a:t>
            </a:r>
          </a:p>
          <a:p>
            <a:pPr lvl="1"/>
            <a:r>
              <a:rPr lang="en-US" dirty="0" smtClean="0"/>
              <a:t>Perpendicular</a:t>
            </a:r>
          </a:p>
          <a:p>
            <a:pPr lvl="1"/>
            <a:r>
              <a:rPr lang="en-US" dirty="0" smtClean="0"/>
              <a:t>Center</a:t>
            </a:r>
            <a:endParaRPr lang="tr-TR" dirty="0" smtClean="0"/>
          </a:p>
          <a:p>
            <a:pPr lvl="1"/>
            <a:r>
              <a:rPr lang="tr-TR" dirty="0" smtClean="0"/>
              <a:t>İntersection</a:t>
            </a:r>
          </a:p>
          <a:p>
            <a:r>
              <a:rPr lang="tr-TR" dirty="0" smtClean="0"/>
              <a:t>Osnap will be active when </a:t>
            </a:r>
          </a:p>
          <a:p>
            <a:r>
              <a:rPr lang="en-US" dirty="0" smtClean="0"/>
              <a:t>     </a:t>
            </a:r>
            <a:r>
              <a:rPr lang="tr-TR" dirty="0" smtClean="0"/>
              <a:t>AutoCAD is expecting you to </a:t>
            </a:r>
          </a:p>
          <a:p>
            <a:r>
              <a:rPr lang="en-US" dirty="0" smtClean="0"/>
              <a:t>     </a:t>
            </a:r>
            <a:r>
              <a:rPr lang="tr-TR" dirty="0" smtClean="0"/>
              <a:t>pick a point on the working area</a:t>
            </a:r>
          </a:p>
          <a:p>
            <a:r>
              <a:rPr lang="tr-TR" dirty="0" smtClean="0"/>
              <a:t>Type osnap on your command </a:t>
            </a:r>
            <a:r>
              <a:rPr lang="en-US" dirty="0" smtClean="0"/>
              <a:t>area</a:t>
            </a:r>
            <a:endParaRPr lang="tr-TR" dirty="0" smtClean="0"/>
          </a:p>
          <a:p>
            <a:endParaRPr lang="en-US" dirty="0"/>
          </a:p>
        </p:txBody>
      </p:sp>
      <p:pic>
        <p:nvPicPr>
          <p:cNvPr id="4" name="Picture 4" descr="osn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4973" y="978795"/>
            <a:ext cx="5790787" cy="5203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524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5"/>
          <p:cNvSpPr>
            <a:spLocks noGrp="1" noChangeArrowheads="1"/>
          </p:cNvSpPr>
          <p:nvPr>
            <p:ph type="title"/>
          </p:nvPr>
        </p:nvSpPr>
        <p:spPr>
          <a:xfrm>
            <a:off x="746974" y="152718"/>
            <a:ext cx="7584225" cy="1371600"/>
          </a:xfrm>
        </p:spPr>
        <p:txBody>
          <a:bodyPr/>
          <a:lstStyle/>
          <a:p>
            <a:pPr eaLnBrk="1" hangingPunct="1"/>
            <a:r>
              <a:rPr lang="en-US" dirty="0" smtClean="0"/>
              <a:t>GRID (F7)</a:t>
            </a:r>
            <a:endParaRPr lang="de-DE" dirty="0" smtClean="0"/>
          </a:p>
        </p:txBody>
      </p:sp>
      <p:sp>
        <p:nvSpPr>
          <p:cNvPr id="2" name="Slide Number Placeholder 1"/>
          <p:cNvSpPr>
            <a:spLocks noGrp="1"/>
          </p:cNvSpPr>
          <p:nvPr>
            <p:ph type="sldNum" sz="quarter" idx="12"/>
          </p:nvPr>
        </p:nvSpPr>
        <p:spPr/>
        <p:txBody>
          <a:bodyPr/>
          <a:lstStyle/>
          <a:p>
            <a:fld id="{78B03704-7105-4259-838F-299A504316A9}" type="slidenum">
              <a:rPr lang="en-US" smtClean="0"/>
              <a:t>13</a:t>
            </a:fld>
            <a:endParaRPr lang="en-US" dirty="0"/>
          </a:p>
        </p:txBody>
      </p:sp>
      <p:sp>
        <p:nvSpPr>
          <p:cNvPr id="22533" name="Rectangle 6"/>
          <p:cNvSpPr txBox="1">
            <a:spLocks noChangeArrowheads="1"/>
          </p:cNvSpPr>
          <p:nvPr/>
        </p:nvSpPr>
        <p:spPr bwMode="auto">
          <a:xfrm>
            <a:off x="838200" y="1383506"/>
            <a:ext cx="10647219"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90000" rIns="72000" bIns="90000"/>
          <a:lstStyle>
            <a:lvl1pPr marL="347663" indent="-347663" defTabSz="801688">
              <a:defRPr>
                <a:solidFill>
                  <a:schemeClr val="tx1"/>
                </a:solidFill>
                <a:latin typeface="Arial" panose="020B0604020202020204" pitchFamily="34" charset="0"/>
              </a:defRPr>
            </a:lvl1pPr>
            <a:lvl2pPr marL="347663" indent="-347663" defTabSz="801688">
              <a:defRPr>
                <a:solidFill>
                  <a:schemeClr val="tx1"/>
                </a:solidFill>
                <a:latin typeface="Arial" panose="020B0604020202020204" pitchFamily="34" charset="0"/>
              </a:defRPr>
            </a:lvl2pPr>
            <a:lvl3pPr marL="1143000" indent="-228600" defTabSz="801688">
              <a:defRPr>
                <a:solidFill>
                  <a:schemeClr val="tx1"/>
                </a:solidFill>
                <a:latin typeface="Arial" panose="020B0604020202020204" pitchFamily="34" charset="0"/>
              </a:defRPr>
            </a:lvl3pPr>
            <a:lvl4pPr marL="1600200" indent="-228600" defTabSz="801688">
              <a:defRPr>
                <a:solidFill>
                  <a:schemeClr val="tx1"/>
                </a:solidFill>
                <a:latin typeface="Arial" panose="020B0604020202020204" pitchFamily="34" charset="0"/>
              </a:defRPr>
            </a:lvl4pPr>
            <a:lvl5pPr marL="2057400" indent="-228600" defTabSz="801688">
              <a:defRPr>
                <a:solidFill>
                  <a:schemeClr val="tx1"/>
                </a:solidFill>
                <a:latin typeface="Arial" panose="020B0604020202020204" pitchFamily="34" charset="0"/>
              </a:defRPr>
            </a:lvl5pPr>
            <a:lvl6pPr marL="2514600" indent="-228600" defTabSz="801688" eaLnBrk="0" fontAlgn="base" hangingPunct="0">
              <a:spcBef>
                <a:spcPct val="0"/>
              </a:spcBef>
              <a:spcAft>
                <a:spcPct val="0"/>
              </a:spcAft>
              <a:defRPr>
                <a:solidFill>
                  <a:schemeClr val="tx1"/>
                </a:solidFill>
                <a:latin typeface="Arial" panose="020B0604020202020204" pitchFamily="34" charset="0"/>
              </a:defRPr>
            </a:lvl6pPr>
            <a:lvl7pPr marL="2971800" indent="-228600" defTabSz="801688" eaLnBrk="0" fontAlgn="base" hangingPunct="0">
              <a:spcBef>
                <a:spcPct val="0"/>
              </a:spcBef>
              <a:spcAft>
                <a:spcPct val="0"/>
              </a:spcAft>
              <a:defRPr>
                <a:solidFill>
                  <a:schemeClr val="tx1"/>
                </a:solidFill>
                <a:latin typeface="Arial" panose="020B0604020202020204" pitchFamily="34" charset="0"/>
              </a:defRPr>
            </a:lvl7pPr>
            <a:lvl8pPr marL="3429000" indent="-228600" defTabSz="801688" eaLnBrk="0" fontAlgn="base" hangingPunct="0">
              <a:spcBef>
                <a:spcPct val="0"/>
              </a:spcBef>
              <a:spcAft>
                <a:spcPct val="0"/>
              </a:spcAft>
              <a:defRPr>
                <a:solidFill>
                  <a:schemeClr val="tx1"/>
                </a:solidFill>
                <a:latin typeface="Arial" panose="020B0604020202020204" pitchFamily="34" charset="0"/>
              </a:defRPr>
            </a:lvl8pPr>
            <a:lvl9pPr marL="3886200" indent="-228600" defTabSz="801688" eaLnBrk="0" fontAlgn="base" hangingPunct="0">
              <a:spcBef>
                <a:spcPct val="0"/>
              </a:spcBef>
              <a:spcAft>
                <a:spcPct val="0"/>
              </a:spcAft>
              <a:defRPr>
                <a:solidFill>
                  <a:schemeClr val="tx1"/>
                </a:solidFill>
                <a:latin typeface="Arial" panose="020B0604020202020204" pitchFamily="34" charset="0"/>
              </a:defRPr>
            </a:lvl9pPr>
          </a:lstStyle>
          <a:p>
            <a:pPr marL="0" lvl="1" indent="0">
              <a:lnSpc>
                <a:spcPct val="150000"/>
              </a:lnSpc>
              <a:spcBef>
                <a:spcPct val="75000"/>
              </a:spcBef>
              <a:buClr>
                <a:schemeClr val="hlink"/>
              </a:buClr>
              <a:buSzPct val="90000"/>
            </a:pPr>
            <a:r>
              <a:rPr lang="en-US" b="1" dirty="0">
                <a:latin typeface="+mn-lt"/>
                <a:cs typeface="Times New Roman" panose="02020603050405020304" pitchFamily="18" charset="0"/>
              </a:rPr>
              <a:t>The grid is merely a visual “drawing aid”. The default spacing is 1 unit. You may change the grid spacing at any time using: TOOLS/DRAFTING </a:t>
            </a:r>
            <a:r>
              <a:rPr lang="en-US" b="1" dirty="0" smtClean="0">
                <a:latin typeface="+mn-lt"/>
                <a:cs typeface="Times New Roman" panose="02020603050405020304" pitchFamily="18" charset="0"/>
              </a:rPr>
              <a:t>SETTINGS</a:t>
            </a:r>
            <a:endParaRPr lang="en-US" sz="1600" b="1" dirty="0">
              <a:latin typeface="+mn-lt"/>
              <a:cs typeface="Times New Roman" panose="02020603050405020304" pitchFamily="18" charset="0"/>
            </a:endParaRPr>
          </a:p>
        </p:txBody>
      </p:sp>
      <p:sp>
        <p:nvSpPr>
          <p:cNvPr id="6" name="Rectangle 5"/>
          <p:cNvSpPr txBox="1">
            <a:spLocks noChangeArrowheads="1"/>
          </p:cNvSpPr>
          <p:nvPr/>
        </p:nvSpPr>
        <p:spPr bwMode="auto">
          <a:xfrm>
            <a:off x="838200" y="2796383"/>
            <a:ext cx="10647219" cy="897731"/>
          </a:xfrm>
          <a:prstGeom prst="rect">
            <a:avLst/>
          </a:prstGeom>
          <a:noFill/>
          <a:ln w="9525">
            <a:noFill/>
            <a:miter lim="800000"/>
            <a:headEnd/>
            <a:tailEnd/>
          </a:ln>
          <a:effectLst/>
        </p:spPr>
        <p:txBody>
          <a:bodyPr lIns="0" rIns="0"/>
          <a:lstStyle/>
          <a:p>
            <a:pPr eaLnBrk="1" hangingPunct="1">
              <a:defRPr/>
            </a:pPr>
            <a:r>
              <a:rPr lang="en-US" sz="4000" dirty="0">
                <a:solidFill>
                  <a:schemeClr val="tx2"/>
                </a:solidFill>
                <a:latin typeface="+mj-lt"/>
                <a:cs typeface="Times New Roman" panose="02020603050405020304" pitchFamily="18" charset="0"/>
              </a:rPr>
              <a:t>ORTHO (F8)</a:t>
            </a:r>
            <a:endParaRPr lang="de-DE" sz="4000" kern="0" dirty="0">
              <a:solidFill>
                <a:schemeClr val="tx2"/>
              </a:solidFill>
              <a:latin typeface="+mj-lt"/>
              <a:ea typeface="+mj-ea"/>
              <a:cs typeface="Times New Roman" panose="02020603050405020304" pitchFamily="18" charset="0"/>
            </a:endParaRPr>
          </a:p>
        </p:txBody>
      </p:sp>
      <p:sp>
        <p:nvSpPr>
          <p:cNvPr id="22535" name="Rectangle 6"/>
          <p:cNvSpPr txBox="1">
            <a:spLocks noChangeArrowheads="1"/>
          </p:cNvSpPr>
          <p:nvPr/>
        </p:nvSpPr>
        <p:spPr bwMode="auto">
          <a:xfrm>
            <a:off x="838200" y="3660778"/>
            <a:ext cx="10647219"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90000" rIns="72000" bIns="90000"/>
          <a:lstStyle>
            <a:lvl1pPr marL="347663" indent="-347663" defTabSz="801688">
              <a:defRPr>
                <a:solidFill>
                  <a:schemeClr val="tx1"/>
                </a:solidFill>
                <a:latin typeface="Arial" panose="020B0604020202020204" pitchFamily="34" charset="0"/>
              </a:defRPr>
            </a:lvl1pPr>
            <a:lvl2pPr marL="347663" indent="-347663" defTabSz="801688">
              <a:defRPr>
                <a:solidFill>
                  <a:schemeClr val="tx1"/>
                </a:solidFill>
                <a:latin typeface="Arial" panose="020B0604020202020204" pitchFamily="34" charset="0"/>
              </a:defRPr>
            </a:lvl2pPr>
            <a:lvl3pPr marL="1143000" indent="-228600" defTabSz="801688">
              <a:defRPr>
                <a:solidFill>
                  <a:schemeClr val="tx1"/>
                </a:solidFill>
                <a:latin typeface="Arial" panose="020B0604020202020204" pitchFamily="34" charset="0"/>
              </a:defRPr>
            </a:lvl3pPr>
            <a:lvl4pPr marL="1600200" indent="-228600" defTabSz="801688">
              <a:defRPr>
                <a:solidFill>
                  <a:schemeClr val="tx1"/>
                </a:solidFill>
                <a:latin typeface="Arial" panose="020B0604020202020204" pitchFamily="34" charset="0"/>
              </a:defRPr>
            </a:lvl4pPr>
            <a:lvl5pPr marL="2057400" indent="-228600" defTabSz="801688">
              <a:defRPr>
                <a:solidFill>
                  <a:schemeClr val="tx1"/>
                </a:solidFill>
                <a:latin typeface="Arial" panose="020B0604020202020204" pitchFamily="34" charset="0"/>
              </a:defRPr>
            </a:lvl5pPr>
            <a:lvl6pPr marL="2514600" indent="-228600" defTabSz="801688" eaLnBrk="0" fontAlgn="base" hangingPunct="0">
              <a:spcBef>
                <a:spcPct val="0"/>
              </a:spcBef>
              <a:spcAft>
                <a:spcPct val="0"/>
              </a:spcAft>
              <a:defRPr>
                <a:solidFill>
                  <a:schemeClr val="tx1"/>
                </a:solidFill>
                <a:latin typeface="Arial" panose="020B0604020202020204" pitchFamily="34" charset="0"/>
              </a:defRPr>
            </a:lvl6pPr>
            <a:lvl7pPr marL="2971800" indent="-228600" defTabSz="801688" eaLnBrk="0" fontAlgn="base" hangingPunct="0">
              <a:spcBef>
                <a:spcPct val="0"/>
              </a:spcBef>
              <a:spcAft>
                <a:spcPct val="0"/>
              </a:spcAft>
              <a:defRPr>
                <a:solidFill>
                  <a:schemeClr val="tx1"/>
                </a:solidFill>
                <a:latin typeface="Arial" panose="020B0604020202020204" pitchFamily="34" charset="0"/>
              </a:defRPr>
            </a:lvl7pPr>
            <a:lvl8pPr marL="3429000" indent="-228600" defTabSz="801688" eaLnBrk="0" fontAlgn="base" hangingPunct="0">
              <a:spcBef>
                <a:spcPct val="0"/>
              </a:spcBef>
              <a:spcAft>
                <a:spcPct val="0"/>
              </a:spcAft>
              <a:defRPr>
                <a:solidFill>
                  <a:schemeClr val="tx1"/>
                </a:solidFill>
                <a:latin typeface="Arial" panose="020B0604020202020204" pitchFamily="34" charset="0"/>
              </a:defRPr>
            </a:lvl8pPr>
            <a:lvl9pPr marL="3886200" indent="-228600" defTabSz="801688" eaLnBrk="0" fontAlgn="base" hangingPunct="0">
              <a:spcBef>
                <a:spcPct val="0"/>
              </a:spcBef>
              <a:spcAft>
                <a:spcPct val="0"/>
              </a:spcAft>
              <a:defRPr>
                <a:solidFill>
                  <a:schemeClr val="tx1"/>
                </a:solidFill>
                <a:latin typeface="Arial" panose="020B0604020202020204" pitchFamily="34" charset="0"/>
              </a:defRPr>
            </a:lvl9pPr>
          </a:lstStyle>
          <a:p>
            <a:pPr marL="0" lvl="1" indent="0">
              <a:lnSpc>
                <a:spcPct val="150000"/>
              </a:lnSpc>
              <a:spcBef>
                <a:spcPct val="75000"/>
              </a:spcBef>
              <a:buClr>
                <a:schemeClr val="hlink"/>
              </a:buClr>
              <a:buSzPct val="90000"/>
            </a:pPr>
            <a:r>
              <a:rPr lang="en-US" b="1" dirty="0">
                <a:latin typeface="+mn-lt"/>
                <a:cs typeface="Times New Roman" panose="02020603050405020304" pitchFamily="18" charset="0"/>
              </a:rPr>
              <a:t>When ORTHO is ON, the cursor movement is restricted to horizontal or vertical. When ORTHO is OFF, the cursor is free to move</a:t>
            </a:r>
            <a:r>
              <a:rPr lang="en-US" b="1" dirty="0" smtClean="0">
                <a:latin typeface="+mn-lt"/>
                <a:cs typeface="Times New Roman" panose="02020603050405020304" pitchFamily="18" charset="0"/>
              </a:rPr>
              <a:t>.</a:t>
            </a:r>
            <a:endParaRPr lang="en-US" sz="1600" b="1" dirty="0">
              <a:latin typeface="+mn-lt"/>
              <a:cs typeface="Times New Roman" panose="02020603050405020304" pitchFamily="18" charset="0"/>
            </a:endParaRPr>
          </a:p>
          <a:p>
            <a:pPr>
              <a:lnSpc>
                <a:spcPct val="200000"/>
              </a:lnSpc>
              <a:spcBef>
                <a:spcPct val="75000"/>
              </a:spcBef>
              <a:buClr>
                <a:schemeClr val="hlink"/>
              </a:buClr>
              <a:buSzPct val="90000"/>
              <a:buFont typeface="Wingdings" panose="05000000000000000000" pitchFamily="2" charset="2"/>
              <a:buChar char="p"/>
            </a:pPr>
            <a:endParaRPr lang="en-US" sz="1600" dirty="0">
              <a:latin typeface="Times New Roman" panose="02020603050405020304" pitchFamily="18" charset="0"/>
              <a:cs typeface="Times New Roman" panose="02020603050405020304" pitchFamily="18" charset="0"/>
            </a:endParaRPr>
          </a:p>
          <a:p>
            <a:pPr>
              <a:lnSpc>
                <a:spcPct val="200000"/>
              </a:lnSpc>
              <a:spcBef>
                <a:spcPct val="75000"/>
              </a:spcBef>
              <a:buClr>
                <a:schemeClr val="hlink"/>
              </a:buClr>
              <a:buSzPct val="90000"/>
              <a:buFont typeface="Wingdings" panose="05000000000000000000" pitchFamily="2" charset="2"/>
              <a:buChar char="p"/>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4431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5"/>
          <p:cNvSpPr>
            <a:spLocks noGrp="1" noChangeArrowheads="1"/>
          </p:cNvSpPr>
          <p:nvPr>
            <p:ph type="title"/>
          </p:nvPr>
        </p:nvSpPr>
        <p:spPr/>
        <p:txBody>
          <a:bodyPr/>
          <a:lstStyle/>
          <a:p>
            <a:r>
              <a:rPr lang="en-US" smtClean="0"/>
              <a:t>SNAP (F9)</a:t>
            </a:r>
            <a:endParaRPr lang="de-DE" dirty="0" smtClean="0"/>
          </a:p>
        </p:txBody>
      </p:sp>
      <p:sp>
        <p:nvSpPr>
          <p:cNvPr id="8" name="Content Placeholder 7"/>
          <p:cNvSpPr>
            <a:spLocks noGrp="1"/>
          </p:cNvSpPr>
          <p:nvPr>
            <p:ph idx="1"/>
          </p:nvPr>
        </p:nvSpPr>
        <p:spPr>
          <a:xfrm>
            <a:off x="609600" y="1622739"/>
            <a:ext cx="10160000" cy="1407802"/>
          </a:xfrm>
        </p:spPr>
        <p:txBody>
          <a:bodyPr>
            <a:normAutofit/>
          </a:bodyPr>
          <a:lstStyle/>
          <a:p>
            <a:r>
              <a:rPr lang="en-US" dirty="0" smtClean="0"/>
              <a:t>Increment Snap controls the movement of the cursor. If it is off the cursor will move smoothly. If it is ON, the cursor will jump in an incremental movement. The increment spacing can be changed, at any time using TOOLS/DRAFTING SETTINGS. The default spacing is .250</a:t>
            </a:r>
          </a:p>
          <a:p>
            <a:endParaRPr lang="en-US" dirty="0"/>
          </a:p>
        </p:txBody>
      </p:sp>
      <p:sp>
        <p:nvSpPr>
          <p:cNvPr id="2" name="Slide Number Placeholder 1"/>
          <p:cNvSpPr>
            <a:spLocks noGrp="1"/>
          </p:cNvSpPr>
          <p:nvPr>
            <p:ph type="sldNum" sz="quarter" idx="12"/>
          </p:nvPr>
        </p:nvSpPr>
        <p:spPr/>
        <p:txBody>
          <a:bodyPr/>
          <a:lstStyle/>
          <a:p>
            <a:fld id="{78B03704-7105-4259-838F-299A504316A9}" type="slidenum">
              <a:rPr lang="en-US" smtClean="0"/>
              <a:pPr/>
              <a:t>14</a:t>
            </a:fld>
            <a:endParaRPr lang="en-US"/>
          </a:p>
        </p:txBody>
      </p:sp>
      <p:sp>
        <p:nvSpPr>
          <p:cNvPr id="14" name="Rectangle 5"/>
          <p:cNvSpPr txBox="1">
            <a:spLocks noChangeArrowheads="1"/>
          </p:cNvSpPr>
          <p:nvPr/>
        </p:nvSpPr>
        <p:spPr>
          <a:xfrm>
            <a:off x="693004" y="3030540"/>
            <a:ext cx="7148798" cy="6858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smtClean="0"/>
              <a:t>POLAR (F10)</a:t>
            </a:r>
            <a:endParaRPr lang="de-DE" dirty="0" smtClean="0"/>
          </a:p>
        </p:txBody>
      </p:sp>
      <p:sp>
        <p:nvSpPr>
          <p:cNvPr id="15" name="Rectangle 6"/>
          <p:cNvSpPr txBox="1">
            <a:spLocks noChangeArrowheads="1"/>
          </p:cNvSpPr>
          <p:nvPr/>
        </p:nvSpPr>
        <p:spPr bwMode="auto">
          <a:xfrm>
            <a:off x="693003" y="3574673"/>
            <a:ext cx="9942799" cy="77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90000" rIns="72000" bIns="90000"/>
          <a:lstStyle>
            <a:lvl1pPr marL="347663" indent="-347663" defTabSz="801688">
              <a:defRPr>
                <a:solidFill>
                  <a:schemeClr val="tx1"/>
                </a:solidFill>
                <a:latin typeface="Arial" panose="020B0604020202020204" pitchFamily="34" charset="0"/>
              </a:defRPr>
            </a:lvl1pPr>
            <a:lvl2pPr marL="347663" indent="-347663" defTabSz="801688">
              <a:defRPr>
                <a:solidFill>
                  <a:schemeClr val="tx1"/>
                </a:solidFill>
                <a:latin typeface="Arial" panose="020B0604020202020204" pitchFamily="34" charset="0"/>
              </a:defRPr>
            </a:lvl2pPr>
            <a:lvl3pPr marL="1143000" indent="-228600" defTabSz="801688">
              <a:defRPr>
                <a:solidFill>
                  <a:schemeClr val="tx1"/>
                </a:solidFill>
                <a:latin typeface="Arial" panose="020B0604020202020204" pitchFamily="34" charset="0"/>
              </a:defRPr>
            </a:lvl3pPr>
            <a:lvl4pPr marL="1600200" indent="-228600" defTabSz="801688">
              <a:defRPr>
                <a:solidFill>
                  <a:schemeClr val="tx1"/>
                </a:solidFill>
                <a:latin typeface="Arial" panose="020B0604020202020204" pitchFamily="34" charset="0"/>
              </a:defRPr>
            </a:lvl4pPr>
            <a:lvl5pPr marL="2057400" indent="-228600" defTabSz="801688">
              <a:defRPr>
                <a:solidFill>
                  <a:schemeClr val="tx1"/>
                </a:solidFill>
                <a:latin typeface="Arial" panose="020B0604020202020204" pitchFamily="34" charset="0"/>
              </a:defRPr>
            </a:lvl5pPr>
            <a:lvl6pPr marL="2514600" indent="-228600" defTabSz="801688" eaLnBrk="0" fontAlgn="base" hangingPunct="0">
              <a:spcBef>
                <a:spcPct val="0"/>
              </a:spcBef>
              <a:spcAft>
                <a:spcPct val="0"/>
              </a:spcAft>
              <a:defRPr>
                <a:solidFill>
                  <a:schemeClr val="tx1"/>
                </a:solidFill>
                <a:latin typeface="Arial" panose="020B0604020202020204" pitchFamily="34" charset="0"/>
              </a:defRPr>
            </a:lvl6pPr>
            <a:lvl7pPr marL="2971800" indent="-228600" defTabSz="801688" eaLnBrk="0" fontAlgn="base" hangingPunct="0">
              <a:spcBef>
                <a:spcPct val="0"/>
              </a:spcBef>
              <a:spcAft>
                <a:spcPct val="0"/>
              </a:spcAft>
              <a:defRPr>
                <a:solidFill>
                  <a:schemeClr val="tx1"/>
                </a:solidFill>
                <a:latin typeface="Arial" panose="020B0604020202020204" pitchFamily="34" charset="0"/>
              </a:defRPr>
            </a:lvl7pPr>
            <a:lvl8pPr marL="3429000" indent="-228600" defTabSz="801688" eaLnBrk="0" fontAlgn="base" hangingPunct="0">
              <a:spcBef>
                <a:spcPct val="0"/>
              </a:spcBef>
              <a:spcAft>
                <a:spcPct val="0"/>
              </a:spcAft>
              <a:defRPr>
                <a:solidFill>
                  <a:schemeClr val="tx1"/>
                </a:solidFill>
                <a:latin typeface="Arial" panose="020B0604020202020204" pitchFamily="34" charset="0"/>
              </a:defRPr>
            </a:lvl8pPr>
            <a:lvl9pPr marL="3886200" indent="-228600" defTabSz="801688" eaLnBrk="0" fontAlgn="base" hangingPunct="0">
              <a:spcBef>
                <a:spcPct val="0"/>
              </a:spcBef>
              <a:spcAft>
                <a:spcPct val="0"/>
              </a:spcAft>
              <a:defRPr>
                <a:solidFill>
                  <a:schemeClr val="tx1"/>
                </a:solidFill>
                <a:latin typeface="Arial" panose="020B0604020202020204" pitchFamily="34" charset="0"/>
              </a:defRPr>
            </a:lvl9pPr>
          </a:lstStyle>
          <a:p>
            <a:pPr marL="0" lvl="1" indent="0">
              <a:lnSpc>
                <a:spcPct val="200000"/>
              </a:lnSpc>
              <a:spcBef>
                <a:spcPct val="75000"/>
              </a:spcBef>
              <a:buClr>
                <a:schemeClr val="hlink"/>
              </a:buClr>
              <a:buSzPct val="90000"/>
            </a:pPr>
            <a:r>
              <a:rPr lang="en-US" sz="2000" b="1" dirty="0">
                <a:latin typeface="+mn-lt"/>
                <a:cs typeface="Times New Roman" panose="02020603050405020304" pitchFamily="18" charset="0"/>
              </a:rPr>
              <a:t>POLAR TRACKING creates “alignment paths” at specified </a:t>
            </a:r>
            <a:r>
              <a:rPr lang="en-US" sz="2000" b="1" dirty="0" smtClean="0">
                <a:latin typeface="+mn-lt"/>
                <a:cs typeface="Times New Roman" panose="02020603050405020304" pitchFamily="18" charset="0"/>
              </a:rPr>
              <a:t>angles</a:t>
            </a:r>
            <a:endParaRPr lang="en-US" b="1" dirty="0">
              <a:latin typeface="+mn-lt"/>
              <a:cs typeface="Times New Roman" panose="02020603050405020304" pitchFamily="18" charset="0"/>
            </a:endParaRPr>
          </a:p>
        </p:txBody>
      </p:sp>
      <p:sp>
        <p:nvSpPr>
          <p:cNvPr id="16" name="Rectangle 5"/>
          <p:cNvSpPr txBox="1">
            <a:spLocks noChangeArrowheads="1"/>
          </p:cNvSpPr>
          <p:nvPr/>
        </p:nvSpPr>
        <p:spPr bwMode="auto">
          <a:xfrm>
            <a:off x="693004" y="4532939"/>
            <a:ext cx="8181975" cy="600075"/>
          </a:xfrm>
          <a:prstGeom prst="rect">
            <a:avLst/>
          </a:prstGeom>
          <a:noFill/>
          <a:ln w="9525">
            <a:noFill/>
            <a:miter lim="800000"/>
            <a:headEnd/>
            <a:tailEnd/>
          </a:ln>
          <a:effectLst/>
        </p:spPr>
        <p:txBody>
          <a:bodyPr lIns="0" rIns="0"/>
          <a:lstStyle/>
          <a:p>
            <a:pPr eaLnBrk="1" hangingPunct="1">
              <a:defRPr/>
            </a:pPr>
            <a:r>
              <a:rPr lang="en-US" sz="3600" dirty="0">
                <a:solidFill>
                  <a:schemeClr val="tx2"/>
                </a:solidFill>
                <a:latin typeface="+mj-lt"/>
                <a:cs typeface="Times New Roman" panose="02020603050405020304" pitchFamily="18" charset="0"/>
              </a:rPr>
              <a:t>OTRACK (F11)</a:t>
            </a:r>
            <a:endParaRPr lang="de-DE" sz="3600" kern="0" dirty="0">
              <a:solidFill>
                <a:schemeClr val="tx2"/>
              </a:solidFill>
              <a:latin typeface="+mj-lt"/>
              <a:ea typeface="+mj-ea"/>
              <a:cs typeface="Times New Roman" panose="02020603050405020304" pitchFamily="18" charset="0"/>
            </a:endParaRPr>
          </a:p>
        </p:txBody>
      </p:sp>
      <p:sp>
        <p:nvSpPr>
          <p:cNvPr id="17" name="Rectangle 6"/>
          <p:cNvSpPr txBox="1">
            <a:spLocks noChangeArrowheads="1"/>
          </p:cNvSpPr>
          <p:nvPr/>
        </p:nvSpPr>
        <p:spPr bwMode="auto">
          <a:xfrm>
            <a:off x="693004" y="5167425"/>
            <a:ext cx="1006749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90000" rIns="72000" bIns="90000"/>
          <a:lstStyle>
            <a:lvl1pPr marL="347663" indent="-347663" defTabSz="801688">
              <a:defRPr>
                <a:solidFill>
                  <a:schemeClr val="tx1"/>
                </a:solidFill>
                <a:latin typeface="Arial" panose="020B0604020202020204" pitchFamily="34" charset="0"/>
              </a:defRPr>
            </a:lvl1pPr>
            <a:lvl2pPr marL="347663" indent="-347663" defTabSz="801688">
              <a:defRPr>
                <a:solidFill>
                  <a:schemeClr val="tx1"/>
                </a:solidFill>
                <a:latin typeface="Arial" panose="020B0604020202020204" pitchFamily="34" charset="0"/>
              </a:defRPr>
            </a:lvl2pPr>
            <a:lvl3pPr marL="1143000" indent="-228600" defTabSz="801688">
              <a:defRPr>
                <a:solidFill>
                  <a:schemeClr val="tx1"/>
                </a:solidFill>
                <a:latin typeface="Arial" panose="020B0604020202020204" pitchFamily="34" charset="0"/>
              </a:defRPr>
            </a:lvl3pPr>
            <a:lvl4pPr marL="1600200" indent="-228600" defTabSz="801688">
              <a:defRPr>
                <a:solidFill>
                  <a:schemeClr val="tx1"/>
                </a:solidFill>
                <a:latin typeface="Arial" panose="020B0604020202020204" pitchFamily="34" charset="0"/>
              </a:defRPr>
            </a:lvl4pPr>
            <a:lvl5pPr marL="2057400" indent="-228600" defTabSz="801688">
              <a:defRPr>
                <a:solidFill>
                  <a:schemeClr val="tx1"/>
                </a:solidFill>
                <a:latin typeface="Arial" panose="020B0604020202020204" pitchFamily="34" charset="0"/>
              </a:defRPr>
            </a:lvl5pPr>
            <a:lvl6pPr marL="2514600" indent="-228600" defTabSz="801688" eaLnBrk="0" fontAlgn="base" hangingPunct="0">
              <a:spcBef>
                <a:spcPct val="0"/>
              </a:spcBef>
              <a:spcAft>
                <a:spcPct val="0"/>
              </a:spcAft>
              <a:defRPr>
                <a:solidFill>
                  <a:schemeClr val="tx1"/>
                </a:solidFill>
                <a:latin typeface="Arial" panose="020B0604020202020204" pitchFamily="34" charset="0"/>
              </a:defRPr>
            </a:lvl6pPr>
            <a:lvl7pPr marL="2971800" indent="-228600" defTabSz="801688" eaLnBrk="0" fontAlgn="base" hangingPunct="0">
              <a:spcBef>
                <a:spcPct val="0"/>
              </a:spcBef>
              <a:spcAft>
                <a:spcPct val="0"/>
              </a:spcAft>
              <a:defRPr>
                <a:solidFill>
                  <a:schemeClr val="tx1"/>
                </a:solidFill>
                <a:latin typeface="Arial" panose="020B0604020202020204" pitchFamily="34" charset="0"/>
              </a:defRPr>
            </a:lvl7pPr>
            <a:lvl8pPr marL="3429000" indent="-228600" defTabSz="801688" eaLnBrk="0" fontAlgn="base" hangingPunct="0">
              <a:spcBef>
                <a:spcPct val="0"/>
              </a:spcBef>
              <a:spcAft>
                <a:spcPct val="0"/>
              </a:spcAft>
              <a:defRPr>
                <a:solidFill>
                  <a:schemeClr val="tx1"/>
                </a:solidFill>
                <a:latin typeface="Arial" panose="020B0604020202020204" pitchFamily="34" charset="0"/>
              </a:defRPr>
            </a:lvl8pPr>
            <a:lvl9pPr marL="3886200" indent="-228600" defTabSz="801688" eaLnBrk="0" fontAlgn="base" hangingPunct="0">
              <a:spcBef>
                <a:spcPct val="0"/>
              </a:spcBef>
              <a:spcAft>
                <a:spcPct val="0"/>
              </a:spcAft>
              <a:defRPr>
                <a:solidFill>
                  <a:schemeClr val="tx1"/>
                </a:solidFill>
                <a:latin typeface="Arial" panose="020B0604020202020204" pitchFamily="34" charset="0"/>
              </a:defRPr>
            </a:lvl9pPr>
          </a:lstStyle>
          <a:p>
            <a:pPr marL="0" lvl="1" indent="0">
              <a:spcBef>
                <a:spcPct val="75000"/>
              </a:spcBef>
              <a:buClr>
                <a:schemeClr val="hlink"/>
              </a:buClr>
              <a:buSzPct val="90000"/>
            </a:pPr>
            <a:r>
              <a:rPr lang="en-US" sz="2000" b="1" dirty="0">
                <a:latin typeface="+mn-lt"/>
                <a:cs typeface="Times New Roman" panose="02020603050405020304" pitchFamily="18" charset="0"/>
              </a:rPr>
              <a:t>OBJECT SNAP TRACKING creates “alignment paths” at precise </a:t>
            </a:r>
            <a:r>
              <a:rPr lang="en-US" sz="2000" b="1" dirty="0" smtClean="0">
                <a:latin typeface="+mn-lt"/>
                <a:cs typeface="Times New Roman" panose="02020603050405020304" pitchFamily="18" charset="0"/>
              </a:rPr>
              <a:t>positions using </a:t>
            </a:r>
            <a:r>
              <a:rPr lang="en-US" sz="2000" b="1" dirty="0">
                <a:latin typeface="+mn-lt"/>
                <a:cs typeface="Times New Roman" panose="02020603050405020304" pitchFamily="18" charset="0"/>
              </a:rPr>
              <a:t>object snap </a:t>
            </a:r>
            <a:r>
              <a:rPr lang="en-US" sz="2000" b="1" dirty="0" smtClean="0">
                <a:latin typeface="+mn-lt"/>
                <a:cs typeface="Times New Roman" panose="02020603050405020304" pitchFamily="18" charset="0"/>
              </a:rPr>
              <a:t>locations.</a:t>
            </a:r>
            <a:endParaRPr lang="en-US" b="1" dirty="0">
              <a:latin typeface="+mn-lt"/>
              <a:cs typeface="Times New Roman" panose="02020603050405020304" pitchFamily="18" charset="0"/>
            </a:endParaRPr>
          </a:p>
        </p:txBody>
      </p:sp>
    </p:spTree>
    <p:extLst>
      <p:ext uri="{BB962C8B-B14F-4D97-AF65-F5344CB8AC3E}">
        <p14:creationId xmlns:p14="http://schemas.microsoft.com/office/powerpoint/2010/main" val="1754580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8B03704-7105-4259-838F-299A504316A9}" type="slidenum">
              <a:rPr lang="en-US" smtClean="0"/>
              <a:t>15</a:t>
            </a:fld>
            <a:endParaRPr lang="en-US"/>
          </a:p>
        </p:txBody>
      </p:sp>
      <p:sp>
        <p:nvSpPr>
          <p:cNvPr id="5" name="Title 9"/>
          <p:cNvSpPr txBox="1">
            <a:spLocks/>
          </p:cNvSpPr>
          <p:nvPr/>
        </p:nvSpPr>
        <p:spPr>
          <a:xfrm>
            <a:off x="1059872" y="2845091"/>
            <a:ext cx="10515600" cy="9969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Times New Roman" panose="02020603050405020304" pitchFamily="18" charset="0"/>
                <a:ea typeface="+mj-ea"/>
                <a:cs typeface="Times New Roman" panose="02020603050405020304" pitchFamily="18" charset="0"/>
              </a:defRPr>
            </a:lvl1pPr>
          </a:lstStyle>
          <a:p>
            <a:pPr algn="ctr"/>
            <a:r>
              <a:rPr lang="en-US" sz="4000" b="1" smtClean="0">
                <a:solidFill>
                  <a:schemeClr val="tx2"/>
                </a:solidFill>
                <a:latin typeface="+mj-lt"/>
              </a:rPr>
              <a:t>Important </a:t>
            </a:r>
            <a:r>
              <a:rPr lang="en-US" sz="4000" b="1" dirty="0" smtClean="0">
                <a:solidFill>
                  <a:schemeClr val="tx2"/>
                </a:solidFill>
                <a:latin typeface="+mj-lt"/>
              </a:rPr>
              <a:t>Commands</a:t>
            </a:r>
            <a:endParaRPr lang="en-US" sz="8800" b="1" dirty="0" smtClean="0">
              <a:solidFill>
                <a:schemeClr val="tx2"/>
              </a:solidFill>
              <a:latin typeface="+mj-lt"/>
            </a:endParaRPr>
          </a:p>
        </p:txBody>
      </p:sp>
    </p:spTree>
    <p:extLst>
      <p:ext uri="{BB962C8B-B14F-4D97-AF65-F5344CB8AC3E}">
        <p14:creationId xmlns:p14="http://schemas.microsoft.com/office/powerpoint/2010/main" val="265745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274638"/>
            <a:ext cx="109728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latin typeface="Times New Roman" panose="02020603050405020304" pitchFamily="18" charset="0"/>
                <a:cs typeface="Times New Roman" panose="02020603050405020304" pitchFamily="18" charset="0"/>
              </a:rPr>
              <a:t>Draw </a:t>
            </a:r>
            <a:r>
              <a:rPr lang="en-US" b="1" dirty="0" smtClean="0">
                <a:latin typeface="Times New Roman" panose="02020603050405020304" pitchFamily="18" charset="0"/>
                <a:cs typeface="Times New Roman" panose="02020603050405020304" pitchFamily="18" charset="0"/>
              </a:rPr>
              <a:t>&amp; Modify </a:t>
            </a:r>
            <a:r>
              <a:rPr lang="en-US" b="1" dirty="0">
                <a:latin typeface="Times New Roman" panose="02020603050405020304" pitchFamily="18" charset="0"/>
                <a:cs typeface="Times New Roman" panose="02020603050405020304" pitchFamily="18" charset="0"/>
              </a:rPr>
              <a:t>Toolbar</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19669"/>
          <a:stretch/>
        </p:blipFill>
        <p:spPr>
          <a:xfrm>
            <a:off x="1" y="1200955"/>
            <a:ext cx="12191999" cy="4784502"/>
          </a:xfrm>
          <a:prstGeom prst="rect">
            <a:avLst/>
          </a:prstGeom>
        </p:spPr>
      </p:pic>
    </p:spTree>
    <p:extLst>
      <p:ext uri="{BB962C8B-B14F-4D97-AF65-F5344CB8AC3E}">
        <p14:creationId xmlns:p14="http://schemas.microsoft.com/office/powerpoint/2010/main" val="36543014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TextBox 10"/>
          <p:cNvSpPr txBox="1">
            <a:spLocks noChangeArrowheads="1"/>
          </p:cNvSpPr>
          <p:nvPr/>
        </p:nvSpPr>
        <p:spPr bwMode="auto">
          <a:xfrm>
            <a:off x="443149" y="727928"/>
            <a:ext cx="11222183" cy="54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50000"/>
              </a:lnSpc>
            </a:pPr>
            <a:r>
              <a:rPr lang="en-US" b="1" dirty="0" smtClean="0">
                <a:latin typeface="Times New Roman" panose="02020603050405020304" pitchFamily="18" charset="0"/>
                <a:cs typeface="Times New Roman" panose="02020603050405020304" pitchFamily="18" charset="0"/>
              </a:rPr>
              <a:t>Line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This command is used to draw the line, you can choose the command from your toolbar or write L at command </a:t>
            </a:r>
            <a:r>
              <a:rPr lang="en-US" dirty="0" smtClean="0">
                <a:latin typeface="Times New Roman" panose="02020603050405020304" pitchFamily="18" charset="0"/>
                <a:cs typeface="Times New Roman" panose="02020603050405020304" pitchFamily="18" charset="0"/>
              </a:rPr>
              <a:t>prompt</a:t>
            </a:r>
            <a:endParaRPr lang="en-US" dirty="0">
              <a:latin typeface="Times New Roman" panose="02020603050405020304" pitchFamily="18" charset="0"/>
              <a:cs typeface="Times New Roman" panose="02020603050405020304" pitchFamily="18" charset="0"/>
            </a:endParaRPr>
          </a:p>
          <a:p>
            <a:pPr lvl="1" algn="just">
              <a:lnSpc>
                <a:spcPct val="150000"/>
              </a:lnSpc>
            </a:pPr>
            <a:r>
              <a:rPr lang="en-US" b="1" dirty="0">
                <a:latin typeface="Times New Roman" panose="02020603050405020304" pitchFamily="18" charset="0"/>
                <a:cs typeface="Times New Roman" panose="02020603050405020304" pitchFamily="18" charset="0"/>
              </a:rPr>
              <a:t>LINETYPE –</a:t>
            </a:r>
            <a:r>
              <a:rPr lang="en-US" dirty="0">
                <a:latin typeface="Times New Roman" panose="02020603050405020304" pitchFamily="18" charset="0"/>
                <a:cs typeface="Times New Roman" panose="02020603050405020304" pitchFamily="18" charset="0"/>
              </a:rPr>
              <a:t> This option is basically used to change the type of line you can change your continuous line in to center, dashed zigzag and many other types. For this click on the line or any other object you want to change than select the line type control from properties toolbar as you click on this option all the line type will show click on the line which you want selected line will change in to that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algn="just">
              <a:lnSpc>
                <a:spcPct val="150000"/>
              </a:lnSpc>
            </a:pPr>
            <a:r>
              <a:rPr lang="en-US" b="1" dirty="0">
                <a:latin typeface="Times New Roman" panose="02020603050405020304" pitchFamily="18" charset="0"/>
                <a:cs typeface="Times New Roman" panose="02020603050405020304" pitchFamily="18" charset="0"/>
              </a:rPr>
              <a:t>LINEWEIGHT – </a:t>
            </a:r>
            <a:r>
              <a:rPr lang="en-US" dirty="0">
                <a:latin typeface="Times New Roman" panose="02020603050405020304" pitchFamily="18" charset="0"/>
                <a:cs typeface="Times New Roman" panose="02020603050405020304" pitchFamily="18" charset="0"/>
              </a:rPr>
              <a:t>This option is use to change thickness of line this change will show only in Printing not on computer Click on the line or any other object you want to change than select the line weight Control from properties toolbar as you click this option all weights will show click on the thickness you want thickness of selected line will </a:t>
            </a:r>
            <a:r>
              <a:rPr lang="en-US" dirty="0" smtClean="0">
                <a:latin typeface="Times New Roman" panose="02020603050405020304" pitchFamily="18" charset="0"/>
                <a:cs typeface="Times New Roman" panose="02020603050405020304" pitchFamily="18" charset="0"/>
              </a:rPr>
              <a:t>change.</a:t>
            </a:r>
          </a:p>
          <a:p>
            <a:pPr lvl="1" algn="just">
              <a:lnSpc>
                <a:spcPct val="150000"/>
              </a:lnSpc>
            </a:pPr>
            <a:r>
              <a:rPr lang="en-US" b="1" dirty="0" smtClean="0">
                <a:latin typeface="Times New Roman" panose="02020603050405020304" pitchFamily="18" charset="0"/>
                <a:cs typeface="Times New Roman" panose="02020603050405020304" pitchFamily="18" charset="0"/>
              </a:rPr>
              <a:t>COLORCONTROL </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This option is use to change color of any object click on the line or any other object you want to change than select the color control from properties toolbar as you click this option all colors will show click on the color you want color of selected object will change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8B03704-7105-4259-838F-299A504316A9}" type="slidenum">
              <a:rPr lang="en-US" smtClean="0"/>
              <a:t>17</a:t>
            </a:fld>
            <a:endParaRPr lang="en-US"/>
          </a:p>
        </p:txBody>
      </p:sp>
    </p:spTree>
    <p:extLst>
      <p:ext uri="{BB962C8B-B14F-4D97-AF65-F5344CB8AC3E}">
        <p14:creationId xmlns:p14="http://schemas.microsoft.com/office/powerpoint/2010/main" val="3733437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TextBox 10"/>
          <p:cNvSpPr txBox="1">
            <a:spLocks noChangeArrowheads="1"/>
          </p:cNvSpPr>
          <p:nvPr/>
        </p:nvSpPr>
        <p:spPr bwMode="auto">
          <a:xfrm>
            <a:off x="263236" y="959429"/>
            <a:ext cx="11679381"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ts val="0"/>
              </a:spcBef>
              <a:spcAft>
                <a:spcPts val="0"/>
              </a:spcAft>
            </a:pPr>
            <a:r>
              <a:rPr lang="en-US" b="1" dirty="0" smtClean="0">
                <a:latin typeface="Times New Roman" panose="02020603050405020304" pitchFamily="18" charset="0"/>
                <a:cs typeface="Times New Roman" panose="02020603050405020304" pitchFamily="18" charset="0"/>
              </a:rPr>
              <a:t>Polyline </a:t>
            </a:r>
            <a:r>
              <a:rPr lang="en-US" dirty="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polyline is a connected sequence of line segments created as a </a:t>
            </a:r>
            <a:r>
              <a:rPr lang="en-US" dirty="0" smtClean="0">
                <a:latin typeface="Times New Roman" panose="02020603050405020304" pitchFamily="18" charset="0"/>
                <a:cs typeface="Times New Roman" panose="02020603050405020304" pitchFamily="18" charset="0"/>
              </a:rPr>
              <a:t>single object. You </a:t>
            </a:r>
            <a:r>
              <a:rPr lang="en-US" dirty="0">
                <a:latin typeface="Times New Roman" panose="02020603050405020304" pitchFamily="18" charset="0"/>
                <a:cs typeface="Times New Roman" panose="02020603050405020304" pitchFamily="18" charset="0"/>
              </a:rPr>
              <a:t>can create straight line </a:t>
            </a:r>
            <a:r>
              <a:rPr lang="en-US" dirty="0" smtClean="0">
                <a:latin typeface="Times New Roman" panose="02020603050405020304" pitchFamily="18" charset="0"/>
                <a:cs typeface="Times New Roman" panose="02020603050405020304" pitchFamily="18" charset="0"/>
              </a:rPr>
              <a:t>segments by writing PL in the command prompt, </a:t>
            </a:r>
            <a:r>
              <a:rPr lang="en-US" dirty="0">
                <a:latin typeface="Times New Roman" panose="02020603050405020304" pitchFamily="18" charset="0"/>
                <a:cs typeface="Times New Roman" panose="02020603050405020304" pitchFamily="18" charset="0"/>
              </a:rPr>
              <a:t>arc  segments </a:t>
            </a:r>
            <a:r>
              <a:rPr lang="en-US" dirty="0" smtClean="0">
                <a:latin typeface="Times New Roman" panose="02020603050405020304" pitchFamily="18" charset="0"/>
                <a:cs typeface="Times New Roman" panose="02020603050405020304" pitchFamily="18" charset="0"/>
              </a:rPr>
              <a:t>by writing PL &amp; then AS or </a:t>
            </a:r>
            <a:r>
              <a:rPr lang="en-US" dirty="0">
                <a:latin typeface="Times New Roman" panose="02020603050405020304" pitchFamily="18" charset="0"/>
                <a:cs typeface="Times New Roman" panose="02020603050405020304" pitchFamily="18" charset="0"/>
              </a:rPr>
              <a:t>a combination of the </a:t>
            </a:r>
            <a:r>
              <a:rPr lang="en-US" dirty="0" smtClean="0">
                <a:latin typeface="Times New Roman" panose="02020603050405020304" pitchFamily="18" charset="0"/>
                <a:cs typeface="Times New Roman" panose="02020603050405020304" pitchFamily="18" charset="0"/>
              </a:rPr>
              <a:t>two. By object drawn by this command is treated </a:t>
            </a:r>
            <a:r>
              <a:rPr lang="en-US" dirty="0">
                <a:latin typeface="Times New Roman" panose="02020603050405020304" pitchFamily="18" charset="0"/>
                <a:cs typeface="Times New Roman" panose="02020603050405020304" pitchFamily="18" charset="0"/>
              </a:rPr>
              <a:t>as a single object. </a:t>
            </a: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Circle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This command is used to draw the circle, you can choose the command from your toolbar or write C at command prompt.</a:t>
            </a:r>
          </a:p>
          <a:p>
            <a:endParaRPr lang="en-US" b="1"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Arc</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This command is used to draw the arc, you can choose the command directly from your toolbar or write A at command prompt</a:t>
            </a:r>
          </a:p>
          <a:p>
            <a:endParaRPr lang="en-US" b="1"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Polygon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This command is used to draw the figure of three sides or more than three sides, you can choose the command from your toolbar or write Pol at command prompt.</a:t>
            </a:r>
          </a:p>
          <a:p>
            <a:endParaRPr lang="en-US" dirty="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Rectangle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This command is used to draw the rectangle, you can choose the command from your toolbar or you can write Rec at command prompt</a:t>
            </a:r>
          </a:p>
          <a:p>
            <a:endParaRPr lang="en-US" b="1" dirty="0" smtClean="0">
              <a:latin typeface="Times New Roman" panose="02020603050405020304" pitchFamily="18" charset="0"/>
              <a:cs typeface="Times New Roman" panose="02020603050405020304" pitchFamily="18" charset="0"/>
            </a:endParaRPr>
          </a:p>
          <a:p>
            <a:r>
              <a:rPr lang="en-US" b="1" dirty="0" err="1" smtClean="0">
                <a:latin typeface="Times New Roman" panose="02020603050405020304" pitchFamily="18" charset="0"/>
                <a:cs typeface="Times New Roman" panose="02020603050405020304" pitchFamily="18" charset="0"/>
              </a:rPr>
              <a:t>Xline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This command is used to draw the construction line, you can choose the command from your toolbar or write XL at command prompt</a:t>
            </a:r>
          </a:p>
          <a:p>
            <a:endParaRPr lang="en-US"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8B03704-7105-4259-838F-299A504316A9}" type="slidenum">
              <a:rPr lang="en-US" smtClean="0"/>
              <a:t>18</a:t>
            </a:fld>
            <a:endParaRPr lang="en-US"/>
          </a:p>
        </p:txBody>
      </p:sp>
    </p:spTree>
    <p:extLst>
      <p:ext uri="{BB962C8B-B14F-4D97-AF65-F5344CB8AC3E}">
        <p14:creationId xmlns:p14="http://schemas.microsoft.com/office/powerpoint/2010/main" val="654898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TextBox 10"/>
          <p:cNvSpPr txBox="1">
            <a:spLocks noChangeArrowheads="1"/>
          </p:cNvSpPr>
          <p:nvPr/>
        </p:nvSpPr>
        <p:spPr bwMode="auto">
          <a:xfrm>
            <a:off x="553792" y="446811"/>
            <a:ext cx="11208718"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000" b="1" dirty="0" smtClean="0">
                <a:latin typeface="Times New Roman" panose="02020603050405020304" pitchFamily="18" charset="0"/>
                <a:cs typeface="Times New Roman" panose="02020603050405020304" pitchFamily="18" charset="0"/>
              </a:rPr>
              <a:t>Distance</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this command is used to measure the distance between the two points. Just write Di at command prompt </a:t>
            </a:r>
          </a:p>
          <a:p>
            <a:pPr lvl="1"/>
            <a:r>
              <a:rPr lang="en-US" dirty="0">
                <a:latin typeface="Times New Roman" panose="02020603050405020304" pitchFamily="18" charset="0"/>
                <a:cs typeface="Times New Roman" panose="02020603050405020304" pitchFamily="18" charset="0"/>
              </a:rPr>
              <a:t>Specify first point- click on the first point of line</a:t>
            </a:r>
          </a:p>
          <a:p>
            <a:pPr lvl="1"/>
            <a:r>
              <a:rPr lang="en-US" dirty="0">
                <a:latin typeface="Times New Roman" panose="02020603050405020304" pitchFamily="18" charset="0"/>
                <a:cs typeface="Times New Roman" panose="02020603050405020304" pitchFamily="18" charset="0"/>
              </a:rPr>
              <a:t>Specify second point- click on the second point of line </a:t>
            </a:r>
          </a:p>
          <a:p>
            <a:pPr lvl="1"/>
            <a:r>
              <a:rPr lang="en-US" dirty="0">
                <a:latin typeface="Times New Roman" panose="02020603050405020304" pitchFamily="18" charset="0"/>
                <a:cs typeface="Times New Roman" panose="02020603050405020304" pitchFamily="18" charset="0"/>
              </a:rPr>
              <a:t>It will display all the information at command prompt.</a:t>
            </a:r>
          </a:p>
          <a:p>
            <a:pPr lvl="1"/>
            <a:endParaRPr lang="en-US" sz="2000" dirty="0" smtClean="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Spline</a:t>
            </a:r>
            <a:r>
              <a:rPr lang="en-US" sz="2000"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this command is used to measure draw the curve lines select the command from toolbar or write spline at command prompt.</a:t>
            </a:r>
          </a:p>
          <a:p>
            <a:pPr lvl="1"/>
            <a:r>
              <a:rPr lang="en-US" dirty="0" smtClean="0">
                <a:latin typeface="Times New Roman" panose="02020603050405020304" pitchFamily="18" charset="0"/>
                <a:cs typeface="Times New Roman" panose="02020603050405020304" pitchFamily="18" charset="0"/>
              </a:rPr>
              <a:t>Specify </a:t>
            </a:r>
            <a:r>
              <a:rPr lang="en-US" dirty="0">
                <a:latin typeface="Times New Roman" panose="02020603050405020304" pitchFamily="18" charset="0"/>
                <a:cs typeface="Times New Roman" panose="02020603050405020304" pitchFamily="18" charset="0"/>
              </a:rPr>
              <a:t>first point- click on the first point of line</a:t>
            </a:r>
          </a:p>
          <a:p>
            <a:pPr lvl="1"/>
            <a:r>
              <a:rPr lang="en-US" dirty="0">
                <a:latin typeface="Times New Roman" panose="02020603050405020304" pitchFamily="18" charset="0"/>
                <a:cs typeface="Times New Roman" panose="02020603050405020304" pitchFamily="18" charset="0"/>
              </a:rPr>
              <a:t>Specify second point- click on the second point of line</a:t>
            </a:r>
          </a:p>
          <a:p>
            <a:pPr lvl="1"/>
            <a:r>
              <a:rPr lang="en-US" dirty="0">
                <a:latin typeface="Times New Roman" panose="02020603050405020304" pitchFamily="18" charset="0"/>
                <a:cs typeface="Times New Roman" panose="02020603050405020304" pitchFamily="18" charset="0"/>
              </a:rPr>
              <a:t>It will display all the information at command prompt.</a:t>
            </a:r>
          </a:p>
          <a:p>
            <a:pPr lvl="1"/>
            <a:r>
              <a:rPr lang="en-US" dirty="0">
                <a:latin typeface="Times New Roman" panose="02020603050405020304" pitchFamily="18" charset="0"/>
                <a:cs typeface="Times New Roman" panose="02020603050405020304" pitchFamily="18" charset="0"/>
              </a:rPr>
              <a:t>Specify first point or [Object]: Specify a point </a:t>
            </a:r>
          </a:p>
          <a:p>
            <a:pPr lvl="1"/>
            <a:r>
              <a:rPr lang="en-US" dirty="0">
                <a:latin typeface="Times New Roman" panose="02020603050405020304" pitchFamily="18" charset="0"/>
                <a:cs typeface="Times New Roman" panose="02020603050405020304" pitchFamily="18" charset="0"/>
              </a:rPr>
              <a:t>Specify next point: Specify a point Enter points until you have defined the spline curve. After you enter two points, AutoCAD displays the following prompt: </a:t>
            </a:r>
          </a:p>
          <a:p>
            <a:pPr lvl="1"/>
            <a:r>
              <a:rPr lang="en-US" dirty="0">
                <a:latin typeface="Times New Roman" panose="02020603050405020304" pitchFamily="18" charset="0"/>
                <a:cs typeface="Times New Roman" panose="02020603050405020304" pitchFamily="18" charset="0"/>
              </a:rPr>
              <a:t>Specify next point or [Close/Fit Tolerance] : Specify a point, line will </a:t>
            </a:r>
            <a:r>
              <a:rPr lang="en-US" dirty="0" smtClean="0">
                <a:latin typeface="Times New Roman" panose="02020603050405020304" pitchFamily="18" charset="0"/>
                <a:cs typeface="Times New Roman" panose="02020603050405020304" pitchFamily="18" charset="0"/>
              </a:rPr>
              <a:t>complete</a:t>
            </a:r>
          </a:p>
          <a:p>
            <a:pPr lvl="1"/>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Hatch</a:t>
            </a:r>
            <a:r>
              <a:rPr lang="en-US" dirty="0">
                <a:latin typeface="Times New Roman" panose="02020603050405020304" pitchFamily="18" charset="0"/>
                <a:cs typeface="Times New Roman" panose="02020603050405020304" pitchFamily="18" charset="0"/>
              </a:rPr>
              <a:t> – This command is used to a</a:t>
            </a:r>
            <a:r>
              <a:rPr lang="tr-TR" dirty="0">
                <a:latin typeface="Times New Roman" panose="02020603050405020304" pitchFamily="18" charset="0"/>
                <a:cs typeface="Times New Roman" panose="02020603050405020304" pitchFamily="18" charset="0"/>
              </a:rPr>
              <a:t>dd shaded patterns </a:t>
            </a:r>
            <a:r>
              <a:rPr lang="en-US" dirty="0">
                <a:latin typeface="Times New Roman" panose="02020603050405020304" pitchFamily="18" charset="0"/>
                <a:cs typeface="Times New Roman" panose="02020603050405020304" pitchFamily="18" charset="0"/>
              </a:rPr>
              <a:t>hatch in the closed object. </a:t>
            </a:r>
            <a:r>
              <a:rPr lang="tr-TR" dirty="0">
                <a:latin typeface="Times New Roman" panose="02020603050405020304" pitchFamily="18" charset="0"/>
                <a:cs typeface="Times New Roman" panose="02020603050405020304" pitchFamily="18" charset="0"/>
              </a:rPr>
              <a:t>Hatch patterns can be used to indicate a material to be used, such as a concrete hatch</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Alternatively it could be used to make an area of a drawing stand out</a:t>
            </a:r>
            <a:r>
              <a:rPr lang="en-US" dirty="0">
                <a:latin typeface="Times New Roman" panose="02020603050405020304" pitchFamily="18" charset="0"/>
                <a:cs typeface="Times New Roman" panose="02020603050405020304" pitchFamily="18" charset="0"/>
              </a:rPr>
              <a:t>. Write H at command prompt. </a:t>
            </a:r>
          </a:p>
          <a:p>
            <a:pPr lvl="1"/>
            <a:endParaRPr lang="en-US" dirty="0">
              <a:latin typeface="Times New Roman" panose="02020603050405020304" pitchFamily="18" charset="0"/>
              <a:cs typeface="Times New Roman" panose="02020603050405020304" pitchFamily="18" charset="0"/>
            </a:endParaRPr>
          </a:p>
          <a:p>
            <a:pPr lvl="1"/>
            <a:endParaRPr lang="en-US" sz="2000"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 </a:t>
            </a:r>
          </a:p>
        </p:txBody>
      </p:sp>
      <p:sp>
        <p:nvSpPr>
          <p:cNvPr id="2" name="Slide Number Placeholder 1"/>
          <p:cNvSpPr>
            <a:spLocks noGrp="1"/>
          </p:cNvSpPr>
          <p:nvPr>
            <p:ph type="sldNum" sz="quarter" idx="12"/>
          </p:nvPr>
        </p:nvSpPr>
        <p:spPr/>
        <p:txBody>
          <a:bodyPr/>
          <a:lstStyle/>
          <a:p>
            <a:fld id="{78B03704-7105-4259-838F-299A504316A9}" type="slidenum">
              <a:rPr lang="en-US" smtClean="0"/>
              <a:t>19</a:t>
            </a:fld>
            <a:endParaRPr lang="en-US"/>
          </a:p>
        </p:txBody>
      </p:sp>
    </p:spTree>
    <p:extLst>
      <p:ext uri="{BB962C8B-B14F-4D97-AF65-F5344CB8AC3E}">
        <p14:creationId xmlns:p14="http://schemas.microsoft.com/office/powerpoint/2010/main" val="652113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509" y="2803527"/>
            <a:ext cx="10515600" cy="1325563"/>
          </a:xfrm>
        </p:spPr>
        <p:txBody>
          <a:bodyPr/>
          <a:lstStyle/>
          <a:p>
            <a:pPr algn="ctr"/>
            <a:r>
              <a:rPr lang="en-IE" b="1" kern="0" dirty="0" smtClean="0"/>
              <a:t>CAD Coordinate System</a:t>
            </a:r>
            <a:endParaRPr lang="en-US" dirty="0"/>
          </a:p>
        </p:txBody>
      </p:sp>
      <p:sp>
        <p:nvSpPr>
          <p:cNvPr id="4" name="Slide Number Placeholder 3"/>
          <p:cNvSpPr>
            <a:spLocks noGrp="1"/>
          </p:cNvSpPr>
          <p:nvPr>
            <p:ph type="sldNum" sz="quarter" idx="12"/>
          </p:nvPr>
        </p:nvSpPr>
        <p:spPr/>
        <p:txBody>
          <a:bodyPr/>
          <a:lstStyle/>
          <a:p>
            <a:fld id="{78B03704-7105-4259-838F-299A504316A9}" type="slidenum">
              <a:rPr lang="en-US" smtClean="0"/>
              <a:t>2</a:t>
            </a:fld>
            <a:endParaRPr lang="en-US"/>
          </a:p>
        </p:txBody>
      </p:sp>
    </p:spTree>
    <p:extLst>
      <p:ext uri="{BB962C8B-B14F-4D97-AF65-F5344CB8AC3E}">
        <p14:creationId xmlns:p14="http://schemas.microsoft.com/office/powerpoint/2010/main" val="8764092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6213"/>
            <a:ext cx="7721600" cy="751586"/>
          </a:xfrm>
        </p:spPr>
        <p:txBody>
          <a:bodyPr/>
          <a:lstStyle/>
          <a:p>
            <a:pPr lvl="0"/>
            <a:r>
              <a:rPr lang="en-US" dirty="0"/>
              <a:t>Move</a:t>
            </a:r>
          </a:p>
        </p:txBody>
      </p:sp>
      <p:sp>
        <p:nvSpPr>
          <p:cNvPr id="3" name="Content Placeholder 2"/>
          <p:cNvSpPr>
            <a:spLocks noGrp="1"/>
          </p:cNvSpPr>
          <p:nvPr>
            <p:ph idx="1"/>
          </p:nvPr>
        </p:nvSpPr>
        <p:spPr>
          <a:xfrm>
            <a:off x="609600" y="1030309"/>
            <a:ext cx="10160000" cy="1411788"/>
          </a:xfrm>
        </p:spPr>
        <p:txBody>
          <a:bodyPr>
            <a:normAutofit fontScale="92500" lnSpcReduction="10000"/>
          </a:bodyPr>
          <a:lstStyle/>
          <a:p>
            <a:pPr lvl="0">
              <a:lnSpc>
                <a:spcPct val="120000"/>
              </a:lnSpc>
            </a:pPr>
            <a:r>
              <a:rPr lang="en-US" dirty="0"/>
              <a:t>The move command works exactly the same as the copy command described above, except instead of creating a copy of the selected objects, the second objects are </a:t>
            </a:r>
            <a:r>
              <a:rPr lang="en-US" dirty="0" smtClean="0"/>
              <a:t>moved. Y</a:t>
            </a:r>
            <a:r>
              <a:rPr lang="en-US" dirty="0" smtClean="0">
                <a:cs typeface="Times New Roman" panose="02020603050405020304" pitchFamily="18" charset="0"/>
              </a:rPr>
              <a:t>ou </a:t>
            </a:r>
            <a:r>
              <a:rPr lang="en-US" dirty="0">
                <a:cs typeface="Times New Roman" panose="02020603050405020304" pitchFamily="18" charset="0"/>
              </a:rPr>
              <a:t>can choose the command from your toolbar or write M at command prompt</a:t>
            </a:r>
            <a:endParaRPr lang="en-US" dirty="0"/>
          </a:p>
        </p:txBody>
      </p:sp>
      <p:sp>
        <p:nvSpPr>
          <p:cNvPr id="4" name="Title 1"/>
          <p:cNvSpPr txBox="1">
            <a:spLocks/>
          </p:cNvSpPr>
          <p:nvPr/>
        </p:nvSpPr>
        <p:spPr>
          <a:xfrm>
            <a:off x="609600" y="2442097"/>
            <a:ext cx="7721600" cy="751586"/>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a:t>Rotate</a:t>
            </a:r>
          </a:p>
        </p:txBody>
      </p:sp>
      <p:sp>
        <p:nvSpPr>
          <p:cNvPr id="5" name="Content Placeholder 2"/>
          <p:cNvSpPr txBox="1">
            <a:spLocks/>
          </p:cNvSpPr>
          <p:nvPr/>
        </p:nvSpPr>
        <p:spPr>
          <a:xfrm>
            <a:off x="609600" y="3194757"/>
            <a:ext cx="10160000" cy="874689"/>
          </a:xfrm>
          <a:prstGeom prst="rect">
            <a:avLst/>
          </a:prstGeom>
        </p:spPr>
        <p:txBody>
          <a:bodyPr vert="horz" lIns="91440" tIns="45720" rIns="91440" bIns="45720" rtlCol="0">
            <a:normAutofit fontScale="92500" lnSpcReduction="1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36576">
              <a:buSzPct val="80000"/>
            </a:pPr>
            <a:r>
              <a:rPr lang="en-US" dirty="0"/>
              <a:t>The rotate command rotates any selected objects about a defined point by the angle </a:t>
            </a:r>
            <a:r>
              <a:rPr lang="en-US" dirty="0" smtClean="0"/>
              <a:t>specified. </a:t>
            </a:r>
            <a:r>
              <a:rPr lang="en-US" dirty="0" smtClean="0">
                <a:cs typeface="Times New Roman" panose="02020603050405020304" pitchFamily="18" charset="0"/>
              </a:rPr>
              <a:t>You </a:t>
            </a:r>
            <a:r>
              <a:rPr lang="en-US" dirty="0">
                <a:cs typeface="Times New Roman" panose="02020603050405020304" pitchFamily="18" charset="0"/>
              </a:rPr>
              <a:t>can choose the command from your toolbar or write Ro at command </a:t>
            </a:r>
            <a:r>
              <a:rPr lang="en-US" dirty="0" smtClean="0">
                <a:cs typeface="Times New Roman" panose="02020603050405020304" pitchFamily="18" charset="0"/>
              </a:rPr>
              <a:t>prompt</a:t>
            </a:r>
            <a:endParaRPr lang="en-US" dirty="0"/>
          </a:p>
        </p:txBody>
      </p:sp>
      <p:sp>
        <p:nvSpPr>
          <p:cNvPr id="10" name="Title 1"/>
          <p:cNvSpPr txBox="1">
            <a:spLocks/>
          </p:cNvSpPr>
          <p:nvPr/>
        </p:nvSpPr>
        <p:spPr>
          <a:xfrm>
            <a:off x="609600" y="4082325"/>
            <a:ext cx="7721600" cy="970526"/>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mtClean="0"/>
              <a:t>Trim</a:t>
            </a:r>
            <a:endParaRPr lang="en-US" dirty="0"/>
          </a:p>
        </p:txBody>
      </p:sp>
      <p:sp>
        <p:nvSpPr>
          <p:cNvPr id="11" name="Content Placeholder 2"/>
          <p:cNvSpPr txBox="1">
            <a:spLocks/>
          </p:cNvSpPr>
          <p:nvPr/>
        </p:nvSpPr>
        <p:spPr>
          <a:xfrm>
            <a:off x="609600" y="5022482"/>
            <a:ext cx="10160000" cy="1056067"/>
          </a:xfrm>
          <a:prstGeom prst="rect">
            <a:avLst/>
          </a:prstGeom>
        </p:spPr>
        <p:txBody>
          <a:bodyPr vert="horz" lIns="91440" tIns="45720" rIns="91440" bIns="45720" rtlCol="0">
            <a:normAutofit fontScale="92500" lnSpcReduction="1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a:lnSpc>
                <a:spcPct val="170000"/>
              </a:lnSpc>
              <a:spcBef>
                <a:spcPts val="0"/>
              </a:spcBef>
              <a:spcAft>
                <a:spcPts val="0"/>
              </a:spcAft>
            </a:pPr>
            <a:r>
              <a:rPr lang="en-US" dirty="0" smtClean="0"/>
              <a:t>The trim command is an extremely useful tool which will erase all parts of an object beyond or within its intersection with another object. </a:t>
            </a:r>
            <a:r>
              <a:rPr lang="en-US" dirty="0" smtClean="0">
                <a:cs typeface="Times New Roman" panose="02020603050405020304" pitchFamily="18" charset="0"/>
              </a:rPr>
              <a:t>Write </a:t>
            </a:r>
            <a:r>
              <a:rPr lang="en-US" dirty="0" err="1" smtClean="0">
                <a:cs typeface="Times New Roman" panose="02020603050405020304" pitchFamily="18" charset="0"/>
              </a:rPr>
              <a:t>Tr</a:t>
            </a:r>
            <a:r>
              <a:rPr lang="en-US" dirty="0" smtClean="0">
                <a:cs typeface="Times New Roman" panose="02020603050405020304" pitchFamily="18" charset="0"/>
              </a:rPr>
              <a:t> at command prompt.</a:t>
            </a:r>
            <a:endParaRPr lang="en-US" dirty="0">
              <a:cs typeface="Times New Roman" panose="02020603050405020304" pitchFamily="18" charset="0"/>
            </a:endParaRPr>
          </a:p>
        </p:txBody>
      </p:sp>
    </p:spTree>
    <p:extLst>
      <p:ext uri="{BB962C8B-B14F-4D97-AF65-F5344CB8AC3E}">
        <p14:creationId xmlns:p14="http://schemas.microsoft.com/office/powerpoint/2010/main" val="32460413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09600" y="798251"/>
            <a:ext cx="7721600" cy="751586"/>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smtClean="0"/>
              <a:t>Copy</a:t>
            </a:r>
            <a:endParaRPr lang="en-US" dirty="0"/>
          </a:p>
        </p:txBody>
      </p:sp>
      <p:sp>
        <p:nvSpPr>
          <p:cNvPr id="7" name="Content Placeholder 2"/>
          <p:cNvSpPr txBox="1">
            <a:spLocks/>
          </p:cNvSpPr>
          <p:nvPr/>
        </p:nvSpPr>
        <p:spPr>
          <a:xfrm>
            <a:off x="609600" y="1549837"/>
            <a:ext cx="10160000" cy="874689"/>
          </a:xfrm>
          <a:prstGeom prst="rect">
            <a:avLst/>
          </a:prstGeom>
        </p:spPr>
        <p:txBody>
          <a:bodyPr vert="horz" lIns="91440" tIns="45720" rIns="91440" bIns="45720" rtlCol="0">
            <a:normAutofit fontScale="92500" lnSpcReduction="1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dirty="0"/>
              <a:t>The copy command will copy any selected drawing elements and reposition where specified by the user, without affecting the original </a:t>
            </a:r>
            <a:r>
              <a:rPr lang="en-US" dirty="0" smtClean="0"/>
              <a:t>elements. </a:t>
            </a:r>
            <a:r>
              <a:rPr lang="en-US" dirty="0" smtClean="0">
                <a:cs typeface="Times New Roman" panose="02020603050405020304" pitchFamily="18" charset="0"/>
              </a:rPr>
              <a:t>You </a:t>
            </a:r>
            <a:r>
              <a:rPr lang="en-US" dirty="0">
                <a:cs typeface="Times New Roman" panose="02020603050405020304" pitchFamily="18" charset="0"/>
              </a:rPr>
              <a:t>can choose the command from your toolbar or write </a:t>
            </a:r>
            <a:r>
              <a:rPr lang="en-US" dirty="0" err="1">
                <a:cs typeface="Times New Roman" panose="02020603050405020304" pitchFamily="18" charset="0"/>
              </a:rPr>
              <a:t>Cp</a:t>
            </a:r>
            <a:r>
              <a:rPr lang="en-US" dirty="0">
                <a:cs typeface="Times New Roman" panose="02020603050405020304" pitchFamily="18" charset="0"/>
              </a:rPr>
              <a:t> at command </a:t>
            </a:r>
            <a:r>
              <a:rPr lang="en-US" dirty="0" smtClean="0">
                <a:cs typeface="Times New Roman" panose="02020603050405020304" pitchFamily="18" charset="0"/>
              </a:rPr>
              <a:t>prompt</a:t>
            </a:r>
            <a:endParaRPr lang="en-US" dirty="0">
              <a:cs typeface="Times New Roman" panose="02020603050405020304" pitchFamily="18" charset="0"/>
            </a:endParaRPr>
          </a:p>
        </p:txBody>
      </p:sp>
      <p:sp>
        <p:nvSpPr>
          <p:cNvPr id="12" name="Title 1"/>
          <p:cNvSpPr txBox="1">
            <a:spLocks/>
          </p:cNvSpPr>
          <p:nvPr/>
        </p:nvSpPr>
        <p:spPr>
          <a:xfrm>
            <a:off x="609600" y="4314438"/>
            <a:ext cx="7721600" cy="751586"/>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a:t>Fillet</a:t>
            </a:r>
          </a:p>
        </p:txBody>
      </p:sp>
      <p:sp>
        <p:nvSpPr>
          <p:cNvPr id="13" name="Content Placeholder 2"/>
          <p:cNvSpPr txBox="1">
            <a:spLocks/>
          </p:cNvSpPr>
          <p:nvPr/>
        </p:nvSpPr>
        <p:spPr>
          <a:xfrm>
            <a:off x="609600" y="5067098"/>
            <a:ext cx="10160000" cy="1148645"/>
          </a:xfrm>
          <a:prstGeom prst="rect">
            <a:avLst/>
          </a:prstGeom>
        </p:spPr>
        <p:txBody>
          <a:bodyPr vert="horz" lIns="91440" tIns="45720" rIns="91440" bIns="45720" rtlCol="0">
            <a:normAutofit fontScale="92500" lnSpcReduction="1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dirty="0"/>
              <a:t>The fillet command is very similar to the chamfer command above, except instead of creating a straight line chamfer, AutoCAD creates a radius between the two </a:t>
            </a:r>
            <a:r>
              <a:rPr lang="en-US" dirty="0" smtClean="0"/>
              <a:t>points. </a:t>
            </a:r>
            <a:r>
              <a:rPr lang="en-US" dirty="0">
                <a:cs typeface="Times New Roman" panose="02020603050405020304" pitchFamily="18" charset="0"/>
              </a:rPr>
              <a:t>this command  </a:t>
            </a:r>
            <a:r>
              <a:rPr lang="en-US" dirty="0" smtClean="0">
                <a:cs typeface="Times New Roman" panose="02020603050405020304" pitchFamily="18" charset="0"/>
              </a:rPr>
              <a:t>joins the </a:t>
            </a:r>
            <a:r>
              <a:rPr lang="en-US" dirty="0">
                <a:cs typeface="Times New Roman" panose="02020603050405020304" pitchFamily="18" charset="0"/>
              </a:rPr>
              <a:t>two corners </a:t>
            </a:r>
            <a:r>
              <a:rPr lang="en-US" dirty="0" smtClean="0">
                <a:cs typeface="Times New Roman" panose="02020603050405020304" pitchFamily="18" charset="0"/>
              </a:rPr>
              <a:t> (of Non-parallel lines) with </a:t>
            </a:r>
            <a:r>
              <a:rPr lang="en-US" dirty="0">
                <a:cs typeface="Times New Roman" panose="02020603050405020304" pitchFamily="18" charset="0"/>
              </a:rPr>
              <a:t>the help of an </a:t>
            </a:r>
            <a:r>
              <a:rPr lang="en-US" dirty="0" smtClean="0">
                <a:cs typeface="Times New Roman" panose="02020603050405020304" pitchFamily="18" charset="0"/>
              </a:rPr>
              <a:t>arc. Write </a:t>
            </a:r>
            <a:r>
              <a:rPr lang="en-US" dirty="0">
                <a:cs typeface="Times New Roman" panose="02020603050405020304" pitchFamily="18" charset="0"/>
              </a:rPr>
              <a:t>F at command prompt</a:t>
            </a:r>
            <a:r>
              <a:rPr lang="en-US" dirty="0" smtClean="0">
                <a:cs typeface="Times New Roman" panose="02020603050405020304" pitchFamily="18" charset="0"/>
              </a:rPr>
              <a:t>.</a:t>
            </a:r>
            <a:endParaRPr lang="en-US" dirty="0">
              <a:cs typeface="Times New Roman" panose="02020603050405020304" pitchFamily="18" charset="0"/>
            </a:endParaRPr>
          </a:p>
        </p:txBody>
      </p:sp>
      <p:sp>
        <p:nvSpPr>
          <p:cNvPr id="14" name="Title 1"/>
          <p:cNvSpPr>
            <a:spLocks noGrp="1"/>
          </p:cNvSpPr>
          <p:nvPr>
            <p:ph type="title"/>
          </p:nvPr>
        </p:nvSpPr>
        <p:spPr>
          <a:xfrm>
            <a:off x="609600" y="2424526"/>
            <a:ext cx="7721600" cy="794845"/>
          </a:xfrm>
        </p:spPr>
        <p:txBody>
          <a:bodyPr/>
          <a:lstStyle/>
          <a:p>
            <a:r>
              <a:rPr lang="en-US" dirty="0" smtClean="0"/>
              <a:t>Mirror</a:t>
            </a:r>
            <a:endParaRPr lang="en-US" dirty="0"/>
          </a:p>
        </p:txBody>
      </p:sp>
      <p:sp>
        <p:nvSpPr>
          <p:cNvPr id="15" name="Content Placeholder 2"/>
          <p:cNvSpPr>
            <a:spLocks noGrp="1"/>
          </p:cNvSpPr>
          <p:nvPr>
            <p:ph idx="1"/>
          </p:nvPr>
        </p:nvSpPr>
        <p:spPr>
          <a:xfrm>
            <a:off x="609600" y="3203312"/>
            <a:ext cx="10160000" cy="956578"/>
          </a:xfrm>
        </p:spPr>
        <p:txBody>
          <a:bodyPr>
            <a:normAutofit lnSpcReduction="10000"/>
          </a:bodyPr>
          <a:lstStyle/>
          <a:p>
            <a:r>
              <a:rPr lang="en-US" dirty="0" smtClean="0"/>
              <a:t>The mirror command will create a mirror image of any selected drawing elements along any line of symmetry specified by the user. </a:t>
            </a:r>
            <a:r>
              <a:rPr lang="en-US" dirty="0" smtClean="0">
                <a:cs typeface="Times New Roman" panose="02020603050405020304" pitchFamily="18" charset="0"/>
              </a:rPr>
              <a:t>You </a:t>
            </a:r>
            <a:r>
              <a:rPr lang="en-US" dirty="0">
                <a:cs typeface="Times New Roman" panose="02020603050405020304" pitchFamily="18" charset="0"/>
              </a:rPr>
              <a:t>can choose the command from your toolbar or write </a:t>
            </a:r>
            <a:r>
              <a:rPr lang="en-US" dirty="0" err="1">
                <a:cs typeface="Times New Roman" panose="02020603050405020304" pitchFamily="18" charset="0"/>
              </a:rPr>
              <a:t>Mi</a:t>
            </a:r>
            <a:r>
              <a:rPr lang="en-US" dirty="0">
                <a:cs typeface="Times New Roman" panose="02020603050405020304" pitchFamily="18" charset="0"/>
              </a:rPr>
              <a:t> at command </a:t>
            </a:r>
            <a:r>
              <a:rPr lang="en-US" dirty="0" smtClean="0">
                <a:cs typeface="Times New Roman" panose="02020603050405020304" pitchFamily="18" charset="0"/>
              </a:rPr>
              <a:t>prompt</a:t>
            </a:r>
            <a:endParaRPr lang="en-US" dirty="0">
              <a:cs typeface="Times New Roman" panose="02020603050405020304" pitchFamily="18" charset="0"/>
            </a:endParaRPr>
          </a:p>
        </p:txBody>
      </p:sp>
    </p:spTree>
    <p:extLst>
      <p:ext uri="{BB962C8B-B14F-4D97-AF65-F5344CB8AC3E}">
        <p14:creationId xmlns:p14="http://schemas.microsoft.com/office/powerpoint/2010/main" val="294250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txBox="1">
            <a:spLocks/>
          </p:cNvSpPr>
          <p:nvPr/>
        </p:nvSpPr>
        <p:spPr>
          <a:xfrm>
            <a:off x="609600" y="574660"/>
            <a:ext cx="7721600" cy="751586"/>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a:t>Stretch</a:t>
            </a:r>
          </a:p>
        </p:txBody>
      </p:sp>
      <p:sp>
        <p:nvSpPr>
          <p:cNvPr id="14" name="Content Placeholder 2"/>
          <p:cNvSpPr txBox="1">
            <a:spLocks/>
          </p:cNvSpPr>
          <p:nvPr/>
        </p:nvSpPr>
        <p:spPr>
          <a:xfrm>
            <a:off x="609600" y="1327320"/>
            <a:ext cx="10160000" cy="874689"/>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sz="1900" dirty="0" smtClean="0"/>
              <a:t>This command </a:t>
            </a:r>
            <a:r>
              <a:rPr lang="en-US" sz="1900" dirty="0"/>
              <a:t>is use to stretch the drawing you can choose the command from your toolbar or write Stretch at command prompt</a:t>
            </a:r>
          </a:p>
        </p:txBody>
      </p:sp>
      <p:sp>
        <p:nvSpPr>
          <p:cNvPr id="15" name="Title 1"/>
          <p:cNvSpPr txBox="1">
            <a:spLocks/>
          </p:cNvSpPr>
          <p:nvPr/>
        </p:nvSpPr>
        <p:spPr>
          <a:xfrm>
            <a:off x="609601" y="2054330"/>
            <a:ext cx="7721600" cy="751586"/>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a:t>Scale</a:t>
            </a:r>
          </a:p>
        </p:txBody>
      </p:sp>
      <p:sp>
        <p:nvSpPr>
          <p:cNvPr id="16" name="Content Placeholder 2"/>
          <p:cNvSpPr txBox="1">
            <a:spLocks/>
          </p:cNvSpPr>
          <p:nvPr/>
        </p:nvSpPr>
        <p:spPr>
          <a:xfrm>
            <a:off x="609600" y="2779752"/>
            <a:ext cx="10160000" cy="1056225"/>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dirty="0"/>
              <a:t>The scale command scales the size of a selected object(s) by a defined scale factor from a selected base point. The selected objects can be scaled up to increase size or down to reduce the </a:t>
            </a:r>
            <a:r>
              <a:rPr lang="en-US" dirty="0" smtClean="0"/>
              <a:t>size. </a:t>
            </a:r>
            <a:r>
              <a:rPr lang="en-US" dirty="0" smtClean="0">
                <a:cs typeface="Times New Roman" panose="02020603050405020304" pitchFamily="18" charset="0"/>
              </a:rPr>
              <a:t>Write </a:t>
            </a:r>
            <a:r>
              <a:rPr lang="en-US" dirty="0" err="1">
                <a:cs typeface="Times New Roman" panose="02020603050405020304" pitchFamily="18" charset="0"/>
              </a:rPr>
              <a:t>Sc</a:t>
            </a:r>
            <a:r>
              <a:rPr lang="en-US" dirty="0">
                <a:cs typeface="Times New Roman" panose="02020603050405020304" pitchFamily="18" charset="0"/>
              </a:rPr>
              <a:t> at command prompt.</a:t>
            </a:r>
            <a:endParaRPr lang="en-US" dirty="0"/>
          </a:p>
        </p:txBody>
      </p:sp>
      <p:sp>
        <p:nvSpPr>
          <p:cNvPr id="19" name="Title 1"/>
          <p:cNvSpPr txBox="1">
            <a:spLocks/>
          </p:cNvSpPr>
          <p:nvPr/>
        </p:nvSpPr>
        <p:spPr>
          <a:xfrm>
            <a:off x="609601" y="3745230"/>
            <a:ext cx="7721600" cy="751586"/>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lvl="0"/>
            <a:r>
              <a:rPr lang="en-US" dirty="0"/>
              <a:t>Array</a:t>
            </a:r>
          </a:p>
        </p:txBody>
      </p:sp>
      <p:sp>
        <p:nvSpPr>
          <p:cNvPr id="20" name="Content Placeholder 2"/>
          <p:cNvSpPr txBox="1">
            <a:spLocks/>
          </p:cNvSpPr>
          <p:nvPr/>
        </p:nvSpPr>
        <p:spPr>
          <a:xfrm>
            <a:off x="609601" y="4497890"/>
            <a:ext cx="10160000" cy="2070335"/>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lvl="0"/>
            <a:r>
              <a:rPr lang="en-US" dirty="0"/>
              <a:t>The array command quickly creates copies of a selected object(s) to a specified </a:t>
            </a:r>
            <a:r>
              <a:rPr lang="en-US" dirty="0" smtClean="0"/>
              <a:t>spacing. </a:t>
            </a:r>
            <a:r>
              <a:rPr lang="en-US" dirty="0" smtClean="0">
                <a:cs typeface="Times New Roman" panose="02020603050405020304" pitchFamily="18" charset="0"/>
              </a:rPr>
              <a:t>Write </a:t>
            </a:r>
            <a:r>
              <a:rPr lang="en-US" dirty="0" err="1">
                <a:cs typeface="Times New Roman" panose="02020603050405020304" pitchFamily="18" charset="0"/>
              </a:rPr>
              <a:t>Ar</a:t>
            </a:r>
            <a:r>
              <a:rPr lang="en-US" dirty="0">
                <a:cs typeface="Times New Roman" panose="02020603050405020304" pitchFamily="18" charset="0"/>
              </a:rPr>
              <a:t> at command prompt</a:t>
            </a:r>
            <a:endParaRPr lang="en-US" dirty="0" smtClean="0"/>
          </a:p>
          <a:p>
            <a:pPr>
              <a:spcBef>
                <a:spcPts val="0"/>
              </a:spcBef>
              <a:spcAft>
                <a:spcPts val="0"/>
              </a:spcAft>
            </a:pPr>
            <a:r>
              <a:rPr lang="en-US" dirty="0">
                <a:cs typeface="Times New Roman" panose="02020603050405020304" pitchFamily="18" charset="0"/>
              </a:rPr>
              <a:t>Rectangular </a:t>
            </a:r>
            <a:r>
              <a:rPr lang="en-US" dirty="0" smtClean="0">
                <a:cs typeface="Times New Roman" panose="02020603050405020304" pitchFamily="18" charset="0"/>
              </a:rPr>
              <a:t>Array</a:t>
            </a:r>
          </a:p>
          <a:p>
            <a:pPr lvl="0">
              <a:spcBef>
                <a:spcPts val="0"/>
              </a:spcBef>
              <a:spcAft>
                <a:spcPts val="0"/>
              </a:spcAft>
            </a:pPr>
            <a:r>
              <a:rPr lang="en-US" dirty="0">
                <a:cs typeface="Times New Roman" panose="02020603050405020304" pitchFamily="18" charset="0"/>
              </a:rPr>
              <a:t>Polar </a:t>
            </a:r>
            <a:r>
              <a:rPr lang="en-US" dirty="0" smtClean="0">
                <a:cs typeface="Times New Roman" panose="02020603050405020304" pitchFamily="18" charset="0"/>
              </a:rPr>
              <a:t>Array</a:t>
            </a:r>
          </a:p>
          <a:p>
            <a:pPr lvl="0">
              <a:spcBef>
                <a:spcPts val="0"/>
              </a:spcBef>
              <a:spcAft>
                <a:spcPts val="0"/>
              </a:spcAft>
            </a:pPr>
            <a:r>
              <a:rPr lang="en-US" dirty="0" smtClean="0">
                <a:cs typeface="Times New Roman" panose="02020603050405020304" pitchFamily="18" charset="0"/>
              </a:rPr>
              <a:t>Path Array</a:t>
            </a:r>
            <a:endParaRPr lang="en-US" dirty="0"/>
          </a:p>
        </p:txBody>
      </p:sp>
    </p:spTree>
    <p:extLst>
      <p:ext uri="{BB962C8B-B14F-4D97-AF65-F5344CB8AC3E}">
        <p14:creationId xmlns:p14="http://schemas.microsoft.com/office/powerpoint/2010/main" val="17849672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609600" y="2467934"/>
            <a:ext cx="7721600" cy="751586"/>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a:t>Explode</a:t>
            </a:r>
          </a:p>
        </p:txBody>
      </p:sp>
      <p:sp>
        <p:nvSpPr>
          <p:cNvPr id="11" name="Content Placeholder 2"/>
          <p:cNvSpPr txBox="1">
            <a:spLocks/>
          </p:cNvSpPr>
          <p:nvPr/>
        </p:nvSpPr>
        <p:spPr>
          <a:xfrm>
            <a:off x="609600" y="3219520"/>
            <a:ext cx="10160000" cy="874689"/>
          </a:xfrm>
          <a:prstGeom prst="rect">
            <a:avLst/>
          </a:prstGeom>
        </p:spPr>
        <p:txBody>
          <a:bodyPr vert="horz" lIns="91440" tIns="45720" rIns="91440" bIns="45720" rtlCol="0">
            <a:normAutofit fontScale="92500" lnSpcReduction="1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dirty="0"/>
              <a:t>The explode command is very straight forward. It simply breaks down an object down to its basic line </a:t>
            </a:r>
            <a:r>
              <a:rPr lang="en-US" dirty="0" smtClean="0"/>
              <a:t>entities. </a:t>
            </a:r>
            <a:r>
              <a:rPr lang="en-US" dirty="0" smtClean="0">
                <a:cs typeface="Times New Roman" panose="02020603050405020304" pitchFamily="18" charset="0"/>
              </a:rPr>
              <a:t>You </a:t>
            </a:r>
            <a:r>
              <a:rPr lang="en-US" dirty="0">
                <a:cs typeface="Times New Roman" panose="02020603050405020304" pitchFamily="18" charset="0"/>
              </a:rPr>
              <a:t>can explode hatch, dimensions and blocks any thing which is in group </a:t>
            </a:r>
            <a:r>
              <a:rPr lang="en-US" dirty="0" smtClean="0">
                <a:cs typeface="Times New Roman" panose="02020603050405020304" pitchFamily="18" charset="0"/>
              </a:rPr>
              <a:t>form. Write x </a:t>
            </a:r>
            <a:r>
              <a:rPr lang="en-US" dirty="0">
                <a:cs typeface="Times New Roman" panose="02020603050405020304" pitchFamily="18" charset="0"/>
              </a:rPr>
              <a:t>at command prompt</a:t>
            </a:r>
            <a:r>
              <a:rPr lang="en-US" dirty="0" smtClean="0">
                <a:cs typeface="Times New Roman" panose="02020603050405020304" pitchFamily="18" charset="0"/>
              </a:rPr>
              <a:t>.</a:t>
            </a:r>
            <a:endParaRPr lang="en-US" dirty="0">
              <a:cs typeface="Times New Roman" panose="02020603050405020304" pitchFamily="18" charset="0"/>
            </a:endParaRPr>
          </a:p>
        </p:txBody>
      </p:sp>
      <p:sp>
        <p:nvSpPr>
          <p:cNvPr id="12" name="Title 1"/>
          <p:cNvSpPr>
            <a:spLocks noGrp="1"/>
          </p:cNvSpPr>
          <p:nvPr>
            <p:ph type="title"/>
          </p:nvPr>
        </p:nvSpPr>
        <p:spPr>
          <a:xfrm>
            <a:off x="609600" y="3902298"/>
            <a:ext cx="7721600" cy="1022075"/>
          </a:xfrm>
        </p:spPr>
        <p:txBody>
          <a:bodyPr/>
          <a:lstStyle/>
          <a:p>
            <a:pPr lvl="0"/>
            <a:r>
              <a:rPr lang="en-US" dirty="0" smtClean="0"/>
              <a:t>Offset</a:t>
            </a:r>
            <a:endParaRPr lang="en-US" dirty="0"/>
          </a:p>
        </p:txBody>
      </p:sp>
      <p:sp>
        <p:nvSpPr>
          <p:cNvPr id="13" name="Content Placeholder 2"/>
          <p:cNvSpPr>
            <a:spLocks noGrp="1"/>
          </p:cNvSpPr>
          <p:nvPr>
            <p:ph idx="1"/>
          </p:nvPr>
        </p:nvSpPr>
        <p:spPr>
          <a:xfrm>
            <a:off x="609600" y="4906885"/>
            <a:ext cx="10160000" cy="1210580"/>
          </a:xfrm>
        </p:spPr>
        <p:txBody>
          <a:bodyPr>
            <a:normAutofit/>
          </a:bodyPr>
          <a:lstStyle/>
          <a:p>
            <a:r>
              <a:rPr lang="en-US" dirty="0" smtClean="0"/>
              <a:t>Offset will make a copy of a line or series of selected lines by a specified distance in the direction specified. </a:t>
            </a:r>
            <a:r>
              <a:rPr lang="en-US" dirty="0" smtClean="0">
                <a:cs typeface="Times New Roman" panose="02020603050405020304" pitchFamily="18" charset="0"/>
              </a:rPr>
              <a:t>You </a:t>
            </a:r>
            <a:r>
              <a:rPr lang="en-US" dirty="0">
                <a:cs typeface="Times New Roman" panose="02020603050405020304" pitchFamily="18" charset="0"/>
              </a:rPr>
              <a:t>can choose the command from your toolbar or write O at command </a:t>
            </a:r>
            <a:r>
              <a:rPr lang="en-US" dirty="0" smtClean="0">
                <a:cs typeface="Times New Roman" panose="02020603050405020304" pitchFamily="18" charset="0"/>
              </a:rPr>
              <a:t>prompt</a:t>
            </a:r>
            <a:endParaRPr lang="en-US" dirty="0">
              <a:cs typeface="Times New Roman" panose="02020603050405020304" pitchFamily="18" charset="0"/>
            </a:endParaRPr>
          </a:p>
        </p:txBody>
      </p:sp>
      <p:sp>
        <p:nvSpPr>
          <p:cNvPr id="16" name="Title 1"/>
          <p:cNvSpPr txBox="1">
            <a:spLocks/>
          </p:cNvSpPr>
          <p:nvPr/>
        </p:nvSpPr>
        <p:spPr>
          <a:xfrm>
            <a:off x="609600" y="618165"/>
            <a:ext cx="7721600" cy="751586"/>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a:t>Erase</a:t>
            </a:r>
          </a:p>
        </p:txBody>
      </p:sp>
      <p:sp>
        <p:nvSpPr>
          <p:cNvPr id="17" name="Content Placeholder 2"/>
          <p:cNvSpPr txBox="1">
            <a:spLocks/>
          </p:cNvSpPr>
          <p:nvPr/>
        </p:nvSpPr>
        <p:spPr>
          <a:xfrm>
            <a:off x="609600" y="1370825"/>
            <a:ext cx="10160000" cy="874689"/>
          </a:xfrm>
          <a:prstGeom prst="rect">
            <a:avLst/>
          </a:prstGeom>
        </p:spPr>
        <p:txBody>
          <a:bodyPr vert="horz" lIns="91440" tIns="45720" rIns="91440" bIns="45720" rtlCol="0">
            <a:normAutofit fontScale="92500" lnSpcReduction="1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36576">
              <a:buSzPct val="80000"/>
            </a:pPr>
            <a:r>
              <a:rPr lang="en-US" dirty="0" smtClean="0">
                <a:cs typeface="Times New Roman" panose="02020603050405020304" pitchFamily="18" charset="0"/>
              </a:rPr>
              <a:t>This </a:t>
            </a:r>
            <a:r>
              <a:rPr lang="en-US" dirty="0">
                <a:cs typeface="Times New Roman" panose="02020603050405020304" pitchFamily="18" charset="0"/>
              </a:rPr>
              <a:t>command is used to erase the objects, you can choose the command from your toolbar or can E at command </a:t>
            </a:r>
            <a:r>
              <a:rPr lang="en-US" dirty="0" smtClean="0">
                <a:cs typeface="Times New Roman" panose="02020603050405020304" pitchFamily="18" charset="0"/>
              </a:rPr>
              <a:t>prompt. </a:t>
            </a:r>
            <a:r>
              <a:rPr lang="en-US" dirty="0"/>
              <a:t>Select this button then a drawing element to erase it permanently from the drawing. </a:t>
            </a:r>
            <a:endParaRPr lang="en-US" dirty="0">
              <a:cs typeface="Times New Roman" panose="02020603050405020304" pitchFamily="18" charset="0"/>
            </a:endParaRPr>
          </a:p>
        </p:txBody>
      </p:sp>
    </p:spTree>
    <p:extLst>
      <p:ext uri="{BB962C8B-B14F-4D97-AF65-F5344CB8AC3E}">
        <p14:creationId xmlns:p14="http://schemas.microsoft.com/office/powerpoint/2010/main" val="14516006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72732"/>
            <a:ext cx="7721600" cy="751586"/>
          </a:xfrm>
        </p:spPr>
        <p:txBody>
          <a:bodyPr/>
          <a:lstStyle/>
          <a:p>
            <a:pPr lvl="0"/>
            <a:r>
              <a:rPr lang="en-US" dirty="0"/>
              <a:t>Extend</a:t>
            </a:r>
          </a:p>
        </p:txBody>
      </p:sp>
      <p:sp>
        <p:nvSpPr>
          <p:cNvPr id="3" name="Content Placeholder 2"/>
          <p:cNvSpPr>
            <a:spLocks noGrp="1"/>
          </p:cNvSpPr>
          <p:nvPr>
            <p:ph idx="1"/>
          </p:nvPr>
        </p:nvSpPr>
        <p:spPr>
          <a:xfrm>
            <a:off x="609600" y="1598054"/>
            <a:ext cx="10160000" cy="977721"/>
          </a:xfrm>
        </p:spPr>
        <p:txBody>
          <a:bodyPr>
            <a:normAutofit lnSpcReduction="10000"/>
          </a:bodyPr>
          <a:lstStyle/>
          <a:p>
            <a:r>
              <a:rPr lang="en-US" dirty="0"/>
              <a:t>The extend command is similar to the trim command in how it functions, except it extends a selected line to a point of intersection of another selected </a:t>
            </a:r>
            <a:r>
              <a:rPr lang="en-US" dirty="0" smtClean="0"/>
              <a:t>object. </a:t>
            </a:r>
            <a:r>
              <a:rPr lang="en-US" dirty="0" smtClean="0">
                <a:cs typeface="Times New Roman" panose="02020603050405020304" pitchFamily="18" charset="0"/>
              </a:rPr>
              <a:t>write </a:t>
            </a:r>
            <a:r>
              <a:rPr lang="en-US" dirty="0">
                <a:cs typeface="Times New Roman" panose="02020603050405020304" pitchFamily="18" charset="0"/>
              </a:rPr>
              <a:t>Ex at command prompt</a:t>
            </a:r>
            <a:r>
              <a:rPr lang="en-US" dirty="0" smtClean="0">
                <a:cs typeface="Times New Roman" panose="02020603050405020304" pitchFamily="18" charset="0"/>
              </a:rPr>
              <a:t>.</a:t>
            </a:r>
            <a:r>
              <a:rPr lang="en-US" dirty="0" smtClean="0"/>
              <a:t> </a:t>
            </a:r>
            <a:endParaRPr lang="en-US" dirty="0"/>
          </a:p>
        </p:txBody>
      </p:sp>
      <p:sp>
        <p:nvSpPr>
          <p:cNvPr id="4" name="Title 1"/>
          <p:cNvSpPr txBox="1">
            <a:spLocks/>
          </p:cNvSpPr>
          <p:nvPr/>
        </p:nvSpPr>
        <p:spPr>
          <a:xfrm>
            <a:off x="609600" y="2678805"/>
            <a:ext cx="7721600" cy="751586"/>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a:t>Break at Point</a:t>
            </a:r>
          </a:p>
        </p:txBody>
      </p:sp>
      <p:sp>
        <p:nvSpPr>
          <p:cNvPr id="5" name="Content Placeholder 2"/>
          <p:cNvSpPr txBox="1">
            <a:spLocks/>
          </p:cNvSpPr>
          <p:nvPr/>
        </p:nvSpPr>
        <p:spPr>
          <a:xfrm>
            <a:off x="609600" y="3431465"/>
            <a:ext cx="10160000" cy="874689"/>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lvl="0"/>
            <a:r>
              <a:rPr lang="en-US" dirty="0"/>
              <a:t>The break at point command enables the user to break an object at a specific point, creating two separate </a:t>
            </a:r>
            <a:r>
              <a:rPr lang="en-US" dirty="0" smtClean="0"/>
              <a:t>objects</a:t>
            </a:r>
            <a:endParaRPr lang="en-US" dirty="0"/>
          </a:p>
        </p:txBody>
      </p:sp>
      <p:sp>
        <p:nvSpPr>
          <p:cNvPr id="6" name="Title 1"/>
          <p:cNvSpPr txBox="1">
            <a:spLocks/>
          </p:cNvSpPr>
          <p:nvPr/>
        </p:nvSpPr>
        <p:spPr>
          <a:xfrm>
            <a:off x="609600" y="4580110"/>
            <a:ext cx="7721600" cy="751586"/>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a:t>Break</a:t>
            </a:r>
          </a:p>
        </p:txBody>
      </p:sp>
      <p:sp>
        <p:nvSpPr>
          <p:cNvPr id="7" name="Content Placeholder 2"/>
          <p:cNvSpPr txBox="1">
            <a:spLocks/>
          </p:cNvSpPr>
          <p:nvPr/>
        </p:nvSpPr>
        <p:spPr>
          <a:xfrm>
            <a:off x="609600" y="5331696"/>
            <a:ext cx="10160000" cy="1056225"/>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lvl="0"/>
            <a:r>
              <a:rPr lang="en-US" dirty="0">
                <a:cs typeface="Times New Roman" panose="02020603050405020304" pitchFamily="18" charset="0"/>
              </a:rPr>
              <a:t>This command is use to break the line or circle between the two points. </a:t>
            </a:r>
            <a:r>
              <a:rPr lang="en-US" dirty="0" smtClean="0"/>
              <a:t>The </a:t>
            </a:r>
            <a:r>
              <a:rPr lang="en-US" dirty="0"/>
              <a:t>break command is identical to the break at point command, except the break line isn't as neat as break at </a:t>
            </a:r>
            <a:r>
              <a:rPr lang="en-US" dirty="0" smtClean="0"/>
              <a:t>point. </a:t>
            </a:r>
            <a:r>
              <a:rPr lang="en-US" dirty="0" smtClean="0">
                <a:cs typeface="Times New Roman" panose="02020603050405020304" pitchFamily="18" charset="0"/>
              </a:rPr>
              <a:t>Write </a:t>
            </a:r>
            <a:r>
              <a:rPr lang="en-US" dirty="0">
                <a:cs typeface="Times New Roman" panose="02020603050405020304" pitchFamily="18" charset="0"/>
              </a:rPr>
              <a:t>Br at command prompt</a:t>
            </a:r>
            <a:endParaRPr lang="en-US" dirty="0"/>
          </a:p>
        </p:txBody>
      </p:sp>
    </p:spTree>
    <p:extLst>
      <p:ext uri="{BB962C8B-B14F-4D97-AF65-F5344CB8AC3E}">
        <p14:creationId xmlns:p14="http://schemas.microsoft.com/office/powerpoint/2010/main" val="26202803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Box 10"/>
          <p:cNvSpPr txBox="1">
            <a:spLocks noChangeArrowheads="1"/>
          </p:cNvSpPr>
          <p:nvPr/>
        </p:nvSpPr>
        <p:spPr bwMode="auto">
          <a:xfrm>
            <a:off x="371763" y="571502"/>
            <a:ext cx="11446164"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r>
              <a:rPr lang="en-US" b="1" dirty="0">
                <a:latin typeface="Times New Roman" panose="02020603050405020304" pitchFamily="18" charset="0"/>
                <a:cs typeface="Times New Roman" panose="02020603050405020304" pitchFamily="18" charset="0"/>
              </a:rPr>
              <a:t>Chamfer</a:t>
            </a:r>
            <a:r>
              <a:rPr lang="en-US" dirty="0">
                <a:latin typeface="Times New Roman" panose="02020603050405020304" pitchFamily="18" charset="0"/>
                <a:cs typeface="Times New Roman" panose="02020603050405020304" pitchFamily="18" charset="0"/>
              </a:rPr>
              <a:t> - The chamfer command will chamfer the intersection of two lines to a specified distance. Write Cha at command prompt and then specify distance of one side and then the other side</a:t>
            </a:r>
          </a:p>
          <a:p>
            <a:endParaRPr lang="en-US" b="1" dirty="0" smtClean="0">
              <a:latin typeface="Times New Roman" panose="02020603050405020304" pitchFamily="18" charset="0"/>
              <a:cs typeface="Times New Roman" panose="02020603050405020304" pitchFamily="18" charset="0"/>
            </a:endParaRPr>
          </a:p>
          <a:p>
            <a:r>
              <a:rPr lang="en-US" b="1" dirty="0" err="1" smtClean="0">
                <a:latin typeface="Times New Roman" panose="02020603050405020304" pitchFamily="18" charset="0"/>
                <a:cs typeface="Times New Roman" panose="02020603050405020304" pitchFamily="18" charset="0"/>
              </a:rPr>
              <a:t>Dtext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this command is use to write the text. Write DT at command prompt.</a:t>
            </a:r>
          </a:p>
          <a:p>
            <a:endParaRPr lang="en-US" b="1" dirty="0">
              <a:latin typeface="Times New Roman" panose="02020603050405020304" pitchFamily="18" charset="0"/>
              <a:cs typeface="Times New Roman" panose="02020603050405020304" pitchFamily="18" charset="0"/>
            </a:endParaRPr>
          </a:p>
          <a:p>
            <a:r>
              <a:rPr lang="en-US" b="1" dirty="0" err="1" smtClean="0">
                <a:latin typeface="Times New Roman" panose="02020603050405020304" pitchFamily="18" charset="0"/>
                <a:cs typeface="Times New Roman" panose="02020603050405020304" pitchFamily="18" charset="0"/>
              </a:rPr>
              <a:t>Mtext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this command is use to write the multi line text. Choose the command from your toolbar or write MT at command prompt.</a:t>
            </a:r>
          </a:p>
          <a:p>
            <a:endParaRPr lang="en-US" b="1"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Edit </a:t>
            </a:r>
            <a:r>
              <a:rPr lang="en-US" b="1" dirty="0">
                <a:latin typeface="Times New Roman" panose="02020603050405020304" pitchFamily="18" charset="0"/>
                <a:cs typeface="Times New Roman" panose="02020603050405020304" pitchFamily="18" charset="0"/>
              </a:rPr>
              <a:t>text</a:t>
            </a:r>
            <a:r>
              <a:rPr lang="en-US" dirty="0">
                <a:latin typeface="Times New Roman" panose="02020603050405020304" pitchFamily="18" charset="0"/>
                <a:cs typeface="Times New Roman" panose="02020603050405020304" pitchFamily="18" charset="0"/>
              </a:rPr>
              <a:t> - this command is use to edit the text you can edit or change both kind of text DT and MT, write Ed at command prompt.</a:t>
            </a:r>
          </a:p>
          <a:p>
            <a:endParaRPr lang="en-US" b="1"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Make </a:t>
            </a:r>
            <a:r>
              <a:rPr lang="en-US" b="1" dirty="0">
                <a:latin typeface="Times New Roman" panose="02020603050405020304" pitchFamily="18" charset="0"/>
                <a:cs typeface="Times New Roman" panose="02020603050405020304" pitchFamily="18" charset="0"/>
              </a:rPr>
              <a:t>Block</a:t>
            </a:r>
            <a:r>
              <a:rPr lang="en-US" dirty="0">
                <a:latin typeface="Times New Roman" panose="02020603050405020304" pitchFamily="18" charset="0"/>
                <a:cs typeface="Times New Roman" panose="02020603050405020304" pitchFamily="18" charset="0"/>
              </a:rPr>
              <a:t> - this command is use to make the block of some single objects you can use these block in your drawing any time choose the command from your toolbar or write Block at command prompt.</a:t>
            </a:r>
          </a:p>
          <a:p>
            <a:endParaRPr lang="en-US" b="1"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Insert </a:t>
            </a:r>
            <a:r>
              <a:rPr lang="en-US" b="1" dirty="0">
                <a:latin typeface="Times New Roman" panose="02020603050405020304" pitchFamily="18" charset="0"/>
                <a:cs typeface="Times New Roman" panose="02020603050405020304" pitchFamily="18" charset="0"/>
              </a:rPr>
              <a:t>Block</a:t>
            </a:r>
            <a:r>
              <a:rPr lang="en-US" dirty="0">
                <a:latin typeface="Times New Roman" panose="02020603050405020304" pitchFamily="18" charset="0"/>
                <a:cs typeface="Times New Roman" panose="02020603050405020304" pitchFamily="18" charset="0"/>
              </a:rPr>
              <a:t> - This command is use to insert the block in your drawing choose the command from your toolbar or write Insert at command prompt.</a:t>
            </a:r>
          </a:p>
        </p:txBody>
      </p:sp>
      <p:sp>
        <p:nvSpPr>
          <p:cNvPr id="2" name="Slide Number Placeholder 1"/>
          <p:cNvSpPr>
            <a:spLocks noGrp="1"/>
          </p:cNvSpPr>
          <p:nvPr>
            <p:ph type="sldNum" sz="quarter" idx="12"/>
          </p:nvPr>
        </p:nvSpPr>
        <p:spPr/>
        <p:txBody>
          <a:bodyPr/>
          <a:lstStyle/>
          <a:p>
            <a:fld id="{78B03704-7105-4259-838F-299A504316A9}" type="slidenum">
              <a:rPr lang="en-US" smtClean="0"/>
              <a:t>25</a:t>
            </a:fld>
            <a:endParaRPr lang="en-US"/>
          </a:p>
        </p:txBody>
      </p:sp>
    </p:spTree>
    <p:extLst>
      <p:ext uri="{BB962C8B-B14F-4D97-AF65-F5344CB8AC3E}">
        <p14:creationId xmlns:p14="http://schemas.microsoft.com/office/powerpoint/2010/main" val="30229674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TextBox 10"/>
          <p:cNvSpPr txBox="1">
            <a:spLocks noChangeArrowheads="1"/>
          </p:cNvSpPr>
          <p:nvPr/>
        </p:nvSpPr>
        <p:spPr bwMode="auto">
          <a:xfrm>
            <a:off x="302491" y="668484"/>
            <a:ext cx="11432309"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b="1" dirty="0" smtClean="0">
                <a:latin typeface="Times New Roman" panose="02020603050405020304" pitchFamily="18" charset="0"/>
                <a:cs typeface="Times New Roman" panose="02020603050405020304" pitchFamily="18" charset="0"/>
              </a:rPr>
              <a:t>Dimension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Now we will study about dimension of the drawing, it is very important that every drawing should have dimensions so that you can get information about the sizes of drawing. You can choose dimension from Dimension Toolbar let us study one by one:</a:t>
            </a:r>
          </a:p>
          <a:p>
            <a:pPr lvl="1"/>
            <a:r>
              <a:rPr lang="en-US" dirty="0">
                <a:latin typeface="Times New Roman" panose="02020603050405020304" pitchFamily="18" charset="0"/>
                <a:cs typeface="Times New Roman" panose="02020603050405020304" pitchFamily="18" charset="0"/>
              </a:rPr>
              <a:t> </a:t>
            </a:r>
          </a:p>
          <a:p>
            <a:pPr lvl="1"/>
            <a:r>
              <a:rPr lang="en-US" b="1" dirty="0">
                <a:latin typeface="Times New Roman" panose="02020603050405020304" pitchFamily="18" charset="0"/>
                <a:cs typeface="Times New Roman" panose="02020603050405020304" pitchFamily="18" charset="0"/>
              </a:rPr>
              <a:t>Linear dimension</a:t>
            </a:r>
            <a:r>
              <a:rPr lang="en-US" dirty="0">
                <a:latin typeface="Times New Roman" panose="02020603050405020304" pitchFamily="18" charset="0"/>
                <a:cs typeface="Times New Roman" panose="02020603050405020304" pitchFamily="18" charset="0"/>
              </a:rPr>
              <a:t>-This command is used for the dimensions of straight lines</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Angular dimension</a:t>
            </a:r>
            <a:r>
              <a:rPr lang="en-US" dirty="0">
                <a:latin typeface="Times New Roman" panose="02020603050405020304" pitchFamily="18" charset="0"/>
                <a:cs typeface="Times New Roman" panose="02020603050405020304" pitchFamily="18" charset="0"/>
              </a:rPr>
              <a:t>- This command is used for the dimensions of angles between two lines or the angle of arcs and circles</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Radius Dimension</a:t>
            </a:r>
            <a:r>
              <a:rPr lang="en-US" dirty="0">
                <a:latin typeface="Times New Roman" panose="02020603050405020304" pitchFamily="18" charset="0"/>
                <a:cs typeface="Times New Roman" panose="02020603050405020304" pitchFamily="18" charset="0"/>
              </a:rPr>
              <a:t> - This command is used to give the radius of the circles and arc</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Diameter Dimension</a:t>
            </a:r>
            <a:r>
              <a:rPr lang="en-US" dirty="0">
                <a:latin typeface="Times New Roman" panose="02020603050405020304" pitchFamily="18" charset="0"/>
                <a:cs typeface="Times New Roman" panose="02020603050405020304" pitchFamily="18" charset="0"/>
              </a:rPr>
              <a:t> - this option is used to give the diameter of the circles and arc</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Dimension style – </a:t>
            </a:r>
            <a:r>
              <a:rPr lang="en-US" dirty="0">
                <a:latin typeface="Times New Roman" panose="02020603050405020304" pitchFamily="18" charset="0"/>
                <a:cs typeface="Times New Roman" panose="02020603050405020304" pitchFamily="18" charset="0"/>
              </a:rPr>
              <a:t>you can change dimension style of dimensions, you can give more than one style to your dimensions for this you have to click on Format than choose dimension style or you can just write </a:t>
            </a:r>
            <a:r>
              <a:rPr lang="en-US" dirty="0" err="1">
                <a:latin typeface="Times New Roman" panose="02020603050405020304" pitchFamily="18" charset="0"/>
                <a:cs typeface="Times New Roman" panose="02020603050405020304" pitchFamily="18" charset="0"/>
              </a:rPr>
              <a:t>Dimstyle</a:t>
            </a:r>
            <a:r>
              <a:rPr lang="en-US" dirty="0">
                <a:latin typeface="Times New Roman" panose="02020603050405020304" pitchFamily="18" charset="0"/>
                <a:cs typeface="Times New Roman" panose="02020603050405020304" pitchFamily="18" charset="0"/>
              </a:rPr>
              <a:t> at command prompt a box will appear, you can create new styles, sets the current style, modifies styles, sets overrides on the current style </a:t>
            </a:r>
          </a:p>
        </p:txBody>
      </p:sp>
      <p:sp>
        <p:nvSpPr>
          <p:cNvPr id="2" name="Slide Number Placeholder 1"/>
          <p:cNvSpPr>
            <a:spLocks noGrp="1"/>
          </p:cNvSpPr>
          <p:nvPr>
            <p:ph type="sldNum" sz="quarter" idx="12"/>
          </p:nvPr>
        </p:nvSpPr>
        <p:spPr/>
        <p:txBody>
          <a:bodyPr/>
          <a:lstStyle/>
          <a:p>
            <a:fld id="{78B03704-7105-4259-838F-299A504316A9}" type="slidenum">
              <a:rPr lang="en-US" smtClean="0"/>
              <a:t>26</a:t>
            </a:fld>
            <a:endParaRPr lang="en-US"/>
          </a:p>
        </p:txBody>
      </p:sp>
    </p:spTree>
    <p:extLst>
      <p:ext uri="{BB962C8B-B14F-4D97-AF65-F5344CB8AC3E}">
        <p14:creationId xmlns:p14="http://schemas.microsoft.com/office/powerpoint/2010/main" val="3294611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TextBox 10"/>
          <p:cNvSpPr txBox="1">
            <a:spLocks noChangeArrowheads="1"/>
          </p:cNvSpPr>
          <p:nvPr/>
        </p:nvSpPr>
        <p:spPr bwMode="auto">
          <a:xfrm>
            <a:off x="191655" y="502229"/>
            <a:ext cx="11723255"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000" b="1" dirty="0" smtClean="0">
                <a:latin typeface="Times New Roman" panose="02020603050405020304" pitchFamily="18" charset="0"/>
                <a:cs typeface="Times New Roman" panose="02020603050405020304" pitchFamily="18" charset="0"/>
              </a:rPr>
              <a:t>Layer </a:t>
            </a:r>
            <a:r>
              <a:rPr lang="en-US" sz="2000" b="1"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This command is very useful. We have do lot of work in one drawing for e.g. if make a plan for the house than we have to give dimensions, furniture position, electrical lining, plumbing and many more we cannot each every time erase this work for the printout so we do all the work in layers. For each and every work make different layer. Choose from format – LAYER or you can write Layer on command prompt a box will appear with all the layer it have if you want to make the new layer than click the right button of your mouse many options will appear choose New Layer - a box with cursor will appear change the name according to you requirement. You can also change the color, line type and line weight of your layer from this box.</a:t>
            </a:r>
          </a:p>
          <a:p>
            <a:pPr lvl="1"/>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On- bulb sign</a:t>
            </a:r>
            <a:r>
              <a:rPr lang="en-US" sz="2000" dirty="0">
                <a:latin typeface="Times New Roman" panose="02020603050405020304" pitchFamily="18" charset="0"/>
                <a:cs typeface="Times New Roman" panose="02020603050405020304" pitchFamily="18" charset="0"/>
              </a:rPr>
              <a:t> is used to make on off the layer; layer will disappear from the screen.</a:t>
            </a:r>
            <a:br>
              <a:rPr lang="en-US" sz="2000"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Freeze- sign</a:t>
            </a:r>
            <a:r>
              <a:rPr lang="en-US" sz="2000" dirty="0">
                <a:latin typeface="Times New Roman" panose="02020603050405020304" pitchFamily="18" charset="0"/>
                <a:cs typeface="Times New Roman" panose="02020603050405020304" pitchFamily="18" charset="0"/>
              </a:rPr>
              <a:t> is used to freeze the layer; layer will disappear from the screen.</a:t>
            </a:r>
            <a:br>
              <a:rPr lang="en-US" sz="2000"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Lock- lock sign</a:t>
            </a:r>
            <a:r>
              <a:rPr lang="en-US" sz="2000" dirty="0">
                <a:latin typeface="Times New Roman" panose="02020603050405020304" pitchFamily="18" charset="0"/>
                <a:cs typeface="Times New Roman" panose="02020603050405020304" pitchFamily="18" charset="0"/>
              </a:rPr>
              <a:t> is used to lock the layer, if the layer is lock than you cannot do any work in it.</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By default 0 layer is current that means all the work you done is saved in this layer but if you want to do dimensions than make dimension layer and set it current. if you want to make the new layer current click the right button of your mouse many options will appear choose set current. Now if you do not want this layer to be shown in printing make it freeze.</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(P.S. You can operate you layer from layers toolbar also)</a:t>
            </a:r>
          </a:p>
        </p:txBody>
      </p:sp>
      <p:sp>
        <p:nvSpPr>
          <p:cNvPr id="2" name="Slide Number Placeholder 1"/>
          <p:cNvSpPr>
            <a:spLocks noGrp="1"/>
          </p:cNvSpPr>
          <p:nvPr>
            <p:ph type="sldNum" sz="quarter" idx="12"/>
          </p:nvPr>
        </p:nvSpPr>
        <p:spPr/>
        <p:txBody>
          <a:bodyPr/>
          <a:lstStyle/>
          <a:p>
            <a:fld id="{78B03704-7105-4259-838F-299A504316A9}" type="slidenum">
              <a:rPr lang="en-US" smtClean="0"/>
              <a:t>27</a:t>
            </a:fld>
            <a:endParaRPr lang="en-US"/>
          </a:p>
        </p:txBody>
      </p:sp>
    </p:spTree>
    <p:extLst>
      <p:ext uri="{BB962C8B-B14F-4D97-AF65-F5344CB8AC3E}">
        <p14:creationId xmlns:p14="http://schemas.microsoft.com/office/powerpoint/2010/main" val="278404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
          <p:cNvSpPr txBox="1">
            <a:spLocks noChangeArrowheads="1"/>
          </p:cNvSpPr>
          <p:nvPr/>
        </p:nvSpPr>
        <p:spPr bwMode="auto">
          <a:xfrm>
            <a:off x="775856" y="1163782"/>
            <a:ext cx="10764981" cy="5440218"/>
          </a:xfrm>
          <a:prstGeom prst="rect">
            <a:avLst/>
          </a:prstGeom>
          <a:noFill/>
          <a:ln w="9525">
            <a:noFill/>
            <a:miter lim="800000"/>
            <a:headEnd/>
            <a:tailEnd/>
          </a:ln>
        </p:spPr>
        <p:txBody>
          <a:bodyPr lIns="90000" tIns="90000" rIns="72000" bIns="90000"/>
          <a:lstStyle/>
          <a:p>
            <a:pPr marL="365125" lvl="1" indent="333375" defTabSz="801688">
              <a:spcBef>
                <a:spcPct val="75000"/>
              </a:spcBef>
              <a:buClr>
                <a:schemeClr val="hlink"/>
              </a:buClr>
              <a:buSzPct val="90000"/>
              <a:buFont typeface="Wingdings" pitchFamily="2" charset="2"/>
              <a:buChar char="p"/>
              <a:defRPr/>
            </a:pPr>
            <a:r>
              <a:rPr lang="en-US" kern="0" dirty="0" smtClean="0">
                <a:latin typeface="Times New Roman" panose="02020603050405020304" pitchFamily="18" charset="0"/>
                <a:ea typeface="Arial Unicode MS" pitchFamily="34" charset="-128"/>
                <a:cs typeface="Times New Roman" panose="02020603050405020304" pitchFamily="18" charset="0"/>
              </a:rPr>
              <a:t>Any </a:t>
            </a:r>
            <a:r>
              <a:rPr lang="en-US" kern="0" dirty="0">
                <a:latin typeface="Times New Roman" panose="02020603050405020304" pitchFamily="18" charset="0"/>
                <a:ea typeface="Arial Unicode MS" pitchFamily="34" charset="-128"/>
                <a:cs typeface="Times New Roman" panose="02020603050405020304" pitchFamily="18" charset="0"/>
              </a:rPr>
              <a:t>point in CAD can be located precisely using X, Y and Z coordinates.</a:t>
            </a:r>
            <a:endParaRPr lang="en-GB" kern="0" dirty="0">
              <a:latin typeface="Times New Roman" panose="02020603050405020304" pitchFamily="18" charset="0"/>
              <a:cs typeface="Times New Roman" panose="02020603050405020304" pitchFamily="18" charset="0"/>
            </a:endParaRPr>
          </a:p>
          <a:p>
            <a:pPr marL="365125" lvl="1" indent="333375" defTabSz="801688">
              <a:spcBef>
                <a:spcPct val="75000"/>
              </a:spcBef>
              <a:buClr>
                <a:schemeClr val="hlink"/>
              </a:buClr>
              <a:buSzPct val="90000"/>
              <a:buFont typeface="Wingdings" pitchFamily="2" charset="2"/>
              <a:buChar char="p"/>
              <a:defRPr/>
            </a:pPr>
            <a:r>
              <a:rPr lang="en-GB" kern="0" dirty="0">
                <a:latin typeface="Times New Roman" panose="02020603050405020304" pitchFamily="18" charset="0"/>
                <a:cs typeface="Times New Roman" panose="02020603050405020304" pitchFamily="18" charset="0"/>
              </a:rPr>
              <a:t>The Cartesian coordinate system has three axes: X, Y, and Z that intersect at the origin (0,0,0).</a:t>
            </a:r>
          </a:p>
          <a:p>
            <a:pPr marL="365125" lvl="1" indent="333375" defTabSz="801688">
              <a:spcBef>
                <a:spcPct val="75000"/>
              </a:spcBef>
              <a:buClr>
                <a:schemeClr val="hlink"/>
              </a:buClr>
              <a:buSzPct val="90000"/>
              <a:buFont typeface="Wingdings" pitchFamily="2" charset="2"/>
              <a:buChar char="p"/>
              <a:defRPr/>
            </a:pPr>
            <a:r>
              <a:rPr lang="en-GB" kern="0" dirty="0">
                <a:latin typeface="Times New Roman" panose="02020603050405020304" pitchFamily="18" charset="0"/>
                <a:cs typeface="Times New Roman" panose="02020603050405020304" pitchFamily="18" charset="0"/>
              </a:rPr>
              <a:t> </a:t>
            </a:r>
            <a:r>
              <a:rPr lang="en-US" kern="0" dirty="0">
                <a:latin typeface="Times New Roman" panose="02020603050405020304" pitchFamily="18" charset="0"/>
                <a:ea typeface="Arial Unicode MS" pitchFamily="34" charset="-128"/>
                <a:cs typeface="Times New Roman" panose="02020603050405020304" pitchFamily="18" charset="0"/>
              </a:rPr>
              <a:t>Coordinate values are always expressed as: (X, Y, Z)</a:t>
            </a:r>
          </a:p>
          <a:p>
            <a:pPr marL="347663" indent="-347663" defTabSz="801688">
              <a:spcBef>
                <a:spcPct val="75000"/>
              </a:spcBef>
              <a:buClr>
                <a:schemeClr val="hlink"/>
              </a:buClr>
              <a:buSzPct val="90000"/>
              <a:defRPr/>
            </a:pPr>
            <a:endParaRPr lang="en-GB" kern="0" dirty="0">
              <a:latin typeface="Times New Roman" panose="02020603050405020304" pitchFamily="18" charset="0"/>
              <a:cs typeface="Times New Roman" panose="02020603050405020304" pitchFamily="18" charset="0"/>
            </a:endParaRPr>
          </a:p>
        </p:txBody>
      </p:sp>
      <p:pic>
        <p:nvPicPr>
          <p:cNvPr id="13317" name="Picture 4"/>
          <p:cNvPicPr>
            <a:picLocks noChangeAspect="1" noChangeArrowheads="1"/>
          </p:cNvPicPr>
          <p:nvPr/>
        </p:nvPicPr>
        <p:blipFill>
          <a:blip r:embed="rId3">
            <a:extLst>
              <a:ext uri="{28A0092B-C50C-407E-A947-70E740481C1C}">
                <a14:useLocalDpi xmlns:a14="http://schemas.microsoft.com/office/drawing/2010/main" val="0"/>
              </a:ext>
            </a:extLst>
          </a:blip>
          <a:srcRect l="12500" r="29167" b="9566"/>
          <a:stretch>
            <a:fillRect/>
          </a:stretch>
        </p:blipFill>
        <p:spPr bwMode="auto">
          <a:xfrm>
            <a:off x="1892301" y="3727450"/>
            <a:ext cx="3192317" cy="2968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8347" y="3363951"/>
            <a:ext cx="4530436" cy="3153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Text Box 7"/>
          <p:cNvSpPr txBox="1">
            <a:spLocks noChangeArrowheads="1"/>
          </p:cNvSpPr>
          <p:nvPr/>
        </p:nvSpPr>
        <p:spPr bwMode="auto">
          <a:xfrm>
            <a:off x="7200900" y="2908301"/>
            <a:ext cx="2667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IE" b="1" u="sng"/>
              <a:t>ANGLES in CAD:</a:t>
            </a:r>
            <a:endParaRPr lang="en-GB" b="1" u="sng"/>
          </a:p>
        </p:txBody>
      </p:sp>
      <p:sp>
        <p:nvSpPr>
          <p:cNvPr id="13321" name="Text Box 8"/>
          <p:cNvSpPr txBox="1">
            <a:spLocks noChangeArrowheads="1"/>
          </p:cNvSpPr>
          <p:nvPr/>
        </p:nvSpPr>
        <p:spPr bwMode="auto">
          <a:xfrm>
            <a:off x="1841500" y="2997200"/>
            <a:ext cx="3352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IE" b="1" u="sng" dirty="0"/>
              <a:t>Coordinates in CAD:</a:t>
            </a:r>
            <a:endParaRPr lang="en-GB" b="1" u="sng" dirty="0"/>
          </a:p>
        </p:txBody>
      </p:sp>
      <p:sp>
        <p:nvSpPr>
          <p:cNvPr id="2" name="Slide Number Placeholder 1"/>
          <p:cNvSpPr>
            <a:spLocks noGrp="1"/>
          </p:cNvSpPr>
          <p:nvPr>
            <p:ph type="sldNum" sz="quarter" idx="12"/>
          </p:nvPr>
        </p:nvSpPr>
        <p:spPr/>
        <p:txBody>
          <a:bodyPr/>
          <a:lstStyle/>
          <a:p>
            <a:fld id="{78B03704-7105-4259-838F-299A504316A9}" type="slidenum">
              <a:rPr lang="en-US" smtClean="0"/>
              <a:t>3</a:t>
            </a:fld>
            <a:endParaRPr lang="en-US"/>
          </a:p>
        </p:txBody>
      </p:sp>
    </p:spTree>
    <p:extLst>
      <p:ext uri="{BB962C8B-B14F-4D97-AF65-F5344CB8AC3E}">
        <p14:creationId xmlns:p14="http://schemas.microsoft.com/office/powerpoint/2010/main" val="3977108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2"/>
          <p:cNvSpPr>
            <a:spLocks noGrp="1" noChangeArrowheads="1"/>
          </p:cNvSpPr>
          <p:nvPr>
            <p:ph type="title"/>
          </p:nvPr>
        </p:nvSpPr>
        <p:spPr/>
        <p:txBody>
          <a:bodyPr>
            <a:normAutofit fontScale="90000"/>
          </a:bodyPr>
          <a:lstStyle/>
          <a:p>
            <a:pPr eaLnBrk="1" hangingPunct="1"/>
            <a:r>
              <a:rPr lang="en-US" smtClean="0"/>
              <a:t>AutoCAD Coordinates System</a:t>
            </a:r>
            <a:br>
              <a:rPr lang="en-US" smtClean="0"/>
            </a:br>
            <a:endParaRPr lang="de-DE" smtClean="0"/>
          </a:p>
        </p:txBody>
      </p:sp>
      <p:sp>
        <p:nvSpPr>
          <p:cNvPr id="14340" name="Rectangle 13"/>
          <p:cNvSpPr>
            <a:spLocks noGrp="1" noChangeArrowheads="1"/>
          </p:cNvSpPr>
          <p:nvPr>
            <p:ph sz="half" idx="1"/>
          </p:nvPr>
        </p:nvSpPr>
        <p:spPr>
          <a:xfrm>
            <a:off x="1947865" y="1755775"/>
            <a:ext cx="8262937" cy="4038600"/>
          </a:xfrm>
        </p:spPr>
        <p:txBody>
          <a:bodyPr>
            <a:normAutofit/>
          </a:bodyPr>
          <a:lstStyle/>
          <a:p>
            <a:r>
              <a:rPr lang="en-US" sz="3200" dirty="0" smtClean="0"/>
              <a:t>There is only 3 AutoCAD coordinates system you should know.</a:t>
            </a:r>
          </a:p>
          <a:p>
            <a:pPr lvl="2"/>
            <a:r>
              <a:rPr lang="en-US" sz="2400" dirty="0" smtClean="0"/>
              <a:t> Absolute coordinates</a:t>
            </a:r>
          </a:p>
          <a:p>
            <a:pPr lvl="2"/>
            <a:r>
              <a:rPr lang="en-US" sz="2400" dirty="0" smtClean="0"/>
              <a:t> Relative coordinates </a:t>
            </a:r>
          </a:p>
          <a:p>
            <a:pPr lvl="2"/>
            <a:r>
              <a:rPr lang="en-US" sz="2400" dirty="0" smtClean="0"/>
              <a:t> Polar coordinates.</a:t>
            </a:r>
          </a:p>
        </p:txBody>
      </p:sp>
      <p:sp>
        <p:nvSpPr>
          <p:cNvPr id="2" name="Slide Number Placeholder 1"/>
          <p:cNvSpPr>
            <a:spLocks noGrp="1"/>
          </p:cNvSpPr>
          <p:nvPr>
            <p:ph type="sldNum" sz="quarter" idx="12"/>
          </p:nvPr>
        </p:nvSpPr>
        <p:spPr/>
        <p:txBody>
          <a:bodyPr/>
          <a:lstStyle/>
          <a:p>
            <a:fld id="{78B03704-7105-4259-838F-299A504316A9}" type="slidenum">
              <a:rPr lang="en-US" smtClean="0"/>
              <a:t>4</a:t>
            </a:fld>
            <a:endParaRPr lang="en-US" dirty="0"/>
          </a:p>
        </p:txBody>
      </p:sp>
    </p:spTree>
    <p:extLst>
      <p:ext uri="{BB962C8B-B14F-4D97-AF65-F5344CB8AC3E}">
        <p14:creationId xmlns:p14="http://schemas.microsoft.com/office/powerpoint/2010/main" val="2235231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45148"/>
            <a:ext cx="7721600" cy="697288"/>
          </a:xfrm>
        </p:spPr>
        <p:txBody>
          <a:bodyPr/>
          <a:lstStyle/>
          <a:p>
            <a:r>
              <a:rPr lang="en-US" dirty="0" smtClean="0"/>
              <a:t>Absolute Coordinates</a:t>
            </a:r>
            <a:endParaRPr lang="en-US" dirty="0"/>
          </a:p>
        </p:txBody>
      </p:sp>
      <p:sp>
        <p:nvSpPr>
          <p:cNvPr id="3" name="Subtitle 2"/>
          <p:cNvSpPr>
            <a:spLocks noGrp="1"/>
          </p:cNvSpPr>
          <p:nvPr>
            <p:ph idx="1"/>
          </p:nvPr>
        </p:nvSpPr>
        <p:spPr>
          <a:xfrm>
            <a:off x="609600" y="1468193"/>
            <a:ext cx="4091189" cy="4887532"/>
          </a:xfrm>
        </p:spPr>
        <p:txBody>
          <a:bodyPr>
            <a:normAutofit/>
          </a:bodyPr>
          <a:lstStyle/>
          <a:p>
            <a:pPr lvl="0"/>
            <a:r>
              <a:rPr lang="en-US" sz="1800" dirty="0" smtClean="0"/>
              <a:t>Absolute coordinates are based on the origin (0,0) expressed as an ordered pair x, y </a:t>
            </a:r>
          </a:p>
          <a:p>
            <a:pPr lvl="0"/>
            <a:endParaRPr lang="en-US" sz="1800" dirty="0" smtClean="0"/>
          </a:p>
          <a:p>
            <a:pPr lvl="0"/>
            <a:r>
              <a:rPr lang="en-US" sz="1800" dirty="0" smtClean="0"/>
              <a:t>All other points are also expressed in the form x, y and the values of x and y are based on the distance from the origin</a:t>
            </a:r>
          </a:p>
          <a:p>
            <a:pPr lvl="0"/>
            <a:endParaRPr lang="en-US" sz="1800" dirty="0" smtClean="0"/>
          </a:p>
          <a:p>
            <a:pPr lvl="0"/>
            <a:r>
              <a:rPr lang="en-US" sz="1800" dirty="0" smtClean="0"/>
              <a:t>If we desire to draw a line, we must give the location of both points, expressed as an ordered pair x, y where the origin is used as a reference point.</a:t>
            </a:r>
          </a:p>
          <a:p>
            <a:pPr lvl="0"/>
            <a:endParaRPr lang="en-US" sz="1800" dirty="0"/>
          </a:p>
        </p:txBody>
      </p:sp>
      <p:pic>
        <p:nvPicPr>
          <p:cNvPr id="6" name="Picture 8" descr="Untitled-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13834" y="1530426"/>
            <a:ext cx="6597299" cy="4690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1658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Coordinates</a:t>
            </a:r>
            <a:endParaRPr lang="en-US" dirty="0"/>
          </a:p>
        </p:txBody>
      </p:sp>
      <p:sp>
        <p:nvSpPr>
          <p:cNvPr id="3" name="Subtitle 2"/>
          <p:cNvSpPr>
            <a:spLocks noGrp="1"/>
          </p:cNvSpPr>
          <p:nvPr>
            <p:ph idx="1"/>
          </p:nvPr>
        </p:nvSpPr>
        <p:spPr>
          <a:xfrm>
            <a:off x="609600" y="1752601"/>
            <a:ext cx="4567707" cy="4725472"/>
          </a:xfrm>
        </p:spPr>
        <p:txBody>
          <a:bodyPr>
            <a:normAutofit lnSpcReduction="10000"/>
          </a:bodyPr>
          <a:lstStyle/>
          <a:p>
            <a:pPr lvl="0"/>
            <a:r>
              <a:rPr lang="en-US" sz="1800" dirty="0" smtClean="0"/>
              <a:t>Relative coordinates are not based on the origin (0,0)</a:t>
            </a:r>
          </a:p>
          <a:p>
            <a:pPr lvl="0"/>
            <a:r>
              <a:rPr lang="en-US" sz="1800" dirty="0" smtClean="0"/>
              <a:t>Instead, we use the @ symbol followed by an ordered pair </a:t>
            </a:r>
            <a:r>
              <a:rPr lang="en-US" sz="1800" dirty="0" err="1" smtClean="0"/>
              <a:t>x,y</a:t>
            </a:r>
            <a:r>
              <a:rPr lang="en-US" sz="1800" dirty="0" smtClean="0"/>
              <a:t>.  This means “starting where we are at, go over x and up y</a:t>
            </a:r>
          </a:p>
          <a:p>
            <a:r>
              <a:rPr lang="en-US" sz="1800" dirty="0" smtClean="0"/>
              <a:t>After first points entered, your next points can be entered by specifying the next coordinate relative from the first points. The relative coordinate started with symbol “@” tell AutoCAD it was a relative coordinates</a:t>
            </a:r>
          </a:p>
          <a:p>
            <a:r>
              <a:rPr lang="en-US" sz="1800" dirty="0"/>
              <a:t>If we desire to draw a line using relative coordinates, we must give the location of the first point (usually using Absolute coordinates), followed by @</a:t>
            </a:r>
            <a:r>
              <a:rPr lang="en-US" sz="1800" dirty="0" err="1"/>
              <a:t>x,y</a:t>
            </a:r>
            <a:r>
              <a:rPr lang="en-US" sz="1800" dirty="0"/>
              <a:t> for the second </a:t>
            </a:r>
            <a:r>
              <a:rPr lang="en-US" sz="1800" dirty="0" smtClean="0"/>
              <a:t>point</a:t>
            </a:r>
            <a:endParaRPr lang="en-US" sz="1800" dirty="0"/>
          </a:p>
        </p:txBody>
      </p:sp>
      <p:pic>
        <p:nvPicPr>
          <p:cNvPr id="10" name="Picture 9" descr="Untitled-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20868" y="1777269"/>
            <a:ext cx="6358507" cy="4520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9478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Polar Coordinates</a:t>
            </a:r>
            <a:endParaRPr lang="en-US" dirty="0"/>
          </a:p>
        </p:txBody>
      </p:sp>
      <p:sp>
        <p:nvSpPr>
          <p:cNvPr id="3" name="Content Placeholder 2"/>
          <p:cNvSpPr>
            <a:spLocks noGrp="1"/>
          </p:cNvSpPr>
          <p:nvPr>
            <p:ph idx="1"/>
          </p:nvPr>
        </p:nvSpPr>
        <p:spPr>
          <a:xfrm>
            <a:off x="609600" y="1752600"/>
            <a:ext cx="4838163" cy="5008807"/>
          </a:xfrm>
        </p:spPr>
        <p:txBody>
          <a:bodyPr>
            <a:normAutofit fontScale="92500" lnSpcReduction="10000"/>
          </a:bodyPr>
          <a:lstStyle/>
          <a:p>
            <a:r>
              <a:rPr lang="en-US" dirty="0" smtClean="0"/>
              <a:t>Polar coordinates are not based on the origin (</a:t>
            </a:r>
            <a:r>
              <a:rPr lang="en-US" dirty="0"/>
              <a:t>0,0). Polar coordinates used when you need to draw the next points at specify </a:t>
            </a:r>
            <a:r>
              <a:rPr lang="en-US" dirty="0" smtClean="0"/>
              <a:t>angle. Polar </a:t>
            </a:r>
            <a:r>
              <a:rPr lang="en-US" dirty="0"/>
              <a:t>coordinates system in AutoCAD specifies distance length at an angle</a:t>
            </a:r>
          </a:p>
          <a:p>
            <a:pPr lvl="0"/>
            <a:r>
              <a:rPr lang="en-US" dirty="0" smtClean="0"/>
              <a:t>Instead, we use the @ symbol followed by an ordered pair r&lt;Q.   This means “starting where we are AT, go a distance r at an angle of Q degrees. The ‘less than’ sign (&lt;) is used to represent the word ‘angle’</a:t>
            </a:r>
          </a:p>
          <a:p>
            <a:r>
              <a:rPr lang="en-US" dirty="0" smtClean="0"/>
              <a:t>If we desire to draw a line using polar coordinates, we must give the location of the first point (usually using Absolute coordinates), followed </a:t>
            </a:r>
            <a:r>
              <a:rPr lang="en-US" dirty="0"/>
              <a:t>by @</a:t>
            </a:r>
            <a:r>
              <a:rPr lang="en-US" dirty="0" smtClean="0"/>
              <a:t>distance&lt;angle for the second point</a:t>
            </a:r>
          </a:p>
        </p:txBody>
      </p:sp>
      <p:pic>
        <p:nvPicPr>
          <p:cNvPr id="8" name="Picture 8" descr="Untitled-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90396" y="1793498"/>
            <a:ext cx="6501604" cy="4623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2925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64981"/>
            <a:ext cx="10515600" cy="1325563"/>
          </a:xfrm>
        </p:spPr>
        <p:txBody>
          <a:bodyPr/>
          <a:lstStyle/>
          <a:p>
            <a:pPr algn="ctr"/>
            <a:r>
              <a:rPr lang="en-US" b="1" dirty="0" smtClean="0"/>
              <a:t>Keys Used in AutoCAD</a:t>
            </a:r>
            <a:endParaRPr lang="en-US" b="1" dirty="0"/>
          </a:p>
        </p:txBody>
      </p:sp>
      <p:sp>
        <p:nvSpPr>
          <p:cNvPr id="4" name="Slide Number Placeholder 3"/>
          <p:cNvSpPr>
            <a:spLocks noGrp="1"/>
          </p:cNvSpPr>
          <p:nvPr>
            <p:ph type="sldNum" sz="quarter" idx="12"/>
          </p:nvPr>
        </p:nvSpPr>
        <p:spPr/>
        <p:txBody>
          <a:bodyPr/>
          <a:lstStyle/>
          <a:p>
            <a:fld id="{78B03704-7105-4259-838F-299A504316A9}" type="slidenum">
              <a:rPr lang="en-US" smtClean="0"/>
              <a:t>8</a:t>
            </a:fld>
            <a:endParaRPr lang="en-US"/>
          </a:p>
        </p:txBody>
      </p:sp>
    </p:spTree>
    <p:extLst>
      <p:ext uri="{BB962C8B-B14F-4D97-AF65-F5344CB8AC3E}">
        <p14:creationId xmlns:p14="http://schemas.microsoft.com/office/powerpoint/2010/main" val="3283558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5"/>
          <p:cNvSpPr>
            <a:spLocks noGrp="1" noChangeArrowheads="1"/>
          </p:cNvSpPr>
          <p:nvPr>
            <p:ph type="title"/>
          </p:nvPr>
        </p:nvSpPr>
        <p:spPr/>
        <p:txBody>
          <a:bodyPr/>
          <a:lstStyle/>
          <a:p>
            <a:pPr eaLnBrk="1" hangingPunct="1"/>
            <a:r>
              <a:rPr lang="de-DE" smtClean="0"/>
              <a:t>Function Keys</a:t>
            </a:r>
          </a:p>
        </p:txBody>
      </p:sp>
      <p:sp>
        <p:nvSpPr>
          <p:cNvPr id="2" name="Slide Number Placeholder 1"/>
          <p:cNvSpPr>
            <a:spLocks noGrp="1"/>
          </p:cNvSpPr>
          <p:nvPr>
            <p:ph type="sldNum" sz="quarter" idx="12"/>
          </p:nvPr>
        </p:nvSpPr>
        <p:spPr/>
        <p:txBody>
          <a:bodyPr/>
          <a:lstStyle/>
          <a:p>
            <a:fld id="{78B03704-7105-4259-838F-299A504316A9}" type="slidenum">
              <a:rPr lang="en-US" smtClean="0"/>
              <a:t>9</a:t>
            </a:fld>
            <a:endParaRPr lang="en-US"/>
          </a:p>
        </p:txBody>
      </p:sp>
      <p:sp>
        <p:nvSpPr>
          <p:cNvPr id="18437" name="Rectangle 6"/>
          <p:cNvSpPr txBox="1">
            <a:spLocks noChangeArrowheads="1"/>
          </p:cNvSpPr>
          <p:nvPr/>
        </p:nvSpPr>
        <p:spPr bwMode="auto">
          <a:xfrm>
            <a:off x="838200" y="1441739"/>
            <a:ext cx="4703619" cy="450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90000" rIns="72000" bIns="90000"/>
          <a:lstStyle>
            <a:lvl1pPr marL="347663" indent="-347663" defTabSz="801688">
              <a:defRPr>
                <a:solidFill>
                  <a:schemeClr val="tx1"/>
                </a:solidFill>
                <a:latin typeface="Arial" panose="020B0604020202020204" pitchFamily="34" charset="0"/>
              </a:defRPr>
            </a:lvl1pPr>
            <a:lvl2pPr marL="742950" indent="-285750" defTabSz="801688">
              <a:defRPr>
                <a:solidFill>
                  <a:schemeClr val="tx1"/>
                </a:solidFill>
                <a:latin typeface="Arial" panose="020B0604020202020204" pitchFamily="34" charset="0"/>
              </a:defRPr>
            </a:lvl2pPr>
            <a:lvl3pPr marL="1143000" indent="-228600" defTabSz="801688">
              <a:defRPr>
                <a:solidFill>
                  <a:schemeClr val="tx1"/>
                </a:solidFill>
                <a:latin typeface="Arial" panose="020B0604020202020204" pitchFamily="34" charset="0"/>
              </a:defRPr>
            </a:lvl3pPr>
            <a:lvl4pPr marL="1600200" indent="-228600" defTabSz="801688">
              <a:defRPr>
                <a:solidFill>
                  <a:schemeClr val="tx1"/>
                </a:solidFill>
                <a:latin typeface="Arial" panose="020B0604020202020204" pitchFamily="34" charset="0"/>
              </a:defRPr>
            </a:lvl4pPr>
            <a:lvl5pPr marL="2057400" indent="-228600" defTabSz="801688">
              <a:defRPr>
                <a:solidFill>
                  <a:schemeClr val="tx1"/>
                </a:solidFill>
                <a:latin typeface="Arial" panose="020B0604020202020204" pitchFamily="34" charset="0"/>
              </a:defRPr>
            </a:lvl5pPr>
            <a:lvl6pPr marL="2514600" indent="-228600" defTabSz="801688" eaLnBrk="0" fontAlgn="base" hangingPunct="0">
              <a:spcBef>
                <a:spcPct val="0"/>
              </a:spcBef>
              <a:spcAft>
                <a:spcPct val="0"/>
              </a:spcAft>
              <a:defRPr>
                <a:solidFill>
                  <a:schemeClr val="tx1"/>
                </a:solidFill>
                <a:latin typeface="Arial" panose="020B0604020202020204" pitchFamily="34" charset="0"/>
              </a:defRPr>
            </a:lvl6pPr>
            <a:lvl7pPr marL="2971800" indent="-228600" defTabSz="801688" eaLnBrk="0" fontAlgn="base" hangingPunct="0">
              <a:spcBef>
                <a:spcPct val="0"/>
              </a:spcBef>
              <a:spcAft>
                <a:spcPct val="0"/>
              </a:spcAft>
              <a:defRPr>
                <a:solidFill>
                  <a:schemeClr val="tx1"/>
                </a:solidFill>
                <a:latin typeface="Arial" panose="020B0604020202020204" pitchFamily="34" charset="0"/>
              </a:defRPr>
            </a:lvl7pPr>
            <a:lvl8pPr marL="3429000" indent="-228600" defTabSz="801688" eaLnBrk="0" fontAlgn="base" hangingPunct="0">
              <a:spcBef>
                <a:spcPct val="0"/>
              </a:spcBef>
              <a:spcAft>
                <a:spcPct val="0"/>
              </a:spcAft>
              <a:defRPr>
                <a:solidFill>
                  <a:schemeClr val="tx1"/>
                </a:solidFill>
                <a:latin typeface="Arial" panose="020B0604020202020204" pitchFamily="34" charset="0"/>
              </a:defRPr>
            </a:lvl8pPr>
            <a:lvl9pPr marL="3886200" indent="-228600" defTabSz="801688" eaLnBrk="0" fontAlgn="base" hangingPunct="0">
              <a:spcBef>
                <a:spcPct val="0"/>
              </a:spcBef>
              <a:spcAft>
                <a:spcPct val="0"/>
              </a:spcAft>
              <a:defRPr>
                <a:solidFill>
                  <a:schemeClr val="tx1"/>
                </a:solidFill>
                <a:latin typeface="Arial" panose="020B0604020202020204" pitchFamily="34" charset="0"/>
              </a:defRPr>
            </a:lvl9pPr>
          </a:lstStyle>
          <a:p>
            <a:pPr>
              <a:lnSpc>
                <a:spcPct val="200000"/>
              </a:lnSpc>
              <a:spcBef>
                <a:spcPct val="75000"/>
              </a:spcBef>
              <a:buClr>
                <a:schemeClr val="hlink"/>
              </a:buClr>
              <a:buSzPct val="90000"/>
              <a:buFont typeface="Wingdings" panose="05000000000000000000" pitchFamily="2" charset="2"/>
              <a:buChar char="p"/>
            </a:pPr>
            <a:r>
              <a:rPr lang="en-US" b="1" dirty="0">
                <a:latin typeface="Times New Roman" panose="02020603050405020304" pitchFamily="18" charset="0"/>
                <a:cs typeface="Times New Roman" panose="02020603050405020304" pitchFamily="18" charset="0"/>
              </a:rPr>
              <a:t>F1		 HELP</a:t>
            </a:r>
          </a:p>
          <a:p>
            <a:pPr>
              <a:lnSpc>
                <a:spcPct val="200000"/>
              </a:lnSpc>
              <a:spcBef>
                <a:spcPct val="75000"/>
              </a:spcBef>
              <a:buClr>
                <a:schemeClr val="hlink"/>
              </a:buClr>
              <a:buSzPct val="90000"/>
              <a:buFont typeface="Wingdings" panose="05000000000000000000" pitchFamily="2" charset="2"/>
              <a:buChar char="p"/>
            </a:pPr>
            <a:r>
              <a:rPr lang="en-US" b="1" dirty="0" smtClean="0">
                <a:latin typeface="Times New Roman" panose="02020603050405020304" pitchFamily="18" charset="0"/>
                <a:cs typeface="Times New Roman" panose="02020603050405020304" pitchFamily="18" charset="0"/>
              </a:rPr>
              <a:t>F3</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OSNAP</a:t>
            </a:r>
          </a:p>
          <a:p>
            <a:pPr>
              <a:lnSpc>
                <a:spcPct val="200000"/>
              </a:lnSpc>
              <a:spcBef>
                <a:spcPct val="75000"/>
              </a:spcBef>
              <a:buClr>
                <a:schemeClr val="hlink"/>
              </a:buClr>
              <a:buSzPct val="90000"/>
              <a:buFont typeface="Wingdings" panose="05000000000000000000" pitchFamily="2" charset="2"/>
              <a:buChar char="p"/>
            </a:pPr>
            <a:r>
              <a:rPr lang="en-US" b="1" dirty="0">
                <a:latin typeface="Times New Roman" panose="02020603050405020304" pitchFamily="18" charset="0"/>
                <a:cs typeface="Times New Roman" panose="02020603050405020304" pitchFamily="18" charset="0"/>
              </a:rPr>
              <a:t>F7		</a:t>
            </a:r>
            <a:r>
              <a:rPr lang="en-US" b="1" dirty="0" smtClean="0">
                <a:latin typeface="Times New Roman" panose="02020603050405020304" pitchFamily="18" charset="0"/>
                <a:cs typeface="Times New Roman" panose="02020603050405020304" pitchFamily="18" charset="0"/>
              </a:rPr>
              <a:t>GRID</a:t>
            </a:r>
          </a:p>
          <a:p>
            <a:pPr>
              <a:lnSpc>
                <a:spcPct val="200000"/>
              </a:lnSpc>
              <a:spcBef>
                <a:spcPct val="75000"/>
              </a:spcBef>
              <a:buClr>
                <a:schemeClr val="hlink"/>
              </a:buClr>
              <a:buSzPct val="90000"/>
              <a:buFont typeface="Wingdings" panose="05000000000000000000" pitchFamily="2" charset="2"/>
              <a:buChar char="p"/>
            </a:pPr>
            <a:r>
              <a:rPr lang="en-US" b="1" dirty="0">
                <a:latin typeface="Times New Roman" panose="02020603050405020304" pitchFamily="18" charset="0"/>
                <a:cs typeface="Times New Roman" panose="02020603050405020304" pitchFamily="18" charset="0"/>
              </a:rPr>
              <a:t>F8		ORTHO</a:t>
            </a:r>
          </a:p>
          <a:p>
            <a:pPr>
              <a:lnSpc>
                <a:spcPct val="200000"/>
              </a:lnSpc>
              <a:spcBef>
                <a:spcPct val="75000"/>
              </a:spcBef>
              <a:buClr>
                <a:schemeClr val="hlink"/>
              </a:buClr>
              <a:buSzPct val="90000"/>
              <a:buFont typeface="Wingdings" panose="05000000000000000000" pitchFamily="2" charset="2"/>
              <a:buChar char="p"/>
            </a:pPr>
            <a:endParaRPr lang="en-US" b="1" dirty="0">
              <a:latin typeface="Times New Roman" panose="02020603050405020304" pitchFamily="18" charset="0"/>
              <a:cs typeface="Times New Roman" panose="02020603050405020304" pitchFamily="18" charset="0"/>
            </a:endParaRPr>
          </a:p>
          <a:p>
            <a:pPr>
              <a:lnSpc>
                <a:spcPct val="200000"/>
              </a:lnSpc>
              <a:spcBef>
                <a:spcPct val="75000"/>
              </a:spcBef>
              <a:buClr>
                <a:schemeClr val="hlink"/>
              </a:buClr>
              <a:buSzPct val="90000"/>
              <a:buFont typeface="Wingdings" panose="05000000000000000000" pitchFamily="2" charset="2"/>
              <a:buChar char="p"/>
            </a:pPr>
            <a:endParaRPr lang="en-US" b="1" dirty="0">
              <a:latin typeface="Times New Roman" panose="02020603050405020304" pitchFamily="18" charset="0"/>
              <a:cs typeface="Times New Roman" panose="02020603050405020304" pitchFamily="18" charset="0"/>
            </a:endParaRPr>
          </a:p>
          <a:p>
            <a:pPr marL="0" indent="0">
              <a:lnSpc>
                <a:spcPct val="200000"/>
              </a:lnSpc>
              <a:spcBef>
                <a:spcPct val="75000"/>
              </a:spcBef>
              <a:buClr>
                <a:schemeClr val="hlink"/>
              </a:buClr>
              <a:buSzPct val="90000"/>
            </a:pPr>
            <a:endParaRPr lang="en-US" b="1" dirty="0">
              <a:latin typeface="Times New Roman" panose="02020603050405020304" pitchFamily="18" charset="0"/>
              <a:cs typeface="Times New Roman" panose="02020603050405020304" pitchFamily="18" charset="0"/>
            </a:endParaRPr>
          </a:p>
          <a:p>
            <a:pPr>
              <a:lnSpc>
                <a:spcPct val="200000"/>
              </a:lnSpc>
              <a:spcBef>
                <a:spcPct val="75000"/>
              </a:spcBef>
              <a:buClr>
                <a:schemeClr val="hlink"/>
              </a:buClr>
              <a:buSzPct val="90000"/>
              <a:buFont typeface="Wingdings" panose="05000000000000000000" pitchFamily="2" charset="2"/>
              <a:buChar char="p"/>
            </a:pPr>
            <a:endParaRPr lang="en-US" b="1" dirty="0">
              <a:latin typeface="Times New Roman" panose="02020603050405020304" pitchFamily="18" charset="0"/>
              <a:cs typeface="Times New Roman" panose="02020603050405020304" pitchFamily="18" charset="0"/>
            </a:endParaRPr>
          </a:p>
          <a:p>
            <a:pPr>
              <a:lnSpc>
                <a:spcPct val="200000"/>
              </a:lnSpc>
              <a:spcBef>
                <a:spcPct val="75000"/>
              </a:spcBef>
              <a:buClr>
                <a:schemeClr val="hlink"/>
              </a:buClr>
              <a:buSzPct val="90000"/>
              <a:buFont typeface="Wingdings" panose="05000000000000000000" pitchFamily="2" charset="2"/>
              <a:buChar char="p"/>
            </a:pPr>
            <a:endParaRPr lang="en-US" dirty="0">
              <a:latin typeface="Times New Roman" panose="02020603050405020304" pitchFamily="18" charset="0"/>
              <a:cs typeface="Times New Roman" panose="02020603050405020304" pitchFamily="18" charset="0"/>
            </a:endParaRPr>
          </a:p>
          <a:p>
            <a:pPr>
              <a:lnSpc>
                <a:spcPct val="200000"/>
              </a:lnSpc>
              <a:spcBef>
                <a:spcPct val="75000"/>
              </a:spcBef>
              <a:buClr>
                <a:schemeClr val="hlink"/>
              </a:buClr>
              <a:buSzPct val="90000"/>
              <a:buFont typeface="Wingdings" panose="05000000000000000000" pitchFamily="2" charset="2"/>
              <a:buChar char="p"/>
            </a:pPr>
            <a:endParaRPr lang="en-US" dirty="0">
              <a:latin typeface="Times New Roman" panose="02020603050405020304" pitchFamily="18" charset="0"/>
              <a:cs typeface="Times New Roman" panose="02020603050405020304" pitchFamily="18" charset="0"/>
            </a:endParaRPr>
          </a:p>
          <a:p>
            <a:pPr>
              <a:lnSpc>
                <a:spcPct val="200000"/>
              </a:lnSpc>
              <a:spcBef>
                <a:spcPct val="75000"/>
              </a:spcBef>
              <a:buClr>
                <a:schemeClr val="hlink"/>
              </a:buClr>
              <a:buSzPct val="90000"/>
              <a:buFont typeface="Wingdings" panose="05000000000000000000" pitchFamily="2" charset="2"/>
              <a:buChar char="p"/>
            </a:pPr>
            <a:endParaRPr lang="en-US" dirty="0">
              <a:latin typeface="Times New Roman" panose="02020603050405020304" pitchFamily="18" charset="0"/>
              <a:cs typeface="Times New Roman" panose="02020603050405020304" pitchFamily="18" charset="0"/>
            </a:endParaRPr>
          </a:p>
        </p:txBody>
      </p:sp>
      <p:sp>
        <p:nvSpPr>
          <p:cNvPr id="18438" name="Rectangle 6"/>
          <p:cNvSpPr txBox="1">
            <a:spLocks noChangeArrowheads="1"/>
          </p:cNvSpPr>
          <p:nvPr/>
        </p:nvSpPr>
        <p:spPr bwMode="auto">
          <a:xfrm>
            <a:off x="6570591" y="1441740"/>
            <a:ext cx="3754437" cy="367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90000" rIns="72000" bIns="90000"/>
          <a:lstStyle>
            <a:lvl1pPr marL="347663" indent="-347663" defTabSz="801688">
              <a:defRPr>
                <a:solidFill>
                  <a:schemeClr val="tx1"/>
                </a:solidFill>
                <a:latin typeface="Arial" panose="020B0604020202020204" pitchFamily="34" charset="0"/>
              </a:defRPr>
            </a:lvl1pPr>
            <a:lvl2pPr marL="742950" indent="-285750" defTabSz="801688">
              <a:defRPr>
                <a:solidFill>
                  <a:schemeClr val="tx1"/>
                </a:solidFill>
                <a:latin typeface="Arial" panose="020B0604020202020204" pitchFamily="34" charset="0"/>
              </a:defRPr>
            </a:lvl2pPr>
            <a:lvl3pPr marL="1143000" indent="-228600" defTabSz="801688">
              <a:defRPr>
                <a:solidFill>
                  <a:schemeClr val="tx1"/>
                </a:solidFill>
                <a:latin typeface="Arial" panose="020B0604020202020204" pitchFamily="34" charset="0"/>
              </a:defRPr>
            </a:lvl3pPr>
            <a:lvl4pPr marL="1600200" indent="-228600" defTabSz="801688">
              <a:defRPr>
                <a:solidFill>
                  <a:schemeClr val="tx1"/>
                </a:solidFill>
                <a:latin typeface="Arial" panose="020B0604020202020204" pitchFamily="34" charset="0"/>
              </a:defRPr>
            </a:lvl4pPr>
            <a:lvl5pPr marL="2057400" indent="-228600" defTabSz="801688">
              <a:defRPr>
                <a:solidFill>
                  <a:schemeClr val="tx1"/>
                </a:solidFill>
                <a:latin typeface="Arial" panose="020B0604020202020204" pitchFamily="34" charset="0"/>
              </a:defRPr>
            </a:lvl5pPr>
            <a:lvl6pPr marL="2514600" indent="-228600" defTabSz="801688" eaLnBrk="0" fontAlgn="base" hangingPunct="0">
              <a:spcBef>
                <a:spcPct val="0"/>
              </a:spcBef>
              <a:spcAft>
                <a:spcPct val="0"/>
              </a:spcAft>
              <a:defRPr>
                <a:solidFill>
                  <a:schemeClr val="tx1"/>
                </a:solidFill>
                <a:latin typeface="Arial" panose="020B0604020202020204" pitchFamily="34" charset="0"/>
              </a:defRPr>
            </a:lvl6pPr>
            <a:lvl7pPr marL="2971800" indent="-228600" defTabSz="801688" eaLnBrk="0" fontAlgn="base" hangingPunct="0">
              <a:spcBef>
                <a:spcPct val="0"/>
              </a:spcBef>
              <a:spcAft>
                <a:spcPct val="0"/>
              </a:spcAft>
              <a:defRPr>
                <a:solidFill>
                  <a:schemeClr val="tx1"/>
                </a:solidFill>
                <a:latin typeface="Arial" panose="020B0604020202020204" pitchFamily="34" charset="0"/>
              </a:defRPr>
            </a:lvl7pPr>
            <a:lvl8pPr marL="3429000" indent="-228600" defTabSz="801688" eaLnBrk="0" fontAlgn="base" hangingPunct="0">
              <a:spcBef>
                <a:spcPct val="0"/>
              </a:spcBef>
              <a:spcAft>
                <a:spcPct val="0"/>
              </a:spcAft>
              <a:defRPr>
                <a:solidFill>
                  <a:schemeClr val="tx1"/>
                </a:solidFill>
                <a:latin typeface="Arial" panose="020B0604020202020204" pitchFamily="34" charset="0"/>
              </a:defRPr>
            </a:lvl8pPr>
            <a:lvl9pPr marL="3886200" indent="-228600" defTabSz="801688" eaLnBrk="0" fontAlgn="base" hangingPunct="0">
              <a:spcBef>
                <a:spcPct val="0"/>
              </a:spcBef>
              <a:spcAft>
                <a:spcPct val="0"/>
              </a:spcAft>
              <a:defRPr>
                <a:solidFill>
                  <a:schemeClr val="tx1"/>
                </a:solidFill>
                <a:latin typeface="Arial" panose="020B0604020202020204" pitchFamily="34" charset="0"/>
              </a:defRPr>
            </a:lvl9pPr>
          </a:lstStyle>
          <a:p>
            <a:pPr>
              <a:lnSpc>
                <a:spcPct val="200000"/>
              </a:lnSpc>
              <a:spcBef>
                <a:spcPct val="75000"/>
              </a:spcBef>
              <a:buClr>
                <a:schemeClr val="hlink"/>
              </a:buClr>
              <a:buSzPct val="90000"/>
              <a:buFont typeface="Wingdings" panose="05000000000000000000" pitchFamily="2" charset="2"/>
              <a:buChar char="p"/>
            </a:pPr>
            <a:r>
              <a:rPr lang="en-US" b="1" dirty="0" smtClean="0">
                <a:latin typeface="Times New Roman" panose="02020603050405020304" pitchFamily="18" charset="0"/>
                <a:cs typeface="Times New Roman" panose="02020603050405020304" pitchFamily="18" charset="0"/>
              </a:rPr>
              <a:t>F9</a:t>
            </a:r>
            <a:r>
              <a:rPr lang="en-US" b="1" dirty="0">
                <a:latin typeface="Times New Roman" panose="02020603050405020304" pitchFamily="18" charset="0"/>
                <a:cs typeface="Times New Roman" panose="02020603050405020304" pitchFamily="18" charset="0"/>
              </a:rPr>
              <a:t>		SNAP</a:t>
            </a:r>
          </a:p>
          <a:p>
            <a:pPr>
              <a:lnSpc>
                <a:spcPct val="200000"/>
              </a:lnSpc>
              <a:spcBef>
                <a:spcPct val="75000"/>
              </a:spcBef>
              <a:buClr>
                <a:schemeClr val="hlink"/>
              </a:buClr>
              <a:buSzPct val="90000"/>
              <a:buFont typeface="Wingdings" panose="05000000000000000000" pitchFamily="2" charset="2"/>
              <a:buChar char="p"/>
            </a:pPr>
            <a:r>
              <a:rPr lang="en-US" b="1" dirty="0">
                <a:latin typeface="Times New Roman" panose="02020603050405020304" pitchFamily="18" charset="0"/>
                <a:cs typeface="Times New Roman" panose="02020603050405020304" pitchFamily="18" charset="0"/>
              </a:rPr>
              <a:t>F10		POLAR</a:t>
            </a:r>
          </a:p>
          <a:p>
            <a:pPr>
              <a:lnSpc>
                <a:spcPct val="200000"/>
              </a:lnSpc>
              <a:spcBef>
                <a:spcPct val="75000"/>
              </a:spcBef>
              <a:buClr>
                <a:schemeClr val="hlink"/>
              </a:buClr>
              <a:buSzPct val="90000"/>
              <a:buFont typeface="Wingdings" panose="05000000000000000000" pitchFamily="2" charset="2"/>
              <a:buChar char="p"/>
            </a:pPr>
            <a:r>
              <a:rPr lang="en-US" b="1" dirty="0" smtClean="0">
                <a:latin typeface="Times New Roman" panose="02020603050405020304" pitchFamily="18" charset="0"/>
                <a:cs typeface="Times New Roman" panose="02020603050405020304" pitchFamily="18" charset="0"/>
              </a:rPr>
              <a:t>F11		OTRACK</a:t>
            </a:r>
          </a:p>
          <a:p>
            <a:pPr>
              <a:lnSpc>
                <a:spcPct val="200000"/>
              </a:lnSpc>
              <a:spcBef>
                <a:spcPct val="75000"/>
              </a:spcBef>
              <a:buClr>
                <a:schemeClr val="hlink"/>
              </a:buClr>
              <a:buSzPct val="90000"/>
              <a:buFont typeface="Wingdings" panose="05000000000000000000" pitchFamily="2" charset="2"/>
              <a:buChar char="p"/>
            </a:pPr>
            <a:r>
              <a:rPr lang="en-US" b="1" dirty="0" smtClean="0">
                <a:latin typeface="Times New Roman" panose="02020603050405020304" pitchFamily="18" charset="0"/>
                <a:cs typeface="Times New Roman" panose="02020603050405020304" pitchFamily="18" charset="0"/>
              </a:rPr>
              <a:t>Coordinates On/Off: </a:t>
            </a:r>
            <a:r>
              <a:rPr lang="en-US" b="1" dirty="0" err="1" smtClean="0">
                <a:latin typeface="Times New Roman" panose="02020603050405020304" pitchFamily="18" charset="0"/>
                <a:cs typeface="Times New Roman" panose="02020603050405020304" pitchFamily="18" charset="0"/>
              </a:rPr>
              <a:t>Ctrl+I</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6917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emplate>
  <TotalTime>4917</TotalTime>
  <Words>2226</Words>
  <Application>Microsoft Office PowerPoint</Application>
  <PresentationFormat>Custom</PresentationFormat>
  <Paragraphs>189</Paragraphs>
  <Slides>27</Slides>
  <Notes>13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Essential</vt:lpstr>
      <vt:lpstr>Civil Engineering Drawings &amp; Graphics </vt:lpstr>
      <vt:lpstr>CAD Coordinate System</vt:lpstr>
      <vt:lpstr>PowerPoint Presentation</vt:lpstr>
      <vt:lpstr>AutoCAD Coordinates System </vt:lpstr>
      <vt:lpstr>Absolute Coordinates</vt:lpstr>
      <vt:lpstr>Relative Coordinates</vt:lpstr>
      <vt:lpstr>Polar Coordinates</vt:lpstr>
      <vt:lpstr>Keys Used in AutoCAD</vt:lpstr>
      <vt:lpstr>Function Keys</vt:lpstr>
      <vt:lpstr>Special Function Keys</vt:lpstr>
      <vt:lpstr>Coordinate Display (Ctrl+I)</vt:lpstr>
      <vt:lpstr>OSNAP (F3)</vt:lpstr>
      <vt:lpstr>GRID (F7)</vt:lpstr>
      <vt:lpstr>SNAP (F9)</vt:lpstr>
      <vt:lpstr>PowerPoint Presentation</vt:lpstr>
      <vt:lpstr>PowerPoint Presentation</vt:lpstr>
      <vt:lpstr>PowerPoint Presentation</vt:lpstr>
      <vt:lpstr>PowerPoint Presentation</vt:lpstr>
      <vt:lpstr>PowerPoint Presentation</vt:lpstr>
      <vt:lpstr>Move</vt:lpstr>
      <vt:lpstr>Mirror</vt:lpstr>
      <vt:lpstr>PowerPoint Presentation</vt:lpstr>
      <vt:lpstr>Offset</vt:lpstr>
      <vt:lpstr>Extend</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CEDG</dc:title>
  <dc:creator>Ishtiaq</dc:creator>
  <cp:lastModifiedBy>Alina Mushtaq</cp:lastModifiedBy>
  <cp:revision>514</cp:revision>
  <dcterms:created xsi:type="dcterms:W3CDTF">2016-02-18T04:56:59Z</dcterms:created>
  <dcterms:modified xsi:type="dcterms:W3CDTF">2020-10-19T11:04:18Z</dcterms:modified>
</cp:coreProperties>
</file>