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the qualities of a good businessman?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1" y="1879134"/>
            <a:ext cx="7924799" cy="421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9125" y="1371600"/>
            <a:ext cx="79057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91475" cy="500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8162" y="1219200"/>
            <a:ext cx="8067675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9587" y="1371600"/>
            <a:ext cx="81248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28650" y="1676400"/>
            <a:ext cx="78867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On-screen Show (4:3)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Lecture 2</vt:lpstr>
      <vt:lpstr>What are the qualities of a good businessman?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Shahzeb Anwar</dc:creator>
  <cp:lastModifiedBy>Shahzeb Anwar</cp:lastModifiedBy>
  <cp:revision>3</cp:revision>
  <dcterms:created xsi:type="dcterms:W3CDTF">2006-08-16T00:00:00Z</dcterms:created>
  <dcterms:modified xsi:type="dcterms:W3CDTF">2019-03-06T23:27:22Z</dcterms:modified>
</cp:coreProperties>
</file>