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98" r:id="rId6"/>
    <p:sldId id="299" r:id="rId7"/>
    <p:sldId id="269" r:id="rId8"/>
    <p:sldId id="300" r:id="rId9"/>
    <p:sldId id="301" r:id="rId10"/>
    <p:sldId id="302" r:id="rId11"/>
    <p:sldId id="303" r:id="rId12"/>
    <p:sldId id="304" r:id="rId13"/>
    <p:sldId id="286" r:id="rId14"/>
    <p:sldId id="271" r:id="rId15"/>
    <p:sldId id="272" r:id="rId16"/>
    <p:sldId id="270" r:id="rId17"/>
    <p:sldId id="287" r:id="rId18"/>
    <p:sldId id="305" r:id="rId19"/>
    <p:sldId id="306" r:id="rId20"/>
    <p:sldId id="30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37"/>
            <a:ext cx="9145187" cy="6850063"/>
          </a:xfrm>
        </p:spPr>
      </p:pic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7348"/>
            <a:ext cx="6400800" cy="94565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DISADVANTAGES </a:t>
            </a:r>
            <a:r>
              <a:rPr lang="en-US" sz="4000" dirty="0"/>
              <a:t>OF SOLE PROPRIETORSHIP</a:t>
            </a:r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575" y="1295400"/>
            <a:ext cx="811420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Continuity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Chances of </a:t>
            </a:r>
            <a:r>
              <a:rPr lang="en-US" sz="4000" b="1" dirty="0" smtClean="0"/>
              <a:t>Fraud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Expansion </a:t>
            </a:r>
            <a:r>
              <a:rPr lang="en-US" sz="4000" b="1" dirty="0" smtClean="0"/>
              <a:t>Difficulty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Lack of </a:t>
            </a:r>
            <a:r>
              <a:rPr lang="en-US" sz="4000" b="1" dirty="0" smtClean="0"/>
              <a:t>Advertisement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Lack of Capital</a:t>
            </a:r>
            <a:r>
              <a:rPr lang="en-US" sz="4000" b="1" dirty="0" smtClean="0"/>
              <a:t>     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Lack of Inspection and </a:t>
            </a:r>
            <a:r>
              <a:rPr lang="en-US" sz="4000" b="1" dirty="0" smtClean="0"/>
              <a:t>Audit</a:t>
            </a:r>
          </a:p>
          <a:p>
            <a:endParaRPr lang="en-US" sz="4000" b="1" dirty="0"/>
          </a:p>
          <a:p>
            <a:pPr algn="r"/>
            <a:r>
              <a:rPr lang="en-US" sz="4000" b="1" dirty="0" err="1" smtClean="0"/>
              <a:t>Cont</a:t>
            </a:r>
            <a:r>
              <a:rPr lang="en-US" sz="4000" b="1" dirty="0" smtClean="0"/>
              <a:t>……….                             </a:t>
            </a:r>
            <a:endParaRPr lang="en-US" sz="4000" b="1" dirty="0" smtClean="0"/>
          </a:p>
          <a:p>
            <a:endParaRPr lang="en-US" sz="4000" b="1" dirty="0"/>
          </a:p>
          <a:p>
            <a:endParaRPr lang="en-US" sz="2800" dirty="0"/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799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7348"/>
            <a:ext cx="6400800" cy="94565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DISADVANTAGES </a:t>
            </a:r>
            <a:r>
              <a:rPr lang="en-US" sz="4000" dirty="0"/>
              <a:t>OF SOLE PROPRIETORSHIP</a:t>
            </a:r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575" y="1295400"/>
            <a:ext cx="8114203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Lack of </a:t>
            </a:r>
            <a:r>
              <a:rPr lang="en-US" sz="4000" b="1" dirty="0" smtClean="0"/>
              <a:t>Innovation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Lack of </a:t>
            </a:r>
            <a:r>
              <a:rPr lang="en-US" sz="4000" b="1" dirty="0" smtClean="0"/>
              <a:t>Public Confidence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Lack of Advertisement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Lack of Skilled </a:t>
            </a:r>
            <a:r>
              <a:rPr lang="en-US" sz="4000" b="1" dirty="0" smtClean="0"/>
              <a:t>Persons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Management </a:t>
            </a:r>
            <a:r>
              <a:rPr lang="en-US" sz="4000" b="1" dirty="0" smtClean="0"/>
              <a:t>Difficulty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Much Strain on Health</a:t>
            </a:r>
            <a:endParaRPr lang="en-US" sz="4000" b="1" dirty="0" smtClean="0"/>
          </a:p>
          <a:p>
            <a:endParaRPr lang="en-US" sz="4000" b="1" dirty="0"/>
          </a:p>
          <a:p>
            <a:endParaRPr lang="en-US" sz="4000" b="1" dirty="0"/>
          </a:p>
          <a:p>
            <a:pPr algn="r"/>
            <a:r>
              <a:rPr lang="en-US" sz="4000" b="1" dirty="0" err="1" smtClean="0"/>
              <a:t>Cont</a:t>
            </a:r>
            <a:r>
              <a:rPr lang="en-US" sz="4000" b="1" dirty="0" smtClean="0"/>
              <a:t>……….                             </a:t>
            </a:r>
            <a:endParaRPr lang="en-US" sz="4000" b="1" dirty="0" smtClean="0"/>
          </a:p>
          <a:p>
            <a:endParaRPr lang="en-US" sz="4000" b="1" dirty="0"/>
          </a:p>
          <a:p>
            <a:endParaRPr lang="en-US" sz="2800" dirty="0"/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190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7348"/>
            <a:ext cx="6400800" cy="94565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DISADVANTAGES </a:t>
            </a:r>
            <a:r>
              <a:rPr lang="en-US" sz="4000" dirty="0"/>
              <a:t>OF SOLE PROPRIETORSHIP</a:t>
            </a:r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575" y="1295400"/>
            <a:ext cx="811420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Permanent </a:t>
            </a:r>
            <a:r>
              <a:rPr lang="en-US" sz="4000" b="1" dirty="0" smtClean="0"/>
              <a:t>Existence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Risk of Careless </a:t>
            </a:r>
            <a:r>
              <a:rPr lang="en-US" sz="4000" b="1" dirty="0" smtClean="0"/>
              <a:t>Drawings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Risk of Loss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Unlimited Liability</a:t>
            </a:r>
            <a:r>
              <a:rPr lang="en-US" sz="4000" b="1" dirty="0" smtClean="0"/>
              <a:t>  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Not Durable</a:t>
            </a:r>
            <a:endParaRPr lang="en-US" sz="4000" b="1" dirty="0" smtClean="0"/>
          </a:p>
          <a:p>
            <a:endParaRPr lang="en-US" sz="4000" b="1" dirty="0"/>
          </a:p>
          <a:p>
            <a:endParaRPr lang="en-US" sz="4000" b="1" dirty="0"/>
          </a:p>
          <a:p>
            <a:endParaRPr lang="en-US" sz="2800" dirty="0"/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190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conclus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conclusi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3" y="1752600"/>
            <a:ext cx="967231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9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7348"/>
            <a:ext cx="6400800" cy="945651"/>
          </a:xfrm>
        </p:spPr>
        <p:txBody>
          <a:bodyPr>
            <a:normAutofit/>
          </a:bodyPr>
          <a:lstStyle/>
          <a:p>
            <a:r>
              <a:rPr lang="en-US" sz="4000" dirty="0"/>
              <a:t>PARTNERSHIP</a:t>
            </a:r>
            <a:endParaRPr lang="en-US" sz="4000" dirty="0"/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014" y="1676400"/>
            <a:ext cx="836358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T</a:t>
            </a:r>
            <a:r>
              <a:rPr lang="en-US" sz="4000" dirty="0" smtClean="0"/>
              <a:t>he </a:t>
            </a:r>
            <a:r>
              <a:rPr lang="en-US" sz="4000" dirty="0"/>
              <a:t>association of two or more persons to carry on as </a:t>
            </a:r>
            <a:r>
              <a:rPr lang="en-US" sz="4000" dirty="0" smtClean="0"/>
              <a:t>co-owners</a:t>
            </a:r>
          </a:p>
          <a:p>
            <a:r>
              <a:rPr lang="en-US" sz="3600" b="1" u="sng" dirty="0"/>
              <a:t>According to Section 4 </a:t>
            </a:r>
            <a:r>
              <a:rPr lang="en-US" sz="3600" b="1" u="sng" dirty="0" smtClean="0"/>
              <a:t>of Partnership </a:t>
            </a:r>
            <a:r>
              <a:rPr lang="en-US" sz="3600" b="1" u="sng" dirty="0"/>
              <a:t>Act, 1932</a:t>
            </a:r>
          </a:p>
          <a:p>
            <a:r>
              <a:rPr lang="en-US" sz="4000" i="1" dirty="0"/>
              <a:t>“Partnership is the relation between persons who have agreed to share the profits of</a:t>
            </a:r>
          </a:p>
          <a:p>
            <a:r>
              <a:rPr lang="en-US" sz="4000" i="1" dirty="0"/>
              <a:t>a business carried on by all or any of them acting for all.”</a:t>
            </a:r>
            <a:endParaRPr lang="en-US" sz="4000" b="1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4000" b="1" dirty="0" smtClean="0"/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60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7348"/>
            <a:ext cx="6400800" cy="94565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History of business</a:t>
            </a:r>
            <a:endParaRPr lang="en-US" sz="4000" dirty="0"/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015" y="1676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/>
          </a:p>
          <a:p>
            <a:endParaRPr 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42573"/>
            <a:ext cx="9201230" cy="666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2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7348"/>
            <a:ext cx="7010400" cy="945651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Musharka</a:t>
            </a:r>
            <a:endParaRPr lang="en-US" sz="4000" dirty="0"/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015" y="16764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endParaRPr lang="en-US" sz="40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0"/>
            <a:ext cx="921493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3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7348"/>
            <a:ext cx="7010400" cy="945651"/>
          </a:xfrm>
        </p:spPr>
        <p:txBody>
          <a:bodyPr>
            <a:normAutofit/>
          </a:bodyPr>
          <a:lstStyle/>
          <a:p>
            <a:r>
              <a:rPr lang="en-US" sz="4000" dirty="0"/>
              <a:t>PARTNERSHIP</a:t>
            </a:r>
            <a:endParaRPr lang="en-US" sz="4000" dirty="0"/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1676400"/>
            <a:ext cx="868362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CHARACTERISTICS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Agreement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Audit (Registered VS Unregistered)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Agent </a:t>
            </a:r>
            <a:r>
              <a:rPr lang="en-US" sz="2400" b="1" i="1" dirty="0" smtClean="0"/>
              <a:t>(</a:t>
            </a:r>
            <a:r>
              <a:rPr lang="en-US" sz="2400" i="1" dirty="0"/>
              <a:t>An </a:t>
            </a:r>
            <a:r>
              <a:rPr lang="en-US" sz="2400" b="1" i="1" dirty="0"/>
              <a:t>agent</a:t>
            </a:r>
            <a:r>
              <a:rPr lang="en-US" sz="2400" i="1" dirty="0"/>
              <a:t> in commercial </a:t>
            </a:r>
            <a:r>
              <a:rPr lang="en-US" sz="2400" b="1" i="1" dirty="0"/>
              <a:t>law</a:t>
            </a:r>
            <a:r>
              <a:rPr lang="en-US" sz="2400" i="1" dirty="0"/>
              <a:t> (also referred to as a manager) is a person who is authorized to act on behalf of another (called the principal or client) to create a </a:t>
            </a:r>
            <a:r>
              <a:rPr lang="en-US" sz="2400" b="1" i="1" dirty="0"/>
              <a:t>legal</a:t>
            </a:r>
            <a:r>
              <a:rPr lang="en-US" sz="2400" i="1" dirty="0"/>
              <a:t> relationship with a third party</a:t>
            </a:r>
            <a:r>
              <a:rPr lang="en-US" sz="2400" i="1" dirty="0" smtClean="0"/>
              <a:t>.</a:t>
            </a:r>
            <a:r>
              <a:rPr lang="en-US" sz="2400" b="1" i="1" dirty="0" smtClean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Business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Cooperation</a:t>
            </a:r>
          </a:p>
          <a:p>
            <a:pPr algn="r"/>
            <a:r>
              <a:rPr lang="en-US" sz="4000" b="1" dirty="0" err="1"/>
              <a:t>Cont</a:t>
            </a:r>
            <a:r>
              <a:rPr lang="en-US" sz="4000" b="1" dirty="0"/>
              <a:t>……….                             </a:t>
            </a:r>
          </a:p>
          <a:p>
            <a:pPr marL="742950" indent="-742950">
              <a:buFont typeface="+mj-lt"/>
              <a:buAutoNum type="arabicPeriod"/>
            </a:pPr>
            <a:endParaRPr lang="en-US" sz="4000" b="1" dirty="0"/>
          </a:p>
          <a:p>
            <a:pPr marL="742950" indent="-742950">
              <a:buFont typeface="+mj-lt"/>
              <a:buAutoNum type="arabicPeriod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706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7348"/>
            <a:ext cx="7010400" cy="945651"/>
          </a:xfrm>
        </p:spPr>
        <p:txBody>
          <a:bodyPr>
            <a:normAutofit/>
          </a:bodyPr>
          <a:lstStyle/>
          <a:p>
            <a:r>
              <a:rPr lang="en-US" sz="4000" dirty="0"/>
              <a:t>PARTNERSHIP</a:t>
            </a:r>
            <a:endParaRPr lang="en-US" sz="4000" dirty="0"/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1676400"/>
            <a:ext cx="86836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CHARACTERISTICS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Dissolution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Legal </a:t>
            </a:r>
            <a:r>
              <a:rPr lang="en-US" sz="4000" b="1" dirty="0" smtClean="0"/>
              <a:t>Entity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Management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Number of </a:t>
            </a:r>
            <a:r>
              <a:rPr lang="en-US" sz="4000" b="1" dirty="0" smtClean="0"/>
              <a:t>Partners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Partnership </a:t>
            </a:r>
            <a:r>
              <a:rPr lang="en-US" sz="4000" b="1" dirty="0" smtClean="0"/>
              <a:t>Act 1932</a:t>
            </a:r>
          </a:p>
          <a:p>
            <a:pPr algn="r"/>
            <a:r>
              <a:rPr lang="en-US" sz="4000" b="1" dirty="0" err="1" smtClean="0"/>
              <a:t>Cont</a:t>
            </a:r>
            <a:r>
              <a:rPr lang="en-US" sz="4000" b="1" dirty="0"/>
              <a:t>……….                             </a:t>
            </a:r>
          </a:p>
          <a:p>
            <a:pPr marL="742950" indent="-742950">
              <a:buFont typeface="+mj-lt"/>
              <a:buAutoNum type="arabicPeriod"/>
            </a:pPr>
            <a:endParaRPr lang="en-US" sz="4000" b="1" dirty="0"/>
          </a:p>
          <a:p>
            <a:pPr marL="742950" indent="-742950">
              <a:buFont typeface="+mj-lt"/>
              <a:buAutoNum type="arabicPeriod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850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7348"/>
            <a:ext cx="7010400" cy="945651"/>
          </a:xfrm>
        </p:spPr>
        <p:txBody>
          <a:bodyPr>
            <a:normAutofit/>
          </a:bodyPr>
          <a:lstStyle/>
          <a:p>
            <a:r>
              <a:rPr lang="en-US" sz="4000" dirty="0"/>
              <a:t>PARTNERSHIP</a:t>
            </a:r>
            <a:endParaRPr lang="en-US" sz="4000" dirty="0"/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1676400"/>
            <a:ext cx="868362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CHARACTERISTICS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Payment of Tax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Profit and Loss Distribution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Share in Capital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Transfer of </a:t>
            </a:r>
            <a:r>
              <a:rPr lang="en-US" sz="4000" b="1" dirty="0" smtClean="0"/>
              <a:t>Rights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Unlimited Liability</a:t>
            </a:r>
            <a:endParaRPr lang="en-US" sz="4000" b="1" dirty="0" smtClean="0"/>
          </a:p>
          <a:p>
            <a:endParaRPr lang="en-US" sz="4000" b="1" dirty="0"/>
          </a:p>
          <a:p>
            <a:pPr marL="742950" indent="-742950">
              <a:buFont typeface="+mj-lt"/>
              <a:buAutoNum type="arabicPeriod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850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</a:t>
            </a:r>
            <a:endParaRPr lang="en-US" dirty="0"/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2438400"/>
            <a:ext cx="746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Introduction  to </a:t>
            </a:r>
          </a:p>
          <a:p>
            <a:pPr algn="ctr"/>
            <a:r>
              <a:rPr lang="en-US" sz="9600" b="1" dirty="0"/>
              <a:t>B</a:t>
            </a:r>
            <a:r>
              <a:rPr lang="en-US" sz="9600" b="1" dirty="0" smtClean="0"/>
              <a:t>usiness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6469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7348"/>
            <a:ext cx="7010400" cy="94565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ADVANTAGES OF </a:t>
            </a:r>
            <a:r>
              <a:rPr lang="en-US" sz="4000" dirty="0" smtClean="0"/>
              <a:t>PARTNERSHIP</a:t>
            </a:r>
            <a:endParaRPr lang="en-US" sz="4000" dirty="0"/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1676400"/>
            <a:ext cx="86836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Simplicity in </a:t>
            </a:r>
            <a:r>
              <a:rPr lang="en-US" sz="4000" b="1" dirty="0" smtClean="0"/>
              <a:t>Formation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Simplicity in </a:t>
            </a:r>
            <a:r>
              <a:rPr lang="en-US" sz="4000" b="1" dirty="0" smtClean="0"/>
              <a:t>Dissolution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Sufficient Capital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Skilled Workers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/>
              <a:t>Sense of Responsibility</a:t>
            </a:r>
            <a:endParaRPr lang="en-US" sz="4000" b="1" dirty="0" smtClean="0"/>
          </a:p>
          <a:p>
            <a:pPr algn="r"/>
            <a:r>
              <a:rPr lang="en-US" sz="4000" b="1" dirty="0" err="1"/>
              <a:t>Cont</a:t>
            </a:r>
            <a:r>
              <a:rPr lang="en-US" sz="4000" b="1" dirty="0"/>
              <a:t>……….                             </a:t>
            </a:r>
          </a:p>
          <a:p>
            <a:pPr marL="742950" indent="-742950">
              <a:buFont typeface="+mj-lt"/>
              <a:buAutoNum type="arabicPeriod"/>
            </a:pPr>
            <a:endParaRPr lang="en-US" sz="4000" b="1" dirty="0"/>
          </a:p>
          <a:p>
            <a:pPr marL="742950" indent="-742950">
              <a:buFont typeface="+mj-lt"/>
              <a:buAutoNum type="arabicPeriod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149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7348"/>
            <a:ext cx="6400800" cy="945651"/>
          </a:xfrm>
        </p:spPr>
        <p:txBody>
          <a:bodyPr>
            <a:normAutofit/>
          </a:bodyPr>
          <a:lstStyle/>
          <a:p>
            <a:r>
              <a:rPr lang="en-US" sz="4000" dirty="0"/>
              <a:t>SOLE PROPRIETORSHIP</a:t>
            </a:r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015" y="1676400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Sole means single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Proprietorship means ownership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O</a:t>
            </a:r>
            <a:r>
              <a:rPr lang="en-US" sz="4000" dirty="0" smtClean="0"/>
              <a:t>ldest </a:t>
            </a:r>
            <a:r>
              <a:rPr lang="en-US" sz="4000" dirty="0"/>
              <a:t>form of </a:t>
            </a:r>
            <a:r>
              <a:rPr lang="en-US" sz="4000" dirty="0" smtClean="0"/>
              <a:t>business</a:t>
            </a:r>
          </a:p>
          <a:p>
            <a:r>
              <a:rPr lang="en-US" sz="4000" b="1" dirty="0"/>
              <a:t>According to D.W.T. </a:t>
            </a:r>
            <a:r>
              <a:rPr lang="en-US" sz="4000" b="1" dirty="0" err="1"/>
              <a:t>Staffod</a:t>
            </a:r>
            <a:endParaRPr lang="en-US" sz="4000" b="1" dirty="0"/>
          </a:p>
          <a:p>
            <a:r>
              <a:rPr lang="en-US" sz="4000" i="1" dirty="0"/>
              <a:t>“It is the simplest form of business organization, which is owned and controlled </a:t>
            </a:r>
            <a:r>
              <a:rPr lang="en-US" sz="4000" i="1" dirty="0" smtClean="0"/>
              <a:t>by one </a:t>
            </a:r>
            <a:r>
              <a:rPr lang="en-US" sz="4000" i="1" dirty="0"/>
              <a:t>man.”</a:t>
            </a:r>
            <a:endParaRPr lang="en-US" sz="40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40975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7348"/>
            <a:ext cx="6400800" cy="945651"/>
          </a:xfrm>
        </p:spPr>
        <p:txBody>
          <a:bodyPr>
            <a:normAutofit/>
          </a:bodyPr>
          <a:lstStyle/>
          <a:p>
            <a:r>
              <a:rPr lang="en-US" sz="4000" dirty="0"/>
              <a:t>SOLE PROPRIETORSHIP</a:t>
            </a:r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015" y="1676400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CHARACTERISTICS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Capital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Easy </a:t>
            </a:r>
            <a:r>
              <a:rPr lang="en-US" sz="4000" b="1" dirty="0" smtClean="0"/>
              <a:t>Dissolution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Easily </a:t>
            </a:r>
            <a:r>
              <a:rPr lang="en-US" sz="4000" b="1" dirty="0" smtClean="0"/>
              <a:t>Transferable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Freedom of </a:t>
            </a:r>
            <a:r>
              <a:rPr lang="en-US" sz="4000" b="1" dirty="0" smtClean="0"/>
              <a:t>Action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Formation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Legal </a:t>
            </a:r>
            <a:r>
              <a:rPr lang="en-US" sz="4000" b="1" dirty="0" smtClean="0"/>
              <a:t>Entity</a:t>
            </a:r>
          </a:p>
          <a:p>
            <a:r>
              <a:rPr lang="en-US" sz="4000" b="1" dirty="0" smtClean="0"/>
              <a:t>                                       </a:t>
            </a:r>
            <a:r>
              <a:rPr lang="en-US" sz="4000" b="1" dirty="0" err="1" smtClean="0"/>
              <a:t>cont</a:t>
            </a:r>
            <a:r>
              <a:rPr lang="en-US" sz="4000" b="1" dirty="0" smtClean="0"/>
              <a:t>….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761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7348"/>
            <a:ext cx="6400800" cy="945651"/>
          </a:xfrm>
        </p:spPr>
        <p:txBody>
          <a:bodyPr>
            <a:normAutofit/>
          </a:bodyPr>
          <a:lstStyle/>
          <a:p>
            <a:r>
              <a:rPr lang="en-US" sz="4000" dirty="0"/>
              <a:t>SOLE PROPRIETORSHIP</a:t>
            </a:r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015" y="1676400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CHARACTERISTICS</a:t>
            </a:r>
          </a:p>
          <a:p>
            <a:pPr marL="742950" indent="-742950">
              <a:buFont typeface="+mj-lt"/>
              <a:buAutoNum type="arabicPeriod"/>
            </a:pP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Legal Restriction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Limited Life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Limited Life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Management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Ownership</a:t>
            </a:r>
            <a:endParaRPr lang="en-US" sz="4000" b="1" dirty="0" smtClean="0"/>
          </a:p>
          <a:p>
            <a:r>
              <a:rPr lang="en-US" sz="4000" b="1" dirty="0" smtClean="0"/>
              <a:t>                                       </a:t>
            </a:r>
            <a:r>
              <a:rPr lang="en-US" sz="4000" b="1" dirty="0" err="1" smtClean="0"/>
              <a:t>cont</a:t>
            </a:r>
            <a:r>
              <a:rPr lang="en-US" sz="4000" b="1" dirty="0" smtClean="0"/>
              <a:t>….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024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7348"/>
            <a:ext cx="6400800" cy="945651"/>
          </a:xfrm>
        </p:spPr>
        <p:txBody>
          <a:bodyPr>
            <a:normAutofit/>
          </a:bodyPr>
          <a:lstStyle/>
          <a:p>
            <a:r>
              <a:rPr lang="en-US" sz="4000" dirty="0"/>
              <a:t>SOLE PROPRIETORSHIP</a:t>
            </a:r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015" y="1676400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CHARACTERISTICS</a:t>
            </a:r>
          </a:p>
          <a:p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Profit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Size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Success of Business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Secrecy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Unlimited Liability</a:t>
            </a:r>
            <a:endParaRPr lang="en-US" sz="4000" b="1" dirty="0" smtClean="0"/>
          </a:p>
          <a:p>
            <a:r>
              <a:rPr lang="en-US" sz="4000" b="1" dirty="0" smtClean="0"/>
              <a:t>                                       </a:t>
            </a:r>
            <a:r>
              <a:rPr lang="en-US" sz="4000" b="1" dirty="0" err="1" smtClean="0"/>
              <a:t>cont</a:t>
            </a:r>
            <a:r>
              <a:rPr lang="en-US" sz="4000" b="1" dirty="0" smtClean="0"/>
              <a:t>….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024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7348"/>
            <a:ext cx="6400800" cy="94565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ADVANTAGES OF SOLE PROPRIETORSHIP</a:t>
            </a:r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1830" y="1676400"/>
            <a:ext cx="811420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Contacted with the </a:t>
            </a:r>
            <a:r>
              <a:rPr lang="en-US" sz="4000" b="1" dirty="0" smtClean="0"/>
              <a:t>Customers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Direct Relationship with </a:t>
            </a:r>
            <a:r>
              <a:rPr lang="en-US" sz="4000" b="1" dirty="0" smtClean="0"/>
              <a:t>Workers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Easy </a:t>
            </a:r>
            <a:r>
              <a:rPr lang="en-US" sz="4000" b="1" dirty="0" smtClean="0"/>
              <a:t>Formation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Easy </a:t>
            </a:r>
            <a:r>
              <a:rPr lang="en-US" sz="4000" b="1" dirty="0" smtClean="0"/>
              <a:t>Dissolution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Easy Transfer of </a:t>
            </a:r>
            <a:r>
              <a:rPr lang="en-US" sz="4000" b="1" dirty="0" smtClean="0"/>
              <a:t>Ownership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Entire </a:t>
            </a:r>
            <a:r>
              <a:rPr lang="en-US" sz="4000" b="1" dirty="0" smtClean="0"/>
              <a:t>Profit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                                 </a:t>
            </a:r>
            <a:r>
              <a:rPr lang="en-US" sz="4000" b="1" dirty="0" err="1"/>
              <a:t>C</a:t>
            </a:r>
            <a:r>
              <a:rPr lang="en-US" sz="4000" b="1" dirty="0" err="1" smtClean="0"/>
              <a:t>ont</a:t>
            </a:r>
            <a:r>
              <a:rPr lang="en-US" sz="4000" b="1" dirty="0" smtClean="0"/>
              <a:t>………..</a:t>
            </a:r>
          </a:p>
          <a:p>
            <a:endParaRPr lang="en-US" sz="4000" b="1" dirty="0"/>
          </a:p>
          <a:p>
            <a:endParaRPr lang="en-US" sz="2800" dirty="0"/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387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7348"/>
            <a:ext cx="6400800" cy="94565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ADVANTAGES OF SOLE PROPRIETORSHIP</a:t>
            </a:r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1830" y="1676400"/>
            <a:ext cx="811420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Entire Control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Flexibility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Honesty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Independence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Personal </a:t>
            </a:r>
            <a:r>
              <a:rPr lang="en-US" sz="4000" b="1" dirty="0" smtClean="0"/>
              <a:t>Satisfaction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Prime Credit </a:t>
            </a:r>
            <a:r>
              <a:rPr lang="en-US" sz="4000" b="1" dirty="0" smtClean="0"/>
              <a:t>Standing</a:t>
            </a:r>
          </a:p>
          <a:p>
            <a:r>
              <a:rPr lang="en-US" sz="4000" b="1" dirty="0" smtClean="0"/>
              <a:t>                                    </a:t>
            </a:r>
            <a:r>
              <a:rPr lang="en-US" sz="4000" b="1" dirty="0" err="1"/>
              <a:t>C</a:t>
            </a:r>
            <a:r>
              <a:rPr lang="en-US" sz="4000" b="1" dirty="0" err="1" smtClean="0"/>
              <a:t>ont</a:t>
            </a:r>
            <a:r>
              <a:rPr lang="en-US" sz="4000" b="1" dirty="0" smtClean="0"/>
              <a:t>………..</a:t>
            </a:r>
          </a:p>
          <a:p>
            <a:endParaRPr lang="en-US" sz="4000" b="1" dirty="0"/>
          </a:p>
          <a:p>
            <a:endParaRPr lang="en-US" sz="2800" dirty="0"/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658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7348"/>
            <a:ext cx="6400800" cy="94565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ADVANTAGES OF SOLE PROPRIETORSHIP</a:t>
            </a:r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1830" y="1676400"/>
            <a:ext cx="811420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Quick Decisions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Personal Interest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Saving in Interest on Borrowed Capital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Saving in Legal Expenses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Saving in Taxes</a:t>
            </a:r>
            <a:endParaRPr lang="en-US" sz="4000" b="1" dirty="0" smtClean="0"/>
          </a:p>
          <a:p>
            <a:r>
              <a:rPr lang="en-US" sz="4000" b="1" dirty="0"/>
              <a:t> </a:t>
            </a:r>
            <a:r>
              <a:rPr lang="en-US" sz="4000" b="1" dirty="0" smtClean="0"/>
              <a:t>                                   </a:t>
            </a:r>
          </a:p>
          <a:p>
            <a:endParaRPr lang="en-US" sz="4000" b="1" dirty="0"/>
          </a:p>
          <a:p>
            <a:endParaRPr lang="en-US" sz="2800" dirty="0"/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658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648</TotalTime>
  <Words>331</Words>
  <Application>Microsoft Office PowerPoint</Application>
  <PresentationFormat>On-screen Show (4:3)</PresentationFormat>
  <Paragraphs>129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BlackTie</vt:lpstr>
      <vt:lpstr>PowerPoint Presentation</vt:lpstr>
      <vt:lpstr>Course</vt:lpstr>
      <vt:lpstr>SOLE PROPRIETORSHIP</vt:lpstr>
      <vt:lpstr>SOLE PROPRIETORSHIP</vt:lpstr>
      <vt:lpstr>SOLE PROPRIETORSHIP</vt:lpstr>
      <vt:lpstr>SOLE PROPRIETORSHIP</vt:lpstr>
      <vt:lpstr>ADVANTAGES OF SOLE PROPRIETORSHIP</vt:lpstr>
      <vt:lpstr>ADVANTAGES OF SOLE PROPRIETORSHIP</vt:lpstr>
      <vt:lpstr>ADVANTAGES OF SOLE PROPRIETORSHIP</vt:lpstr>
      <vt:lpstr>DISADVANTAGES OF SOLE PROPRIETORSHIP</vt:lpstr>
      <vt:lpstr>DISADVANTAGES OF SOLE PROPRIETORSHIP</vt:lpstr>
      <vt:lpstr>DISADVANTAGES OF SOLE PROPRIETORSHIP</vt:lpstr>
      <vt:lpstr>PowerPoint Presentation</vt:lpstr>
      <vt:lpstr>PARTNERSHIP</vt:lpstr>
      <vt:lpstr>History of business</vt:lpstr>
      <vt:lpstr>Musharka</vt:lpstr>
      <vt:lpstr>PARTNERSHIP</vt:lpstr>
      <vt:lpstr>PARTNERSHIP</vt:lpstr>
      <vt:lpstr>PARTNERSHIP</vt:lpstr>
      <vt:lpstr>ADVANTAGES OF PARTNERSHIP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zaighum</dc:creator>
  <cp:lastModifiedBy>ismail - [2010]</cp:lastModifiedBy>
  <cp:revision>62</cp:revision>
  <dcterms:created xsi:type="dcterms:W3CDTF">2006-08-16T00:00:00Z</dcterms:created>
  <dcterms:modified xsi:type="dcterms:W3CDTF">2019-12-10T05:59:19Z</dcterms:modified>
</cp:coreProperties>
</file>