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Instructor: Engr. Syed Ashraf Ali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Ultimate\Downloads\matlab-programming-8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5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Ultimate\Downloads\matlab-programming-9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9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Ultimate\Downloads\matlab-programming-9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2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Ultimate\Downloads\matlab-programming-9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9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Ultimate\Downloads\matlab-programming-9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Ultimate\Downloads\matlab-programming-9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-3584"/>
            <a:ext cx="9139228" cy="68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Ultimate\Downloads\matlab-programming-9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-3584"/>
            <a:ext cx="9139228" cy="68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9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Ultimate\Downloads\matlab-programming-9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4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Ultimate\Downloads\matlab-programming-9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Ultimate\Downloads\matlab-programming-9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7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Efficient Programming in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Avoid using nested loops as far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possible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most cases, one can replace nested loops with efficient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matrix manipulation.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Preallocate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your arrays when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possible.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MATLAB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comes with a huge library of in-built functions, use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them when necessary.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Avoid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using your own functions, MATLAB’s functions are more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likely 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 efficient than yours.</a:t>
            </a:r>
          </a:p>
        </p:txBody>
      </p:sp>
    </p:spTree>
    <p:extLst>
      <p:ext uri="{BB962C8B-B14F-4D97-AF65-F5344CB8AC3E}">
        <p14:creationId xmlns:p14="http://schemas.microsoft.com/office/powerpoint/2010/main" val="1658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Ultimate\Downloads\matlab-programming-9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3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Ultimate\Downloads\matlab-programming-10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2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Ultimate\Downloads\matlab-programming-10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Ultimate\Downloads\matlab-programming-10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3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C:\Users\Ultimate\Downloads\matlab-programming-10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0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Ultimate\Downloads\matlab-programming-10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2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Ultimate\Downloads\matlab-programming-10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1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Ultimate\Downloads\matlab-programming-10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Ultimate\Downloads\matlab-programming-10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Ultimate\Downloads\matlab-programming-8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Ultimate\Downloads\matlab-programming-8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-3584"/>
            <a:ext cx="9139228" cy="68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3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Ultimate\Downloads\matlab-programming-8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0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Ultimate\Downloads\matlab-programming-8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0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ltimate\Downloads\matlab-programming-8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8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Ultimate\Downloads\matlab-programming-8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2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Ultimate\Downloads\matlab-programming-8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On-screen Show (4:3)</PresentationFormat>
  <Paragraphs>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Lecture 14</vt:lpstr>
      <vt:lpstr>Efficient Programming in MATLAB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</dc:title>
  <dc:creator>Ultimate</dc:creator>
  <cp:lastModifiedBy>Ultimate</cp:lastModifiedBy>
  <cp:revision>3</cp:revision>
  <dcterms:created xsi:type="dcterms:W3CDTF">2006-08-16T00:00:00Z</dcterms:created>
  <dcterms:modified xsi:type="dcterms:W3CDTF">2020-05-11T08:18:59Z</dcterms:modified>
</cp:coreProperties>
</file>