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60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24" r:id="rId21"/>
  </p:sldIdLst>
  <p:sldSz cx="9753600" cy="5486400"/>
  <p:notesSz cx="9753600" cy="548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08" y="-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1700784"/>
            <a:ext cx="8290560" cy="11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3072384"/>
            <a:ext cx="682752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261872"/>
            <a:ext cx="4242816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261872"/>
            <a:ext cx="4242816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680" y="219456"/>
            <a:ext cx="8778240" cy="8778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261872"/>
            <a:ext cx="8778240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5102352"/>
            <a:ext cx="3121152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5102352"/>
            <a:ext cx="2243328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5102352"/>
            <a:ext cx="2243328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778240" cy="1477328"/>
          </a:xfrm>
        </p:spPr>
        <p:txBody>
          <a:bodyPr/>
          <a:lstStyle/>
          <a:p>
            <a:pPr algn="ctr"/>
            <a:r>
              <a:rPr lang="en-US" sz="4800" b="1" dirty="0" smtClean="0"/>
              <a:t>ENGINEERING SURVEYING</a:t>
            </a:r>
            <a:br>
              <a:rPr lang="en-US" sz="4800" b="1" dirty="0" smtClean="0"/>
            </a:br>
            <a:r>
              <a:rPr lang="en-US" sz="4800" b="1" dirty="0" smtClean="0"/>
              <a:t>LECTURE 1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582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58"/>
            <a:ext cx="9753600" cy="544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6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549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53600" cy="552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549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9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92"/>
            <a:ext cx="9753600" cy="545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5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86"/>
            <a:ext cx="9753600" cy="545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7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551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8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546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5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54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1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53599" cy="54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3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778240" cy="1354217"/>
          </a:xfrm>
        </p:spPr>
        <p:txBody>
          <a:bodyPr/>
          <a:lstStyle/>
          <a:p>
            <a:pPr algn="ctr"/>
            <a:r>
              <a:rPr lang="en-US" sz="8800" b="1" dirty="0" smtClean="0"/>
              <a:t>THE END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9135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00038"/>
            <a:ext cx="70389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4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28613"/>
            <a:ext cx="71532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1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38138"/>
            <a:ext cx="76866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5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338138"/>
            <a:ext cx="70580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2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66713"/>
            <a:ext cx="73628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09563"/>
            <a:ext cx="73628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9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6"/>
            <a:ext cx="9785389" cy="546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5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4</Words>
  <Application>Microsoft Office PowerPoint</Application>
  <PresentationFormat>Custom</PresentationFormat>
  <Paragraphs>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ENGINEERING SURVEYING LECTURE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perfect</cp:lastModifiedBy>
  <cp:revision>15</cp:revision>
  <dcterms:created xsi:type="dcterms:W3CDTF">2019-02-24T14:04:24Z</dcterms:created>
  <dcterms:modified xsi:type="dcterms:W3CDTF">2019-10-07T07:38:23Z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2019-02-24T00:00:00Z</vt:filetime>
  </property>
  <property fmtid="{D5CDD505-2E9C-101B-9397-08002B2CF9AE}" pid="3" name="LastSaved">
    <vt:filetime>2019-02-24T00:00:00Z</vt:filetime>
  </property>
</Properties>
</file>