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80" r:id="rId6"/>
    <p:sldId id="281" r:id="rId7"/>
    <p:sldId id="282" r:id="rId8"/>
    <p:sldId id="283" r:id="rId9"/>
    <p:sldId id="284" r:id="rId10"/>
    <p:sldId id="285" r:id="rId11"/>
    <p:sldId id="288" r:id="rId12"/>
    <p:sldId id="286" r:id="rId13"/>
    <p:sldId id="287" r:id="rId14"/>
    <p:sldId id="272" r:id="rId15"/>
    <p:sldId id="289" r:id="rId16"/>
    <p:sldId id="290" r:id="rId17"/>
    <p:sldId id="279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7"/>
            <a:ext cx="9145187" cy="6850063"/>
          </a:xfrm>
          <a:prstGeom prst="rect">
            <a:avLst/>
          </a:prstGeom>
        </p:spPr>
      </p:pic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607425" cy="508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Charter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/>
              <a:t>Project Charter is developed </a:t>
            </a:r>
            <a:r>
              <a:rPr lang="en-US" sz="4000" b="1" dirty="0"/>
              <a:t>by the </a:t>
            </a:r>
            <a:r>
              <a:rPr lang="en-US" sz="4000" b="1" dirty="0" smtClean="0"/>
              <a:t>sponsor.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/>
              <a:t>It provides </a:t>
            </a:r>
            <a:r>
              <a:rPr lang="en-US" sz="4000" b="1" dirty="0"/>
              <a:t>the project manager with the authority to plan, execute, and control the project</a:t>
            </a:r>
            <a:r>
              <a:rPr lang="en-US" sz="4000" b="1" dirty="0" smtClean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8502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607425" cy="508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Charter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At a high level, the project charter ensures a common understanding by the stakeholders of the key </a:t>
            </a:r>
            <a:r>
              <a:rPr lang="en-US" sz="4000" dirty="0" smtClean="0"/>
              <a:t>deliverables, milestones</a:t>
            </a:r>
            <a:r>
              <a:rPr lang="en-US" sz="4000" dirty="0"/>
              <a:t>, and the roles and responsibilities of everyone involved in the project.</a:t>
            </a:r>
            <a:endParaRPr lang="en-US" sz="4000" b="1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0909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607425" cy="508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Charter includes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Project </a:t>
            </a:r>
            <a:r>
              <a:rPr lang="en-US" sz="4000" dirty="0" smtClean="0"/>
              <a:t>purpose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Measurable project </a:t>
            </a:r>
            <a:r>
              <a:rPr lang="en-US" sz="4000" dirty="0" smtClean="0"/>
              <a:t>objectives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High-level </a:t>
            </a:r>
            <a:r>
              <a:rPr lang="en-US" sz="4000" dirty="0" smtClean="0"/>
              <a:t>requirements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High-level project description, boundaries, and key </a:t>
            </a:r>
            <a:r>
              <a:rPr lang="en-US" sz="4000" dirty="0" smtClean="0"/>
              <a:t>deliverables.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Overall project </a:t>
            </a:r>
            <a:r>
              <a:rPr lang="en-US" sz="4000" dirty="0" smtClean="0"/>
              <a:t>risk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Summary milestone </a:t>
            </a:r>
            <a:r>
              <a:rPr lang="en-US" sz="4000" dirty="0" smtClean="0"/>
              <a:t>schedule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Preapproved financial </a:t>
            </a:r>
            <a:r>
              <a:rPr lang="en-US" sz="4000" dirty="0" smtClean="0"/>
              <a:t>resources</a:t>
            </a:r>
          </a:p>
          <a:p>
            <a:pPr algn="r"/>
            <a:r>
              <a:rPr lang="en-US" sz="4000" b="1" dirty="0" err="1" smtClean="0"/>
              <a:t>Cont</a:t>
            </a:r>
            <a:r>
              <a:rPr lang="en-US" sz="4000" b="1" dirty="0" smtClean="0"/>
              <a:t>………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1456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607425" cy="508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Charter includes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Key stakeholder </a:t>
            </a:r>
            <a:r>
              <a:rPr lang="en-US" sz="4000" dirty="0" smtClean="0"/>
              <a:t>list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Project approval </a:t>
            </a:r>
            <a:r>
              <a:rPr lang="en-US" sz="4000" dirty="0" smtClean="0"/>
              <a:t>requirements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Project exit </a:t>
            </a:r>
            <a:r>
              <a:rPr lang="en-US" sz="4000" dirty="0" smtClean="0"/>
              <a:t>criteria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Assigned project manager, responsibility, and authority </a:t>
            </a:r>
            <a:r>
              <a:rPr lang="en-US" sz="4000" dirty="0" smtClean="0"/>
              <a:t>level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Name and authority of the sponsor</a:t>
            </a:r>
            <a:endParaRPr lang="en-US" sz="4000" dirty="0" smtClean="0"/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091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7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607425" cy="508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quiz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List down the project constraints ?</a:t>
            </a:r>
          </a:p>
        </p:txBody>
      </p:sp>
    </p:spTree>
    <p:extLst>
      <p:ext uri="{BB962C8B-B14F-4D97-AF65-F5344CB8AC3E}">
        <p14:creationId xmlns:p14="http://schemas.microsoft.com/office/powerpoint/2010/main" val="31452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607425" cy="508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Next Class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Bring project charter of your organization ?</a:t>
            </a:r>
          </a:p>
        </p:txBody>
      </p:sp>
    </p:spTree>
    <p:extLst>
      <p:ext uri="{BB962C8B-B14F-4D97-AF65-F5344CB8AC3E}">
        <p14:creationId xmlns:p14="http://schemas.microsoft.com/office/powerpoint/2010/main" val="10208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5163" y="304800"/>
            <a:ext cx="7162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r>
              <a:rPr lang="en-US" sz="4000" dirty="0" smtClean="0"/>
              <a:t>PEPSI</a:t>
            </a:r>
            <a:endParaRPr lang="en-US" sz="4000" dirty="0"/>
          </a:p>
        </p:txBody>
      </p:sp>
      <p:sp>
        <p:nvSpPr>
          <p:cNvPr id="2" name="AutoShape 2" descr="Image result for kingfisher comp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kingfisher compa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kingfisher compan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9" y="1447800"/>
            <a:ext cx="3438659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648" y="3878228"/>
            <a:ext cx="692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Started in 1893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Digestive enzyme Pepsin ( tonic for digestive)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Sip test Taste Campaign</a:t>
            </a:r>
            <a:endParaRPr lang="en-US" sz="24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98" y="1447800"/>
            <a:ext cx="3370216" cy="218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14" y="1428750"/>
            <a:ext cx="2214186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78557"/>
            <a:ext cx="391390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8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5163" y="304800"/>
            <a:ext cx="7162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r>
              <a:rPr lang="en-US" sz="4000" dirty="0" smtClean="0"/>
              <a:t>PEPSI</a:t>
            </a:r>
            <a:endParaRPr lang="en-US" sz="4000" dirty="0"/>
          </a:p>
        </p:txBody>
      </p:sp>
      <p:sp>
        <p:nvSpPr>
          <p:cNvPr id="2" name="AutoShape 2" descr="Image result for kingfisher comp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kingfisher compa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kingfisher compan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192" y="1524000"/>
            <a:ext cx="78662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3 times PESPSI sale offer to COCACLOA in 1922-1933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PEPSI  saved herself from bankruptcy by doubling the  size of bottle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PEPSI ice cream in RUSSIA and PEPSI strawberry milk in JAPAN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Fists  USA brand sold in RUSSIA, N KOREA, CUBA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1959 trade show PEPSI taste 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*** 08 Spoons of sugar in a regular can****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60% Calorie decline by 2025 which declined the sale</a:t>
            </a:r>
          </a:p>
          <a:p>
            <a:r>
              <a:rPr lang="en-US" sz="2400" b="1" dirty="0" smtClean="0"/>
              <a:t>In USA</a:t>
            </a:r>
          </a:p>
          <a:p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1759526" cy="24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99"/>
            <a:ext cx="9144000" cy="132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547"/>
            <a:ext cx="915092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2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Course</a:t>
            </a:r>
            <a:endParaRPr lang="en-US" sz="44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438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Project Management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0027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40447"/>
            <a:ext cx="8607425" cy="701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integration </a:t>
            </a:r>
            <a:r>
              <a:rPr lang="en-US" sz="3200" dirty="0" smtClean="0"/>
              <a:t>Management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processes and activities to identify, define, combine, unify, and</a:t>
            </a:r>
          </a:p>
          <a:p>
            <a:r>
              <a:rPr lang="en-US" sz="4000" dirty="0"/>
              <a:t>coordinate the various processes and project management activities within the Project Management Process Groups.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787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40447"/>
            <a:ext cx="8607425" cy="701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integration management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2088"/>
            <a:ext cx="9144000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40447"/>
            <a:ext cx="8607425" cy="701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integration </a:t>
            </a:r>
            <a:r>
              <a:rPr lang="en-US" sz="3200" dirty="0" smtClean="0"/>
              <a:t>Management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Project Integration Management is specific to project managers</a:t>
            </a:r>
            <a:r>
              <a:rPr lang="en-US" sz="4000" dirty="0" smtClean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The project manager is ultimately </a:t>
            </a:r>
            <a:r>
              <a:rPr lang="en-US" sz="4000" dirty="0" smtClean="0"/>
              <a:t>responsible for </a:t>
            </a:r>
            <a:r>
              <a:rPr lang="en-US" sz="4000" dirty="0"/>
              <a:t>the project as a whole</a:t>
            </a:r>
            <a:r>
              <a:rPr lang="en-US" sz="4000" dirty="0" smtClean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C</a:t>
            </a:r>
            <a:r>
              <a:rPr lang="en-US" sz="4000" dirty="0" smtClean="0"/>
              <a:t>haracteristics </a:t>
            </a:r>
            <a:r>
              <a:rPr lang="en-US" sz="4000" dirty="0"/>
              <a:t>of unification, consolidation, communication, </a:t>
            </a:r>
            <a:r>
              <a:rPr lang="en-US" sz="4000" dirty="0" smtClean="0"/>
              <a:t>and interrelationship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6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8607425" cy="881149"/>
          </a:xfrm>
        </p:spPr>
        <p:txBody>
          <a:bodyPr>
            <a:noAutofit/>
          </a:bodyPr>
          <a:lstStyle/>
          <a:p>
            <a:r>
              <a:rPr lang="en-US" sz="3200" dirty="0" smtClean="0"/>
              <a:t>Latest trends in </a:t>
            </a:r>
            <a:br>
              <a:rPr lang="en-US" sz="3200" dirty="0" smtClean="0"/>
            </a:br>
            <a:r>
              <a:rPr lang="en-US" sz="3200" dirty="0" smtClean="0"/>
              <a:t>Project integration </a:t>
            </a:r>
            <a:r>
              <a:rPr lang="en-US" sz="3200" dirty="0"/>
              <a:t>Management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Use of automated </a:t>
            </a:r>
            <a:r>
              <a:rPr lang="en-US" sz="4000" b="1" dirty="0" smtClean="0"/>
              <a:t>tools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Use of visual management </a:t>
            </a:r>
            <a:r>
              <a:rPr lang="en-US" sz="4000" b="1" dirty="0" smtClean="0"/>
              <a:t>tools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Project knowledge </a:t>
            </a:r>
            <a:r>
              <a:rPr lang="en-US" sz="4000" b="1" dirty="0" smtClean="0"/>
              <a:t>management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Expanding the project manager’s </a:t>
            </a:r>
            <a:r>
              <a:rPr lang="en-US" sz="4000" b="1" dirty="0" smtClean="0"/>
              <a:t>responsibilities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976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607425" cy="508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Charter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/>
              <a:t>Project </a:t>
            </a:r>
            <a:r>
              <a:rPr lang="en-US" sz="4000" b="1" dirty="0"/>
              <a:t>Charter is the process of developing a document that formally authorizes the existence of a </a:t>
            </a:r>
            <a:r>
              <a:rPr lang="en-US" sz="4000" b="1" dirty="0" smtClean="0"/>
              <a:t>project and </a:t>
            </a:r>
            <a:r>
              <a:rPr lang="en-US" sz="4000" b="1" dirty="0"/>
              <a:t>provides the project manager with the authority to apply organizational resources to project activities.</a:t>
            </a:r>
          </a:p>
        </p:txBody>
      </p:sp>
    </p:spTree>
    <p:extLst>
      <p:ext uri="{BB962C8B-B14F-4D97-AF65-F5344CB8AC3E}">
        <p14:creationId xmlns:p14="http://schemas.microsoft.com/office/powerpoint/2010/main" val="40072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607425" cy="508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Charter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There is a direct </a:t>
            </a:r>
            <a:r>
              <a:rPr lang="en-US" sz="4000" b="1" dirty="0"/>
              <a:t>link between the project and the strategic objectives of </a:t>
            </a:r>
            <a:r>
              <a:rPr lang="en-US" sz="4000" b="1" dirty="0" smtClean="0"/>
              <a:t>the organization</a:t>
            </a:r>
            <a:r>
              <a:rPr lang="en-US" sz="4000" b="1" dirty="0"/>
              <a:t>, creates a formal record of the project, and shows the organizational commitment to the project</a:t>
            </a:r>
          </a:p>
        </p:txBody>
      </p:sp>
    </p:spTree>
    <p:extLst>
      <p:ext uri="{BB962C8B-B14F-4D97-AF65-F5344CB8AC3E}">
        <p14:creationId xmlns:p14="http://schemas.microsoft.com/office/powerpoint/2010/main" val="880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607425" cy="508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Charter</a:t>
            </a:r>
            <a:endParaRPr lang="en-US" sz="3200" dirty="0"/>
          </a:p>
        </p:txBody>
      </p:sp>
      <p:sp>
        <p:nvSpPr>
          <p:cNvPr id="4" name="AutoShape 2" descr="Image result for bismillah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smillah for p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1371600"/>
            <a:ext cx="8836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The project charter establishes a partnership between the performing and requesting organizations</a:t>
            </a:r>
            <a:r>
              <a:rPr lang="en-US" sz="4000" b="1" dirty="0" smtClean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/>
              <a:t>Internal </a:t>
            </a:r>
            <a:r>
              <a:rPr lang="en-US" sz="4000" b="1" dirty="0"/>
              <a:t>agreements within </a:t>
            </a:r>
            <a:r>
              <a:rPr lang="en-US" sz="4000" b="1" dirty="0" smtClean="0"/>
              <a:t>an organization </a:t>
            </a:r>
            <a:r>
              <a:rPr lang="en-US" sz="4000" b="1" dirty="0"/>
              <a:t>to ensure proper delivery under the </a:t>
            </a:r>
            <a:r>
              <a:rPr lang="en-US" sz="4000" b="1" dirty="0" smtClean="0"/>
              <a:t>contract.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/>
              <a:t>Approved </a:t>
            </a:r>
            <a:r>
              <a:rPr lang="en-US" sz="4000" b="1" dirty="0"/>
              <a:t>project charter formally initiates the project.</a:t>
            </a:r>
          </a:p>
        </p:txBody>
      </p:sp>
    </p:spTree>
    <p:extLst>
      <p:ext uri="{BB962C8B-B14F-4D97-AF65-F5344CB8AC3E}">
        <p14:creationId xmlns:p14="http://schemas.microsoft.com/office/powerpoint/2010/main" val="714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687</TotalTime>
  <Words>424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BlackTie</vt:lpstr>
      <vt:lpstr>PowerPoint Presentation</vt:lpstr>
      <vt:lpstr>Course</vt:lpstr>
      <vt:lpstr>Project integration Management</vt:lpstr>
      <vt:lpstr>Project integration management</vt:lpstr>
      <vt:lpstr>Project integration Management</vt:lpstr>
      <vt:lpstr>Latest trends in  Project integration Management</vt:lpstr>
      <vt:lpstr>Project Charter</vt:lpstr>
      <vt:lpstr>Project Charter</vt:lpstr>
      <vt:lpstr>Project Charter</vt:lpstr>
      <vt:lpstr>Project Charter</vt:lpstr>
      <vt:lpstr>Project Charter</vt:lpstr>
      <vt:lpstr>Project Charter includes</vt:lpstr>
      <vt:lpstr>Project Charter includes</vt:lpstr>
      <vt:lpstr>PowerPoint Presentation</vt:lpstr>
      <vt:lpstr>quiz</vt:lpstr>
      <vt:lpstr>Next Class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ZAIGHUM</dc:creator>
  <cp:lastModifiedBy>ismail - [2010]</cp:lastModifiedBy>
  <cp:revision>38</cp:revision>
  <dcterms:created xsi:type="dcterms:W3CDTF">2006-08-16T00:00:00Z</dcterms:created>
  <dcterms:modified xsi:type="dcterms:W3CDTF">2020-03-09T15:06:23Z</dcterms:modified>
</cp:coreProperties>
</file>