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Instructor: Engr. Syed Ashraf Ali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Read/write from a text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Writing onto a text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file: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fid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fopen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filename.txt’,‘w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’);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count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fwrite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fid,x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fclose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(fid);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% creates a file named ‘filename.txt’ in your workspace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stores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values of variable ‘x’ in the file. ‘count’ returns the number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values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successfully stored.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not forget to close the file at the end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from a text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file: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fid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fopen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filename.txt’,‘r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’);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X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fscanf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(fid,‘%5d’);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fclose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(fid);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% opens the file ‘filename.txt’ which is in your workspace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loads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values in the format ‘%5d’ into the variable x.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useful commands: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fread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fprintf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ltimate\Downloads\matlab-programming-5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6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ltimate\Downloads\matlab-programming-5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ltimate\Downloads\matlab-programming-5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01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ltimate\Downloads\matlab-programming-5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9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ltimate\Downloads\matlab-programming-5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ltimate\Downloads\matlab-programming-5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0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ltimate\Downloads\matlab-programming-5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2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ltimate\Downloads\matlab-programming-5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58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ltimate\Downloads\matlab-programming-6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6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ltimate\Downloads\matlab-programming-5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24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ltimate\Downloads\matlab-programming-6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6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ltimate\Downloads\matlab-programming-6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6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ltimate\Downloads\matlab-programming-6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5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ltimate\Downloads\matlab-programming-6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36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ltimate\Downloads\matlab-programming-6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89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ltimate\Downloads\matlab-programming-6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9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2D Plotting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41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Plot sin(x)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(x) over [0,2π], on the same plot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different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Method 1: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x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linspace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(0,2*pi,1000);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y = sin(x);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z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(x);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hold on;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plot(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x,y,‘b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’);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plot(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x,z,‘g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’);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xlabel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‘X values’;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ylabel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‘Y values’;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title ‘Sample Plot’;</a:t>
            </a:r>
          </a:p>
          <a:p>
            <a:pPr marL="0" indent="0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&gt;&gt; legend (‘Y data’,‘Z data’);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 hold off;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87" y="2438400"/>
            <a:ext cx="5202713" cy="326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01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2D Plotting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Method 2: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x = 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2*pi;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y = sin(x);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z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(x);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figure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plot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x,y,x,z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xlabel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‘X values’;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ylabel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‘Y values’;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title ‘Sample Plot’;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&gt;&gt; legend (‘Y data’,‘Z data’);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grid on;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51435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2D Plotting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029200"/>
              </a:xfrm>
            </p:spPr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Example:Plot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following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function y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  <m:t>       0≤</m:t>
                            </m:r>
                            <m: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latin typeface="Cambria Math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200" i="1" smtClean="0">
                                <a:latin typeface="Cambria Math"/>
                                <a:cs typeface="Times New Roman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  <m:t>       1≤</m:t>
                            </m:r>
                            <m: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latin typeface="Cambria Math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ü"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Method 1: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&gt;&gt; t1 =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linspace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(0,1,1000);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&gt;&gt; t2 =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linspace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(1,6,1000);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&gt;&gt; y1 = t1;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&gt;&gt; y2 = 1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./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t2;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&gt;&gt; t = [t1,t2];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&gt;&gt; y = [y1,y2];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&gt;&gt; figure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&gt;&gt; plot(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t,y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&gt;&gt;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xlabel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‘t values’,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ylabel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‘y values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’;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029200"/>
              </a:xfrm>
              <a:blipFill rotWithShape="1">
                <a:blip r:embed="rId2"/>
                <a:stretch>
                  <a:fillRect l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38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4038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2D Plotting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Method 2: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t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linspace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(0,6,1000);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y = zeros(1,1000);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y(t()&lt;=1) = t(t()&lt;=1);</a:t>
            </a:r>
          </a:p>
          <a:p>
            <a:pPr marL="0" indent="0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&gt;&gt; y(t()&gt;1) = 1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t(t()&gt;1);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figure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plot(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t,y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xlabel‘t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values’;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ylabel‘y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values’;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45" y="1752600"/>
            <a:ext cx="5257800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45" y="3976687"/>
            <a:ext cx="530975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9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Subplots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Syntax: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subplot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(rows, columns, index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8909"/>
            <a:ext cx="6629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24600" y="2274838"/>
            <a:ext cx="266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subplot(4,1,1)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…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subplot(4,1,2)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…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subplot(4,1,3)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…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subplot(4,1,4)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&gt;&gt; …</a:t>
            </a:r>
          </a:p>
        </p:txBody>
      </p:sp>
    </p:spTree>
    <p:extLst>
      <p:ext uri="{BB962C8B-B14F-4D97-AF65-F5344CB8AC3E}">
        <p14:creationId xmlns:p14="http://schemas.microsoft.com/office/powerpoint/2010/main" val="38456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Importing/Exporting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Load and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Save: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Using load and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save: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load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filename:      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loads all variables from the file “filename”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load filename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x:        loads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only the variable x from the file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load filename 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*:      loads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all variables starting with ‘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a’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information, type help load at command prompt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save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filename:           saves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all workspace variables to a binary</a:t>
            </a:r>
          </a:p>
          <a:p>
            <a:pPr marL="914400" lvl="2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mat file named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filename.mat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save filename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     saves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variables x and y 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filename.mat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information, type help save at command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prompt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Import/Export from Excel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Copy data from an excel sheet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&gt;&gt; x =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xlsread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(filename);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% if the file contains numeric values, text and raw data values, then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&gt;&gt; [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numeric,txt,raw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xlsread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(filename);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data to an excel sheet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&gt;&gt;x =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xlswrite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('c:\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\work\data.xls',A,'A2:C4')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% will write A to the workbook file, data.xls, and attempt to fit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elements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A into the rectangular worksheet region, A2:C4.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On success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‘x’ will contain ‘1’, while on failure, ‘x’ will contain ‘0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’. </a:t>
            </a:r>
          </a:p>
          <a:p>
            <a:pPr marL="0" indent="0" algn="just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information, type help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xlswrite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 command prompt</a:t>
            </a:r>
          </a:p>
        </p:txBody>
      </p:sp>
    </p:spTree>
    <p:extLst>
      <p:ext uri="{BB962C8B-B14F-4D97-AF65-F5344CB8AC3E}">
        <p14:creationId xmlns:p14="http://schemas.microsoft.com/office/powerpoint/2010/main" val="28415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On-screen Show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Lecture 10</vt:lpstr>
      <vt:lpstr>PowerPoint Presentation</vt:lpstr>
      <vt:lpstr>2D Plotting</vt:lpstr>
      <vt:lpstr>2D Plotting</vt:lpstr>
      <vt:lpstr>2D Plotting</vt:lpstr>
      <vt:lpstr>2D Plotting</vt:lpstr>
      <vt:lpstr>Subplots</vt:lpstr>
      <vt:lpstr>Importing/Exporting Data</vt:lpstr>
      <vt:lpstr>Import/Export from Excel sheet</vt:lpstr>
      <vt:lpstr>Read/write from a text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Ultimate</dc:creator>
  <cp:lastModifiedBy>Ultimate</cp:lastModifiedBy>
  <cp:revision>1</cp:revision>
  <dcterms:created xsi:type="dcterms:W3CDTF">2006-08-16T00:00:00Z</dcterms:created>
  <dcterms:modified xsi:type="dcterms:W3CDTF">2020-03-19T08:57:04Z</dcterms:modified>
</cp:coreProperties>
</file>