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7" d="100"/>
          <a:sy n="27" d="100"/>
        </p:scale>
        <p:origin x="8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88C34-99EB-48E9-A47B-ABDFA8EF42FE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B2CD3-B290-44AA-BC2D-48D724E0C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28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No Flow in </a:t>
            </a:r>
            <a:r>
              <a:rPr lang="en-GB" dirty="0" err="1"/>
              <a:t>UCDWhen</a:t>
            </a:r>
            <a:r>
              <a:rPr lang="en-GB" dirty="0"/>
              <a:t> actor will encounter different action (if this then that) then we will develop AD…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B2CD3-B290-44AA-BC2D-48D724E0C7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88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0828-679C-4CFA-B8C6-810B6D69956F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2C67-F1AC-4BF6-8E00-26F72DA1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4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0828-679C-4CFA-B8C6-810B6D69956F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2C67-F1AC-4BF6-8E00-26F72DA1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1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0828-679C-4CFA-B8C6-810B6D69956F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2C67-F1AC-4BF6-8E00-26F72DA1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9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0828-679C-4CFA-B8C6-810B6D69956F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2C67-F1AC-4BF6-8E00-26F72DA1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7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0828-679C-4CFA-B8C6-810B6D69956F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2C67-F1AC-4BF6-8E00-26F72DA1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0828-679C-4CFA-B8C6-810B6D69956F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2C67-F1AC-4BF6-8E00-26F72DA1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28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0828-679C-4CFA-B8C6-810B6D69956F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2C67-F1AC-4BF6-8E00-26F72DA1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5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0828-679C-4CFA-B8C6-810B6D69956F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2C67-F1AC-4BF6-8E00-26F72DA1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5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0828-679C-4CFA-B8C6-810B6D69956F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2C67-F1AC-4BF6-8E00-26F72DA1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3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0828-679C-4CFA-B8C6-810B6D69956F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2C67-F1AC-4BF6-8E00-26F72DA1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7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0828-679C-4CFA-B8C6-810B6D69956F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2C67-F1AC-4BF6-8E00-26F72DA1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2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90828-679C-4CFA-B8C6-810B6D69956F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52C67-F1AC-4BF6-8E00-26F72DA1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1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61063"/>
            <a:ext cx="9144000" cy="1148900"/>
          </a:xfrm>
        </p:spPr>
        <p:txBody>
          <a:bodyPr/>
          <a:lstStyle/>
          <a:p>
            <a:r>
              <a:rPr lang="en-US" dirty="0"/>
              <a:t>Functional Modeling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Lecture9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56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8A149-6E44-4661-A8C7-8B303DEF4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574B4-0088-4A4E-B9CC-C03C8BA1E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ctivity_Diagram">
            <a:extLst>
              <a:ext uri="{FF2B5EF4-FFF2-40B4-BE49-F238E27FC236}">
                <a16:creationId xmlns:a16="http://schemas.microsoft.com/office/drawing/2014/main" id="{31F687D4-C67E-408F-A714-6F16D76BB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13994" y="152400"/>
            <a:ext cx="4164012" cy="6553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</p:spTree>
    <p:extLst>
      <p:ext uri="{BB962C8B-B14F-4D97-AF65-F5344CB8AC3E}">
        <p14:creationId xmlns:p14="http://schemas.microsoft.com/office/powerpoint/2010/main" val="1071353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creating Activity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Scope the activity</a:t>
            </a:r>
          </a:p>
          <a:p>
            <a:r>
              <a:rPr lang="en-US" dirty="0"/>
              <a:t>Give the diagram a title</a:t>
            </a:r>
          </a:p>
          <a:p>
            <a:r>
              <a:rPr lang="en-US" dirty="0"/>
              <a:t>Identify actions, control flows and object flows</a:t>
            </a:r>
          </a:p>
          <a:p>
            <a:r>
              <a:rPr lang="en-US" dirty="0"/>
              <a:t>Identify decisions</a:t>
            </a:r>
          </a:p>
          <a:p>
            <a:r>
              <a:rPr lang="en-US" dirty="0"/>
              <a:t>Identify parallelism in the process</a:t>
            </a:r>
          </a:p>
          <a:p>
            <a:r>
              <a:rPr lang="en-US" dirty="0"/>
              <a:t>Draw the diagram</a:t>
            </a:r>
          </a:p>
        </p:txBody>
      </p:sp>
    </p:spTree>
    <p:extLst>
      <p:ext uri="{BB962C8B-B14F-4D97-AF65-F5344CB8AC3E}">
        <p14:creationId xmlns:p14="http://schemas.microsoft.com/office/powerpoint/2010/main" val="1330181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1313"/>
            <a:ext cx="10515600" cy="3515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Any Question?</a:t>
            </a:r>
          </a:p>
        </p:txBody>
      </p:sp>
    </p:spTree>
    <p:extLst>
      <p:ext uri="{BB962C8B-B14F-4D97-AF65-F5344CB8AC3E}">
        <p14:creationId xmlns:p14="http://schemas.microsoft.com/office/powerpoint/2010/main" val="4136984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your turn!!!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52381"/>
            <a:ext cx="10515600" cy="3324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Create an activity diagram of any process in your FYP.</a:t>
            </a:r>
          </a:p>
        </p:txBody>
      </p:sp>
    </p:spTree>
    <p:extLst>
      <p:ext uri="{BB962C8B-B14F-4D97-AF65-F5344CB8AC3E}">
        <p14:creationId xmlns:p14="http://schemas.microsoft.com/office/powerpoint/2010/main" val="110554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Functional Modeling is used to describe:</a:t>
            </a:r>
          </a:p>
          <a:p>
            <a:pPr lvl="1"/>
            <a:r>
              <a:rPr lang="en-US" dirty="0"/>
              <a:t>Business processes</a:t>
            </a:r>
          </a:p>
          <a:p>
            <a:pPr lvl="1"/>
            <a:r>
              <a:rPr lang="en-US" dirty="0"/>
              <a:t>Interaction of the system with the environment</a:t>
            </a:r>
          </a:p>
          <a:p>
            <a:pPr lvl="1"/>
            <a:endParaRPr lang="en-US" dirty="0"/>
          </a:p>
          <a:p>
            <a:r>
              <a:rPr lang="en-US" dirty="0"/>
              <a:t>Activity Diagram</a:t>
            </a:r>
          </a:p>
          <a:p>
            <a:r>
              <a:rPr lang="en-US" dirty="0"/>
              <a:t>Use Case Diagram</a:t>
            </a:r>
          </a:p>
        </p:txBody>
      </p:sp>
    </p:spTree>
    <p:extLst>
      <p:ext uri="{BB962C8B-B14F-4D97-AF65-F5344CB8AC3E}">
        <p14:creationId xmlns:p14="http://schemas.microsoft.com/office/powerpoint/2010/main" val="14170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used for any type of process-modeling activity.</a:t>
            </a:r>
          </a:p>
          <a:p>
            <a:r>
              <a:rPr lang="en-US" dirty="0"/>
              <a:t>It shows how the process operates.</a:t>
            </a:r>
          </a:p>
          <a:p>
            <a:r>
              <a:rPr lang="en-US" dirty="0"/>
              <a:t>They illustrate:</a:t>
            </a:r>
          </a:p>
          <a:p>
            <a:pPr lvl="1"/>
            <a:r>
              <a:rPr lang="en-US" dirty="0"/>
              <a:t>Activities that are performed</a:t>
            </a:r>
          </a:p>
          <a:p>
            <a:pPr lvl="1"/>
            <a:r>
              <a:rPr lang="en-US" dirty="0"/>
              <a:t>How object move among them</a:t>
            </a:r>
          </a:p>
          <a:p>
            <a:r>
              <a:rPr lang="en-US" dirty="0"/>
              <a:t>Can be used for modeling both:</a:t>
            </a:r>
          </a:p>
          <a:p>
            <a:pPr lvl="1"/>
            <a:r>
              <a:rPr lang="en-US" dirty="0"/>
              <a:t>As-is systems</a:t>
            </a:r>
          </a:p>
          <a:p>
            <a:pPr lvl="1"/>
            <a:r>
              <a:rPr lang="en-US" dirty="0"/>
              <a:t>To-be systems</a:t>
            </a:r>
          </a:p>
        </p:txBody>
      </p:sp>
    </p:spTree>
    <p:extLst>
      <p:ext uri="{BB962C8B-B14F-4D97-AF65-F5344CB8AC3E}">
        <p14:creationId xmlns:p14="http://schemas.microsoft.com/office/powerpoint/2010/main" val="236211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formal way of representing how the system interacts with the environment.</a:t>
            </a:r>
          </a:p>
          <a:p>
            <a:r>
              <a:rPr lang="en-US" dirty="0"/>
              <a:t>Shows an external view rather than an internal view</a:t>
            </a:r>
          </a:p>
          <a:p>
            <a:pPr lvl="1"/>
            <a:r>
              <a:rPr lang="en-US" dirty="0"/>
              <a:t>Who the users are?</a:t>
            </a:r>
          </a:p>
          <a:p>
            <a:pPr lvl="1"/>
            <a:r>
              <a:rPr lang="en-US" dirty="0"/>
              <a:t>How user interacts with the system</a:t>
            </a:r>
          </a:p>
          <a:p>
            <a:r>
              <a:rPr lang="en-US" dirty="0"/>
              <a:t>Can be used for modeling both:</a:t>
            </a:r>
          </a:p>
          <a:p>
            <a:pPr lvl="1"/>
            <a:r>
              <a:rPr lang="en-US" dirty="0"/>
              <a:t>As-is systems</a:t>
            </a:r>
          </a:p>
          <a:p>
            <a:pPr lvl="1"/>
            <a:r>
              <a:rPr lang="en-US" dirty="0"/>
              <a:t>To-be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03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preparing these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collect requirements</a:t>
            </a:r>
          </a:p>
          <a:p>
            <a:r>
              <a:rPr lang="en-US" dirty="0"/>
              <a:t>Model the overall business process using activity diagram</a:t>
            </a:r>
          </a:p>
          <a:p>
            <a:r>
              <a:rPr lang="en-US" dirty="0"/>
              <a:t>Identity use cases that occur in the system</a:t>
            </a:r>
          </a:p>
          <a:p>
            <a:r>
              <a:rPr lang="en-US" dirty="0"/>
              <a:t>Prepare use case descriptions and use-case diagrams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369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Diagrams in detail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 the behavior in a business process independent of</a:t>
            </a:r>
            <a:br>
              <a:rPr lang="en-US"/>
            </a:br>
            <a:r>
              <a:rPr lang="en-US"/>
              <a:t>objects.</a:t>
            </a:r>
            <a:endParaRPr lang="en-US" dirty="0"/>
          </a:p>
          <a:p>
            <a:r>
              <a:rPr lang="en-US" dirty="0"/>
              <a:t>Can be used to model any type of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26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931" y="1238771"/>
            <a:ext cx="7782201" cy="4351338"/>
          </a:xfrm>
        </p:spPr>
      </p:pic>
    </p:spTree>
    <p:extLst>
      <p:ext uri="{BB962C8B-B14F-4D97-AF65-F5344CB8AC3E}">
        <p14:creationId xmlns:p14="http://schemas.microsoft.com/office/powerpoint/2010/main" val="2598001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6" y="1407322"/>
            <a:ext cx="9735909" cy="3686689"/>
          </a:xfrm>
        </p:spPr>
      </p:pic>
    </p:spTree>
    <p:extLst>
      <p:ext uri="{BB962C8B-B14F-4D97-AF65-F5344CB8AC3E}">
        <p14:creationId xmlns:p14="http://schemas.microsoft.com/office/powerpoint/2010/main" val="907185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114" y="365125"/>
            <a:ext cx="6258636" cy="6013775"/>
          </a:xfrm>
        </p:spPr>
      </p:pic>
    </p:spTree>
    <p:extLst>
      <p:ext uri="{BB962C8B-B14F-4D97-AF65-F5344CB8AC3E}">
        <p14:creationId xmlns:p14="http://schemas.microsoft.com/office/powerpoint/2010/main" val="4106119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230</Words>
  <Application>Microsoft Office PowerPoint</Application>
  <PresentationFormat>Widescreen</PresentationFormat>
  <Paragraphs>46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Functional Modeling</vt:lpstr>
      <vt:lpstr>Functional Modeling</vt:lpstr>
      <vt:lpstr>Activity Diagrams</vt:lpstr>
      <vt:lpstr>Use case Diagrams</vt:lpstr>
      <vt:lpstr>Steps in preparing these models</vt:lpstr>
      <vt:lpstr>Activity Diagrams in detail</vt:lpstr>
      <vt:lpstr>PowerPoint Presentation</vt:lpstr>
      <vt:lpstr>PowerPoint Presentation</vt:lpstr>
      <vt:lpstr>PowerPoint Presentation</vt:lpstr>
      <vt:lpstr>PowerPoint Presentation</vt:lpstr>
      <vt:lpstr>Guidelines for creating Activity Diagrams</vt:lpstr>
      <vt:lpstr>PowerPoint Presentation</vt:lpstr>
      <vt:lpstr>Now your turn!!!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Modeling</dc:title>
  <dc:creator>SAEED</dc:creator>
  <cp:lastModifiedBy>waqas swati</cp:lastModifiedBy>
  <cp:revision>41</cp:revision>
  <dcterms:created xsi:type="dcterms:W3CDTF">2018-03-07T17:49:07Z</dcterms:created>
  <dcterms:modified xsi:type="dcterms:W3CDTF">2018-05-07T06:55:34Z</dcterms:modified>
</cp:coreProperties>
</file>