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8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3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7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1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3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7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0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1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C4E4-5DF0-4FBD-84D6-7C80FACACCD6}" type="datetimeFigureOut">
              <a:rPr lang="en-US" smtClean="0"/>
              <a:t>15-Jun-20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hk632@Hot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Read the Chapter carefully (</a:t>
            </a:r>
            <a:r>
              <a:rPr lang="en-US" dirty="0" smtClean="0">
                <a:solidFill>
                  <a:srgbClr val="FF0000"/>
                </a:solidFill>
              </a:rPr>
              <a:t>the book is provided in the WhatsApp group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you have any queries regarding the topic you can contact me at </a:t>
            </a:r>
            <a:r>
              <a:rPr lang="en-US" u="sng" dirty="0" smtClean="0">
                <a:hlinkClick r:id="rId2"/>
              </a:rPr>
              <a:t>ahk632@Hotmail.com</a:t>
            </a:r>
            <a:r>
              <a:rPr lang="en-US" dirty="0" smtClean="0"/>
              <a:t> or WhatsApp in the dedicated group</a:t>
            </a:r>
          </a:p>
          <a:p>
            <a:r>
              <a:rPr lang="en-US" dirty="0" smtClean="0"/>
              <a:t>You can submit your queries if any, in a </a:t>
            </a:r>
            <a:r>
              <a:rPr lang="en-US" u="sng" dirty="0" smtClean="0"/>
              <a:t>proper MS word file</a:t>
            </a: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ith the relevant reference from the book.</a:t>
            </a:r>
            <a:endParaRPr lang="en-US" sz="2400" dirty="0" smtClean="0"/>
          </a:p>
          <a:p>
            <a:endParaRPr lang="en-US" dirty="0" smtClean="0"/>
          </a:p>
          <a:p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2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Issues in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89870"/>
          </a:xfrm>
        </p:spPr>
        <p:txBody>
          <a:bodyPr>
            <a:normAutofit/>
          </a:bodyPr>
          <a:lstStyle/>
          <a:p>
            <a:r>
              <a:rPr lang="en-US" dirty="0" smtClean="0"/>
              <a:t>Lecture-7</a:t>
            </a:r>
            <a:endParaRPr lang="en-US" dirty="0" smtClean="0"/>
          </a:p>
          <a:p>
            <a:r>
              <a:rPr lang="en-US" dirty="0" smtClean="0"/>
              <a:t>Topic: </a:t>
            </a:r>
            <a:r>
              <a:rPr lang="en-US" dirty="0" smtClean="0"/>
              <a:t>Control, Change, </a:t>
            </a:r>
            <a:r>
              <a:rPr lang="en-US" smtClean="0"/>
              <a:t>and Entrepreneurship </a:t>
            </a:r>
            <a:r>
              <a:rPr lang="en-US" dirty="0" smtClean="0"/>
              <a:t>[Chapter-8]</a:t>
            </a:r>
            <a:endParaRPr lang="en-US" dirty="0" smtClean="0"/>
          </a:p>
          <a:p>
            <a:r>
              <a:rPr lang="en-US" dirty="0" smtClean="0"/>
              <a:t>Book: Essentials of Contemporary Management</a:t>
            </a:r>
          </a:p>
        </p:txBody>
      </p:sp>
    </p:spTree>
    <p:extLst>
      <p:ext uri="{BB962C8B-B14F-4D97-AF65-F5344CB8AC3E}">
        <p14:creationId xmlns:p14="http://schemas.microsoft.com/office/powerpoint/2010/main" val="13015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Instructions</vt:lpstr>
      <vt:lpstr>Contemporary Issues in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ahmadkhakhan@outlook.com</dc:creator>
  <cp:lastModifiedBy>ahmadkhakhan@outlook.com</cp:lastModifiedBy>
  <cp:revision>10</cp:revision>
  <dcterms:created xsi:type="dcterms:W3CDTF">2020-05-11T05:47:24Z</dcterms:created>
  <dcterms:modified xsi:type="dcterms:W3CDTF">2020-06-15T08:31:37Z</dcterms:modified>
</cp:coreProperties>
</file>