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5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082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39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7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21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34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072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8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4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001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7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10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EC4E4-5DF0-4FBD-84D6-7C80FACACCD6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0C971-79A1-44B6-A3D0-8638E65319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8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hk632@Hot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Read </a:t>
            </a:r>
            <a:r>
              <a:rPr lang="en-US" dirty="0" smtClean="0"/>
              <a:t>the Chapter </a:t>
            </a:r>
            <a:r>
              <a:rPr lang="en-US" dirty="0" smtClean="0"/>
              <a:t>carefully (</a:t>
            </a:r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book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is provided in the </a:t>
            </a:r>
            <a:r>
              <a:rPr lang="en-US" dirty="0" smtClean="0">
                <a:solidFill>
                  <a:srgbClr val="FF0000"/>
                </a:solidFill>
              </a:rPr>
              <a:t>WhatsApp group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If you have any queries regarding the </a:t>
            </a:r>
            <a:r>
              <a:rPr lang="en-US" dirty="0" smtClean="0"/>
              <a:t>topic</a:t>
            </a:r>
            <a:r>
              <a:rPr lang="en-US" dirty="0" smtClean="0"/>
              <a:t> </a:t>
            </a:r>
            <a:r>
              <a:rPr lang="en-US" dirty="0" smtClean="0"/>
              <a:t>you can contact me at </a:t>
            </a:r>
            <a:r>
              <a:rPr lang="en-US" u="sng" dirty="0" smtClean="0">
                <a:hlinkClick r:id="rId2"/>
              </a:rPr>
              <a:t>ahk632@Hotmail.com</a:t>
            </a:r>
            <a:r>
              <a:rPr lang="en-US" dirty="0" smtClean="0"/>
              <a:t> or WhatsApp in the dedicated group</a:t>
            </a:r>
          </a:p>
          <a:p>
            <a:r>
              <a:rPr lang="en-US" dirty="0" smtClean="0"/>
              <a:t>You can submit your queries if any, in a </a:t>
            </a:r>
            <a:r>
              <a:rPr lang="en-US" u="sng" dirty="0" smtClean="0"/>
              <a:t>proper MS word file</a:t>
            </a:r>
            <a:r>
              <a:rPr lang="en-US" dirty="0" smtClean="0"/>
              <a:t> </a:t>
            </a:r>
            <a:r>
              <a:rPr lang="en-US" dirty="0"/>
              <a:t>w</a:t>
            </a:r>
            <a:r>
              <a:rPr lang="en-US" dirty="0" smtClean="0"/>
              <a:t>ith the relevant </a:t>
            </a:r>
            <a:r>
              <a:rPr lang="en-US" dirty="0" smtClean="0"/>
              <a:t>reference from the book.</a:t>
            </a:r>
            <a:endParaRPr lang="en-US" sz="2400" dirty="0" smtClean="0"/>
          </a:p>
          <a:p>
            <a:endParaRPr lang="en-US" dirty="0" smtClean="0"/>
          </a:p>
          <a:p>
            <a:endParaRPr lang="en-US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29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Issues in management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989870"/>
          </a:xfrm>
        </p:spPr>
        <p:txBody>
          <a:bodyPr>
            <a:normAutofit/>
          </a:bodyPr>
          <a:lstStyle/>
          <a:p>
            <a:r>
              <a:rPr lang="en-US" dirty="0" smtClean="0"/>
              <a:t>Lecture-4</a:t>
            </a:r>
            <a:endParaRPr lang="en-US" dirty="0" smtClean="0"/>
          </a:p>
          <a:p>
            <a:r>
              <a:rPr lang="en-US" dirty="0" smtClean="0"/>
              <a:t>Topic: </a:t>
            </a:r>
            <a:r>
              <a:rPr lang="en-US" dirty="0"/>
              <a:t>D</a:t>
            </a:r>
            <a:r>
              <a:rPr lang="en-US" dirty="0" smtClean="0"/>
              <a:t>ecision Making, Learning, Creativity and Entrepreneurship. [Chapter-5]</a:t>
            </a:r>
          </a:p>
          <a:p>
            <a:r>
              <a:rPr lang="en-US" dirty="0" smtClean="0"/>
              <a:t>Book: Essentials of Contemporary Management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1546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Instructions</vt:lpstr>
      <vt:lpstr>Contemporary Issues in management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ahmadkhakhan@outlook.com</dc:creator>
  <cp:lastModifiedBy>ahmadkhakhan@outlook.com</cp:lastModifiedBy>
  <cp:revision>5</cp:revision>
  <dcterms:created xsi:type="dcterms:W3CDTF">2020-05-11T05:47:24Z</dcterms:created>
  <dcterms:modified xsi:type="dcterms:W3CDTF">2020-05-18T09:33:36Z</dcterms:modified>
</cp:coreProperties>
</file>