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81" r:id="rId2"/>
    <p:sldId id="296" r:id="rId3"/>
    <p:sldId id="312" r:id="rId4"/>
    <p:sldId id="313" r:id="rId5"/>
    <p:sldId id="314" r:id="rId6"/>
    <p:sldId id="317" r:id="rId7"/>
    <p:sldId id="318" r:id="rId8"/>
    <p:sldId id="315" r:id="rId9"/>
    <p:sldId id="316" r:id="rId10"/>
    <p:sldId id="31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353" autoAdjust="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0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E0343-941D-4A56-ADA0-D8A9F5C35A14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0C627-2B9C-4D65-AE0B-A93DFA055A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357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0F6B-438A-43D5-AE08-66A22DF0639F}" type="datetime1">
              <a:rPr lang="en-US" smtClean="0"/>
              <a:pPr/>
              <a:t>5/30/2018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04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FDBD-1A67-4866-B85A-1281A87386FE}" type="datetime1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B9C9-E273-4ED7-97E8-626EE7A429FF}" type="datetime1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446C-10F8-4672-BCF6-6EAFFF00E136}" type="datetime1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E2A3-B4E8-43A7-AF69-4F2F678CB18B}" type="datetime1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974D-E3EE-46B1-ACDE-37D1B210C023}" type="datetime1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A79-47BB-428C-BC8D-0A1DA6EA4EA5}" type="datetime1">
              <a:rPr lang="en-US" smtClean="0"/>
              <a:pPr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04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D9C3-4D4F-4704-B40D-8B3DEC313476}" type="datetime1">
              <a:rPr lang="en-US" smtClean="0"/>
              <a:pPr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2E0D-A348-4294-8CB8-A6CE89D58FA5}" type="datetime1">
              <a:rPr lang="en-US" smtClean="0"/>
              <a:pPr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006-96EB-4BAB-8FF4-6ED36CE3D3F8}" type="datetime1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AC41-83D3-4F4D-A6B4-590551C9C8C4}" type="datetime1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F1DA53C-D9D7-4762-9D11-AC9AE8F10CDA}" type="datetime1">
              <a:rPr lang="en-US" smtClean="0"/>
              <a:pPr/>
              <a:t>5/30/2018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Lecture 04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2E819B-C155-4847-A2E2-C0E2C8677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1524000"/>
            <a:ext cx="7406640" cy="13927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Object Oriented Programming (OOP)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pic>
        <p:nvPicPr>
          <p:cNvPr id="4" name="Picture 3" descr="inu-logo.png">
            <a:extLst>
              <a:ext uri="{FF2B5EF4-FFF2-40B4-BE49-F238E27FC236}">
                <a16:creationId xmlns:a16="http://schemas.microsoft.com/office/drawing/2014/main" xmlns="" id="{F5344EBC-FCEA-46D4-99F8-876B4AACCAB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3320" y="2590800"/>
            <a:ext cx="24384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0860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Lab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895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Write a program that reads a file of two different types of fields with 3 records and stores it back in another file in swapped form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5410200"/>
            <a:ext cx="19372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4733" y="5257800"/>
            <a:ext cx="226906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ight Arrow 10"/>
          <p:cNvSpPr/>
          <p:nvPr/>
        </p:nvSpPr>
        <p:spPr>
          <a:xfrm>
            <a:off x="4191000" y="5638800"/>
            <a:ext cx="1219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ular Callout 12"/>
          <p:cNvSpPr/>
          <p:nvPr/>
        </p:nvSpPr>
        <p:spPr>
          <a:xfrm>
            <a:off x="2667000" y="4419600"/>
            <a:ext cx="914400" cy="612648"/>
          </a:xfrm>
          <a:prstGeom prst="wedgeRoundRectCallout">
            <a:avLst>
              <a:gd name="adj1" fmla="val -11156"/>
              <a:gd name="adj2" fmla="val 11064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 File</a:t>
            </a:r>
            <a:endParaRPr lang="en-US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5943600" y="4572000"/>
            <a:ext cx="1066800" cy="612648"/>
          </a:xfrm>
          <a:prstGeom prst="wedgeRoundRectCallout">
            <a:avLst>
              <a:gd name="adj1" fmla="val -11156"/>
              <a:gd name="adj2" fmla="val 11064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 File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A1D34B-DCBF-459A-A746-EDBBEE2F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 Modes of File Processing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559E8F-9827-4B9B-A714-835D814E5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Files can be opened/created in different modes</a:t>
            </a:r>
          </a:p>
          <a:p>
            <a:r>
              <a:rPr lang="en-US" dirty="0" smtClean="0"/>
              <a:t>The modes are defined in </a:t>
            </a:r>
            <a:r>
              <a:rPr lang="en-US" dirty="0" err="1" smtClean="0"/>
              <a:t>ios</a:t>
            </a:r>
            <a:r>
              <a:rPr lang="en-US" dirty="0" smtClean="0"/>
              <a:t> class and scope resolution operator ( : : ) is used for linking it to desired mode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Syntax:</a:t>
            </a:r>
            <a:endParaRPr lang="en-US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Arial Rounded MT Bold" pitchFamily="34" charset="0"/>
              </a:rPr>
              <a:t>ofstream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obj</a:t>
            </a:r>
            <a:r>
              <a:rPr lang="en-US" dirty="0" smtClean="0">
                <a:latin typeface="Arial Rounded MT Bold" pitchFamily="34" charset="0"/>
              </a:rPr>
              <a:t> (filename, </a:t>
            </a:r>
            <a:r>
              <a:rPr lang="en-US" dirty="0" err="1" smtClean="0">
                <a:latin typeface="Arial Rounded MT Bold" pitchFamily="34" charset="0"/>
              </a:rPr>
              <a:t>ios</a:t>
            </a:r>
            <a:r>
              <a:rPr lang="en-US" dirty="0" smtClean="0">
                <a:latin typeface="Arial Rounded MT Bold" pitchFamily="34" charset="0"/>
              </a:rPr>
              <a:t>::mode);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41EFC2-D822-47C6-95BA-119C6253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816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A1D34B-DCBF-459A-A746-EDBBEE2F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 Modes of File Processing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559E8F-9827-4B9B-A714-835D814E5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Output mode: Optional for </a:t>
            </a:r>
            <a:r>
              <a:rPr lang="en-US" dirty="0" err="1" smtClean="0"/>
              <a:t>ofstream</a:t>
            </a:r>
            <a:r>
              <a:rPr lang="en-US" dirty="0" smtClean="0"/>
              <a:t>, creates new file or opens file if already exists in current directory (data is replaced)</a:t>
            </a:r>
          </a:p>
          <a:p>
            <a:pPr>
              <a:buNone/>
            </a:pPr>
            <a:r>
              <a:rPr lang="en-US" sz="2400" dirty="0" smtClean="0">
                <a:latin typeface="Arial Rounded MT Bold" pitchFamily="34" charset="0"/>
              </a:rPr>
              <a:t>	</a:t>
            </a:r>
            <a:r>
              <a:rPr lang="en-US" dirty="0" err="1" smtClean="0">
                <a:latin typeface="Arial Rounded MT Bold" pitchFamily="34" charset="0"/>
              </a:rPr>
              <a:t>ofstream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obj</a:t>
            </a:r>
            <a:r>
              <a:rPr lang="en-US" dirty="0" smtClean="0">
                <a:latin typeface="Arial Rounded MT Bold" pitchFamily="34" charset="0"/>
              </a:rPr>
              <a:t> (filename, </a:t>
            </a:r>
            <a:r>
              <a:rPr lang="en-US" dirty="0" err="1" smtClean="0">
                <a:latin typeface="Arial Rounded MT Bold" pitchFamily="34" charset="0"/>
              </a:rPr>
              <a:t>ios</a:t>
            </a:r>
            <a:r>
              <a:rPr lang="en-US" dirty="0" smtClean="0">
                <a:latin typeface="Arial Rounded MT Bold" pitchFamily="34" charset="0"/>
              </a:rPr>
              <a:t>::out);</a:t>
            </a:r>
          </a:p>
          <a:p>
            <a:r>
              <a:rPr lang="en-US" dirty="0" smtClean="0"/>
              <a:t>Append mode: new data is added to the end of file if already exists in current directory</a:t>
            </a:r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	</a:t>
            </a:r>
            <a:r>
              <a:rPr lang="en-US" dirty="0" err="1" smtClean="0">
                <a:latin typeface="Arial Rounded MT Bold" pitchFamily="34" charset="0"/>
              </a:rPr>
              <a:t>ofstream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obj</a:t>
            </a:r>
            <a:r>
              <a:rPr lang="en-US" dirty="0" smtClean="0">
                <a:latin typeface="Arial Rounded MT Bold" pitchFamily="34" charset="0"/>
              </a:rPr>
              <a:t> (filename, </a:t>
            </a:r>
            <a:r>
              <a:rPr lang="en-US" dirty="0" err="1" smtClean="0">
                <a:latin typeface="Arial Rounded MT Bold" pitchFamily="34" charset="0"/>
              </a:rPr>
              <a:t>ios</a:t>
            </a:r>
            <a:r>
              <a:rPr lang="en-US" dirty="0" smtClean="0">
                <a:latin typeface="Arial Rounded MT Bold" pitchFamily="34" charset="0"/>
              </a:rPr>
              <a:t>::app);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41EFC2-D822-47C6-95BA-119C6253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8165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A1D34B-DCBF-459A-A746-EDBBEE2F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 Data from a File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559E8F-9827-4B9B-A714-835D814E5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 data from a file means loading a file or its specific contents/fields/records to the program as an input</a:t>
            </a:r>
          </a:p>
          <a:p>
            <a:r>
              <a:rPr lang="en-US" dirty="0" smtClean="0"/>
              <a:t>Data is read back from the file in the order in which it was stored/written</a:t>
            </a:r>
          </a:p>
          <a:p>
            <a:r>
              <a:rPr lang="en-US" dirty="0" smtClean="0"/>
              <a:t>Data can be read from a file by opening it in input mode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41EFC2-D822-47C6-95BA-119C6253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8165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A1D34B-DCBF-459A-A746-EDBBEE2F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Opening a File in Input Mode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559E8F-9827-4B9B-A714-835D814E5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To open a file in input mode, an object of </a:t>
            </a:r>
            <a:r>
              <a:rPr lang="en-US" dirty="0" err="1" smtClean="0"/>
              <a:t>ifstream</a:t>
            </a:r>
            <a:r>
              <a:rPr lang="en-US" dirty="0" smtClean="0"/>
              <a:t> or </a:t>
            </a:r>
            <a:r>
              <a:rPr lang="en-US" dirty="0" err="1" smtClean="0"/>
              <a:t>fstream</a:t>
            </a:r>
            <a:r>
              <a:rPr lang="en-US" dirty="0" smtClean="0"/>
              <a:t> class is created and desired data file is attached with it</a:t>
            </a:r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	</a:t>
            </a:r>
            <a:r>
              <a:rPr lang="en-US" dirty="0" err="1" smtClean="0">
                <a:latin typeface="Arial Rounded MT Bold" pitchFamily="34" charset="0"/>
              </a:rPr>
              <a:t>fstream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obj</a:t>
            </a:r>
            <a:r>
              <a:rPr lang="en-US" dirty="0" smtClean="0">
                <a:latin typeface="Arial Rounded MT Bold" pitchFamily="34" charset="0"/>
              </a:rPr>
              <a:t> (filename);</a:t>
            </a:r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	or</a:t>
            </a:r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	</a:t>
            </a:r>
            <a:r>
              <a:rPr lang="en-US" dirty="0" err="1" smtClean="0">
                <a:latin typeface="Arial Rounded MT Bold" pitchFamily="34" charset="0"/>
              </a:rPr>
              <a:t>ifstream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obj</a:t>
            </a:r>
            <a:r>
              <a:rPr lang="en-US" dirty="0" smtClean="0">
                <a:latin typeface="Arial Rounded MT Bold" pitchFamily="34" charset="0"/>
              </a:rPr>
              <a:t> (filename);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41EFC2-D822-47C6-95BA-119C6253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8165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All Data from Opened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Regardless the type, all data can be read and stored in a variable using extraction operator by specifying it until the end of file. End of file is detected using </a:t>
            </a:r>
            <a:r>
              <a:rPr lang="en-US" dirty="0" err="1" smtClean="0"/>
              <a:t>eof</a:t>
            </a:r>
            <a:r>
              <a:rPr lang="en-US" dirty="0" smtClean="0"/>
              <a:t>() built-in function</a:t>
            </a:r>
          </a:p>
          <a:p>
            <a:r>
              <a:rPr lang="en-US" dirty="0" smtClean="0">
                <a:latin typeface="Arial Rounded MT Bold" pitchFamily="34" charset="0"/>
              </a:rPr>
              <a:t>While (!read.eof());</a:t>
            </a:r>
          </a:p>
          <a:p>
            <a:r>
              <a:rPr lang="en-US" dirty="0" smtClean="0">
                <a:latin typeface="Arial Rounded MT Bold" pitchFamily="34" charset="0"/>
              </a:rPr>
              <a:t>read&gt;&gt;name; //</a:t>
            </a:r>
            <a:r>
              <a:rPr lang="en-US" sz="2400" dirty="0" smtClean="0">
                <a:latin typeface="Arial Rounded MT Bold" pitchFamily="34" charset="0"/>
              </a:rPr>
              <a:t>spaces will be removed</a:t>
            </a:r>
            <a:endParaRPr lang="en-US" dirty="0" smtClean="0">
              <a:latin typeface="Arial Rounded MT Bold" pitchFamily="34" charset="0"/>
            </a:endParaRPr>
          </a:p>
          <a:p>
            <a:r>
              <a:rPr lang="en-US" dirty="0" smtClean="0">
                <a:latin typeface="Arial Rounded MT Bold" pitchFamily="34" charset="0"/>
              </a:rPr>
              <a:t>Or </a:t>
            </a:r>
          </a:p>
          <a:p>
            <a:r>
              <a:rPr lang="en-US" dirty="0" smtClean="0">
                <a:latin typeface="Arial Rounded MT Bold" pitchFamily="34" charset="0"/>
              </a:rPr>
              <a:t>name=</a:t>
            </a:r>
            <a:r>
              <a:rPr lang="en-US" dirty="0" err="1" smtClean="0">
                <a:latin typeface="Arial Rounded MT Bold" pitchFamily="34" charset="0"/>
              </a:rPr>
              <a:t>read.get</a:t>
            </a:r>
            <a:r>
              <a:rPr lang="en-US" dirty="0" smtClean="0">
                <a:latin typeface="Arial Rounded MT Bold" pitchFamily="34" charset="0"/>
              </a:rPr>
              <a:t>(); //</a:t>
            </a:r>
            <a:r>
              <a:rPr lang="en-US" sz="2400" dirty="0" smtClean="0">
                <a:latin typeface="Arial Rounded MT Bold" pitchFamily="34" charset="0"/>
              </a:rPr>
              <a:t> includes spaces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76200"/>
            <a:ext cx="4572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</a:rPr>
              <a:t>#include&lt;</a:t>
            </a:r>
            <a:r>
              <a:rPr lang="en-US" sz="2800" dirty="0" err="1" smtClean="0">
                <a:latin typeface="Arial Rounded MT Bold" pitchFamily="34" charset="0"/>
              </a:rPr>
              <a:t>iostream</a:t>
            </a:r>
            <a:r>
              <a:rPr lang="en-US" sz="2800" dirty="0" smtClean="0">
                <a:latin typeface="Arial Rounded MT Bold" pitchFamily="34" charset="0"/>
              </a:rPr>
              <a:t>&gt;</a:t>
            </a:r>
          </a:p>
          <a:p>
            <a:r>
              <a:rPr lang="en-US" sz="2800" dirty="0" smtClean="0">
                <a:latin typeface="Arial Rounded MT Bold" pitchFamily="34" charset="0"/>
              </a:rPr>
              <a:t>#include&lt;</a:t>
            </a:r>
            <a:r>
              <a:rPr lang="en-US" sz="2800" dirty="0" err="1" smtClean="0">
                <a:latin typeface="Arial Rounded MT Bold" pitchFamily="34" charset="0"/>
              </a:rPr>
              <a:t>fstream</a:t>
            </a:r>
            <a:r>
              <a:rPr lang="en-US" sz="2800" dirty="0" smtClean="0">
                <a:latin typeface="Arial Rounded MT Bold" pitchFamily="34" charset="0"/>
              </a:rPr>
              <a:t>&gt;</a:t>
            </a:r>
          </a:p>
          <a:p>
            <a:r>
              <a:rPr lang="en-US" sz="2800" dirty="0" smtClean="0">
                <a:latin typeface="Arial Rounded MT Bold" pitchFamily="34" charset="0"/>
              </a:rPr>
              <a:t>#include&lt;</a:t>
            </a:r>
            <a:r>
              <a:rPr lang="en-US" sz="2800" dirty="0" err="1" smtClean="0">
                <a:latin typeface="Arial Rounded MT Bold" pitchFamily="34" charset="0"/>
              </a:rPr>
              <a:t>conio.h</a:t>
            </a:r>
            <a:r>
              <a:rPr lang="en-US" sz="2800" dirty="0" smtClean="0">
                <a:latin typeface="Arial Rounded MT Bold" pitchFamily="34" charset="0"/>
              </a:rPr>
              <a:t>&gt;</a:t>
            </a:r>
          </a:p>
          <a:p>
            <a:r>
              <a:rPr lang="en-US" sz="2800" dirty="0" smtClean="0">
                <a:latin typeface="Arial Rounded MT Bold" pitchFamily="34" charset="0"/>
              </a:rPr>
              <a:t>using namespace std;</a:t>
            </a:r>
          </a:p>
          <a:p>
            <a:r>
              <a:rPr lang="en-US" sz="2800" dirty="0" smtClean="0">
                <a:latin typeface="Arial Rounded MT Bold" pitchFamily="34" charset="0"/>
              </a:rPr>
              <a:t>main(){ </a:t>
            </a:r>
          </a:p>
          <a:p>
            <a:r>
              <a:rPr lang="en-US" sz="2800" dirty="0" err="1" smtClean="0">
                <a:latin typeface="Arial Rounded MT Bold" pitchFamily="34" charset="0"/>
              </a:rPr>
              <a:t>ifstream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smtClean="0">
                <a:latin typeface="Arial Rounded MT Bold" pitchFamily="34" charset="0"/>
              </a:rPr>
              <a:t>read ("file1.txt");</a:t>
            </a:r>
          </a:p>
          <a:p>
            <a:r>
              <a:rPr lang="en-US" sz="2800" dirty="0" smtClean="0">
                <a:latin typeface="Arial Rounded MT Bold" pitchFamily="34" charset="0"/>
              </a:rPr>
              <a:t>	char name</a:t>
            </a:r>
            <a:r>
              <a:rPr lang="en-US" sz="2800" dirty="0" smtClean="0">
                <a:latin typeface="Arial Rounded MT Bold" pitchFamily="34" charset="0"/>
              </a:rPr>
              <a:t>;</a:t>
            </a:r>
            <a:endParaRPr lang="en-US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	while(!read.eof())</a:t>
            </a:r>
          </a:p>
          <a:p>
            <a:r>
              <a:rPr lang="en-US" sz="2800" dirty="0" smtClean="0">
                <a:latin typeface="Arial Rounded MT Bold" pitchFamily="34" charset="0"/>
              </a:rPr>
              <a:t>	{</a:t>
            </a:r>
          </a:p>
          <a:p>
            <a:r>
              <a:rPr lang="en-US" sz="2800" dirty="0" smtClean="0">
                <a:latin typeface="Arial Rounded MT Bold" pitchFamily="34" charset="0"/>
              </a:rPr>
              <a:t>	//read&gt;&gt;name;</a:t>
            </a:r>
          </a:p>
          <a:p>
            <a:r>
              <a:rPr lang="en-US" sz="2800" dirty="0" smtClean="0">
                <a:latin typeface="Arial Rounded MT Bold" pitchFamily="34" charset="0"/>
              </a:rPr>
              <a:t>	name=</a:t>
            </a:r>
            <a:r>
              <a:rPr lang="en-US" sz="2800" dirty="0" err="1" smtClean="0">
                <a:latin typeface="Arial Rounded MT Bold" pitchFamily="34" charset="0"/>
              </a:rPr>
              <a:t>read.get</a:t>
            </a:r>
            <a:r>
              <a:rPr lang="en-US" sz="2800" dirty="0" smtClean="0">
                <a:latin typeface="Arial Rounded MT Bold" pitchFamily="34" charset="0"/>
              </a:rPr>
              <a:t>();</a:t>
            </a:r>
          </a:p>
          <a:p>
            <a:r>
              <a:rPr lang="en-US" sz="2800" dirty="0" smtClean="0">
                <a:latin typeface="Arial Rounded MT Bold" pitchFamily="34" charset="0"/>
              </a:rPr>
              <a:t>	 </a:t>
            </a:r>
            <a:r>
              <a:rPr lang="en-US" sz="2800" dirty="0" err="1" smtClean="0">
                <a:latin typeface="Arial Rounded MT Bold" pitchFamily="34" charset="0"/>
              </a:rPr>
              <a:t>cout</a:t>
            </a:r>
            <a:r>
              <a:rPr lang="en-US" sz="2800" dirty="0" smtClean="0">
                <a:latin typeface="Arial Rounded MT Bold" pitchFamily="34" charset="0"/>
              </a:rPr>
              <a:t>&lt;&lt;name;}</a:t>
            </a:r>
          </a:p>
          <a:p>
            <a:r>
              <a:rPr lang="en-US" sz="2800" dirty="0" smtClean="0">
                <a:latin typeface="Arial Rounded MT Bold" pitchFamily="34" charset="0"/>
              </a:rPr>
              <a:t>	</a:t>
            </a:r>
            <a:r>
              <a:rPr lang="en-US" sz="2800" dirty="0" err="1" smtClean="0">
                <a:latin typeface="Arial Rounded MT Bold" pitchFamily="34" charset="0"/>
              </a:rPr>
              <a:t>getch</a:t>
            </a:r>
            <a:r>
              <a:rPr lang="en-US" sz="2800" dirty="0" smtClean="0">
                <a:latin typeface="Arial Rounded MT Bold" pitchFamily="34" charset="0"/>
              </a:rPr>
              <a:t>();</a:t>
            </a:r>
          </a:p>
          <a:p>
            <a:r>
              <a:rPr lang="en-US" sz="2800" dirty="0" smtClean="0">
                <a:latin typeface="Arial Rounded MT Bold" pitchFamily="34" charset="0"/>
              </a:rPr>
              <a:t>	} </a:t>
            </a:r>
            <a:endParaRPr lang="en-US" sz="28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A1D34B-DCBF-459A-A746-EDBBEE2F7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</a:t>
            </a:r>
            <a:r>
              <a:rPr lang="en-US" dirty="0" smtClean="0"/>
              <a:t>Data fields </a:t>
            </a:r>
            <a:r>
              <a:rPr lang="en-US" dirty="0" smtClean="0"/>
              <a:t>from Opened File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559E8F-9827-4B9B-A714-835D814E5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smtClean="0"/>
              <a:t>fields are read one by one </a:t>
            </a:r>
            <a:r>
              <a:rPr lang="en-US" dirty="0" smtClean="0"/>
              <a:t>from an opened file using  extraction operator with already created object. Data is stored in already defined variables and can be displayed stored back in another file in desired </a:t>
            </a:r>
            <a:r>
              <a:rPr lang="en-US" dirty="0" smtClean="0"/>
              <a:t>order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	</a:t>
            </a:r>
            <a:r>
              <a:rPr lang="en-US" dirty="0" err="1" smtClean="0">
                <a:latin typeface="Arial Rounded MT Bold" pitchFamily="34" charset="0"/>
              </a:rPr>
              <a:t>fstream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obj</a:t>
            </a:r>
            <a:r>
              <a:rPr lang="en-US" dirty="0" smtClean="0">
                <a:latin typeface="Arial Rounded MT Bold" pitchFamily="34" charset="0"/>
              </a:rPr>
              <a:t> (filename);</a:t>
            </a:r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	</a:t>
            </a:r>
            <a:r>
              <a:rPr lang="en-US" dirty="0" err="1" smtClean="0">
                <a:latin typeface="Arial Rounded MT Bold" pitchFamily="34" charset="0"/>
              </a:rPr>
              <a:t>obj</a:t>
            </a:r>
            <a:r>
              <a:rPr lang="en-US" dirty="0" smtClean="0">
                <a:latin typeface="Arial Rounded MT Bold" pitchFamily="34" charset="0"/>
              </a:rPr>
              <a:t>&gt;&gt;name&gt;&gt;age;</a:t>
            </a:r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	</a:t>
            </a:r>
            <a:r>
              <a:rPr lang="en-US" dirty="0" err="1" smtClean="0">
                <a:latin typeface="Arial Rounded MT Bold" pitchFamily="34" charset="0"/>
              </a:rPr>
              <a:t>cout</a:t>
            </a:r>
            <a:r>
              <a:rPr lang="en-US" dirty="0" smtClean="0">
                <a:latin typeface="Arial Rounded MT Bold" pitchFamily="34" charset="0"/>
              </a:rPr>
              <a:t>&lt;&lt;name&lt;&lt;“ “&lt;&lt;age;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41EFC2-D822-47C6-95BA-119C6253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8165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152400"/>
            <a:ext cx="76962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#include&lt;</a:t>
            </a:r>
            <a:r>
              <a:rPr lang="en-US" sz="2800" dirty="0" err="1" smtClean="0">
                <a:latin typeface="Arial Rounded MT Bold" pitchFamily="34" charset="0"/>
                <a:cs typeface="Aharoni" pitchFamily="2" charset="-79"/>
              </a:rPr>
              <a:t>iostream</a:t>
            </a:r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&gt;</a:t>
            </a:r>
          </a:p>
          <a:p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#include&lt;</a:t>
            </a:r>
            <a:r>
              <a:rPr lang="en-US" sz="2800" dirty="0" err="1" smtClean="0">
                <a:latin typeface="Arial Rounded MT Bold" pitchFamily="34" charset="0"/>
                <a:cs typeface="Aharoni" pitchFamily="2" charset="-79"/>
              </a:rPr>
              <a:t>fstream</a:t>
            </a:r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&gt;</a:t>
            </a:r>
          </a:p>
          <a:p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#include&lt;</a:t>
            </a:r>
            <a:r>
              <a:rPr lang="en-US" sz="2800" dirty="0" err="1" smtClean="0">
                <a:latin typeface="Arial Rounded MT Bold" pitchFamily="34" charset="0"/>
                <a:cs typeface="Aharoni" pitchFamily="2" charset="-79"/>
              </a:rPr>
              <a:t>conio.h</a:t>
            </a:r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&gt;</a:t>
            </a:r>
          </a:p>
          <a:p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using namespace std;</a:t>
            </a:r>
          </a:p>
          <a:p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main(){ 	</a:t>
            </a:r>
          </a:p>
          <a:p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	</a:t>
            </a:r>
            <a:r>
              <a:rPr lang="en-US" sz="2800" dirty="0" err="1" smtClean="0">
                <a:latin typeface="Arial Rounded MT Bold" pitchFamily="34" charset="0"/>
                <a:cs typeface="Aharoni" pitchFamily="2" charset="-79"/>
              </a:rPr>
              <a:t>ifstream</a:t>
            </a:r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 read ("file1.txt");</a:t>
            </a:r>
          </a:p>
          <a:p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	char name [20]; </a:t>
            </a:r>
            <a:r>
              <a:rPr lang="en-US" sz="2800" dirty="0" err="1" smtClean="0">
                <a:latin typeface="Arial Rounded MT Bold" pitchFamily="34" charset="0"/>
                <a:cs typeface="Aharoni" pitchFamily="2" charset="-79"/>
              </a:rPr>
              <a:t>int</a:t>
            </a:r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 age;</a:t>
            </a:r>
          </a:p>
          <a:p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	for (</a:t>
            </a:r>
            <a:r>
              <a:rPr lang="en-US" sz="2800" dirty="0" err="1" smtClean="0">
                <a:latin typeface="Arial Rounded MT Bold" pitchFamily="34" charset="0"/>
                <a:cs typeface="Aharoni" pitchFamily="2" charset="-79"/>
              </a:rPr>
              <a:t>int</a:t>
            </a:r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Arial Rounded MT Bold" pitchFamily="34" charset="0"/>
                <a:cs typeface="Aharoni" pitchFamily="2" charset="-79"/>
              </a:rPr>
              <a:t>i</a:t>
            </a:r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=1; </a:t>
            </a:r>
            <a:r>
              <a:rPr lang="en-US" sz="2800" dirty="0" err="1" smtClean="0">
                <a:latin typeface="Arial Rounded MT Bold" pitchFamily="34" charset="0"/>
                <a:cs typeface="Aharoni" pitchFamily="2" charset="-79"/>
              </a:rPr>
              <a:t>i</a:t>
            </a:r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&lt;=2; </a:t>
            </a:r>
            <a:r>
              <a:rPr lang="en-US" sz="2800" dirty="0" err="1" smtClean="0">
                <a:latin typeface="Arial Rounded MT Bold" pitchFamily="34" charset="0"/>
                <a:cs typeface="Aharoni" pitchFamily="2" charset="-79"/>
              </a:rPr>
              <a:t>i</a:t>
            </a:r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++)</a:t>
            </a:r>
          </a:p>
          <a:p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	{ 	</a:t>
            </a:r>
          </a:p>
          <a:p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		read&gt;&gt;name&gt;&gt;age;</a:t>
            </a:r>
          </a:p>
          <a:p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		</a:t>
            </a:r>
            <a:r>
              <a:rPr lang="en-US" sz="2800" dirty="0" err="1" smtClean="0">
                <a:latin typeface="Arial Rounded MT Bold" pitchFamily="34" charset="0"/>
                <a:cs typeface="Aharoni" pitchFamily="2" charset="-79"/>
              </a:rPr>
              <a:t>cout</a:t>
            </a:r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&lt;&lt;name&lt;&lt;" ";</a:t>
            </a:r>
          </a:p>
          <a:p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		</a:t>
            </a:r>
            <a:r>
              <a:rPr lang="en-US" sz="2800" dirty="0" err="1" smtClean="0">
                <a:latin typeface="Arial Rounded MT Bold" pitchFamily="34" charset="0"/>
                <a:cs typeface="Aharoni" pitchFamily="2" charset="-79"/>
              </a:rPr>
              <a:t>cout</a:t>
            </a:r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&lt;&lt;age&lt;&lt;" ";</a:t>
            </a:r>
          </a:p>
          <a:p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		</a:t>
            </a:r>
          </a:p>
          <a:p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	} </a:t>
            </a:r>
            <a:r>
              <a:rPr lang="en-US" sz="2800" dirty="0" err="1" smtClean="0">
                <a:latin typeface="Arial Rounded MT Bold" pitchFamily="34" charset="0"/>
                <a:cs typeface="Aharoni" pitchFamily="2" charset="-79"/>
              </a:rPr>
              <a:t>getch</a:t>
            </a:r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();</a:t>
            </a:r>
          </a:p>
          <a:p>
            <a:r>
              <a:rPr lang="en-US" sz="2800" dirty="0" smtClean="0">
                <a:latin typeface="Arial Rounded MT Bold" pitchFamily="34" charset="0"/>
                <a:cs typeface="Aharoni" pitchFamily="2" charset="-79"/>
              </a:rPr>
              <a:t>	} </a:t>
            </a:r>
            <a:endParaRPr lang="en-US" sz="2800" dirty="0">
              <a:latin typeface="Arial Rounded MT Bold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3797</TotalTime>
  <Words>334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Object Oriented Programming (OOP)  </vt:lpstr>
      <vt:lpstr>Operation Modes of File Processing</vt:lpstr>
      <vt:lpstr>Operation Modes of File Processing</vt:lpstr>
      <vt:lpstr>Reading Data from a File</vt:lpstr>
      <vt:lpstr>Opening a File in Input Mode</vt:lpstr>
      <vt:lpstr>Reading All Data from Opened File</vt:lpstr>
      <vt:lpstr>Slide 7</vt:lpstr>
      <vt:lpstr>Reading Data fields from Opened File</vt:lpstr>
      <vt:lpstr>Slide 9</vt:lpstr>
      <vt:lpstr>Lab Task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sadiq</dc:creator>
  <cp:lastModifiedBy>sadiq</cp:lastModifiedBy>
  <cp:revision>245</cp:revision>
  <dcterms:created xsi:type="dcterms:W3CDTF">2017-10-04T06:52:05Z</dcterms:created>
  <dcterms:modified xsi:type="dcterms:W3CDTF">2018-05-30T07:29:54Z</dcterms:modified>
</cp:coreProperties>
</file>