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81" r:id="rId2"/>
    <p:sldId id="296" r:id="rId3"/>
    <p:sldId id="297" r:id="rId4"/>
    <p:sldId id="298" r:id="rId5"/>
    <p:sldId id="312" r:id="rId6"/>
    <p:sldId id="305" r:id="rId7"/>
    <p:sldId id="306" r:id="rId8"/>
    <p:sldId id="307" r:id="rId9"/>
    <p:sldId id="299" r:id="rId10"/>
    <p:sldId id="300" r:id="rId11"/>
    <p:sldId id="309" r:id="rId12"/>
    <p:sldId id="308" r:id="rId13"/>
    <p:sldId id="310" r:id="rId14"/>
    <p:sldId id="31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53" autoAdjust="0"/>
  </p:normalViewPr>
  <p:slideViewPr>
    <p:cSldViewPr>
      <p:cViewPr varScale="1">
        <p:scale>
          <a:sx n="107" d="100"/>
          <a:sy n="107" d="100"/>
        </p:scale>
        <p:origin x="-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E0343-941D-4A56-ADA0-D8A9F5C35A14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0C627-2B9C-4D65-AE0B-A93DFA055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0F6B-438A-43D5-AE08-66A22DF0639F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FDBD-1A67-4866-B85A-1281A87386FE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B9C9-E273-4ED7-97E8-626EE7A429FF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446C-10F8-4672-BCF6-6EAFFF00E136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E2A3-B4E8-43A7-AF69-4F2F678CB18B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974D-E3EE-46B1-ACDE-37D1B210C023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A79-47BB-428C-BC8D-0A1DA6EA4EA5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D9C3-4D4F-4704-B40D-8B3DEC313476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2E0D-A348-4294-8CB8-A6CE89D58FA5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006-96EB-4BAB-8FF4-6ED36CE3D3F8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AC41-83D3-4F4D-A6B4-590551C9C8C4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1DA53C-D9D7-4762-9D11-AC9AE8F10CDA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Lecture 04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2E819B-C155-4847-A2E2-C0E2C8677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524000"/>
            <a:ext cx="7406640" cy="13927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Object Oriented Programming (OOP)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pic>
        <p:nvPicPr>
          <p:cNvPr id="4" name="Picture 3" descr="inu-logo.png">
            <a:extLst>
              <a:ext uri="{FF2B5EF4-FFF2-40B4-BE49-F238E27FC236}">
                <a16:creationId xmlns="" xmlns:a16="http://schemas.microsoft.com/office/drawing/2014/main" id="{F5344EBC-FCEA-46D4-99F8-876B4AACCA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3320" y="2590800"/>
            <a:ext cx="2438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6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Creating/Opening a File in the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create/open a file: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Preprocessor directives related to file shall be included i.e. #include&lt;</a:t>
            </a:r>
            <a:r>
              <a:rPr lang="en-US" dirty="0" err="1" smtClean="0"/>
              <a:t>fstream.h</a:t>
            </a:r>
            <a:r>
              <a:rPr lang="en-US" dirty="0" smtClean="0"/>
              <a:t>&gt;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Object of the </a:t>
            </a:r>
            <a:r>
              <a:rPr lang="en-US" dirty="0" err="1" smtClean="0"/>
              <a:t>fstream</a:t>
            </a:r>
            <a:r>
              <a:rPr lang="en-US" dirty="0" smtClean="0"/>
              <a:t> or </a:t>
            </a:r>
            <a:r>
              <a:rPr lang="en-US" dirty="0" err="1" smtClean="0"/>
              <a:t>ofstream</a:t>
            </a:r>
            <a:r>
              <a:rPr lang="en-US" dirty="0" smtClean="0"/>
              <a:t> class shall be created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Desired name of the file is passed to object in parameters with extension (and operation mode if needed)</a:t>
            </a:r>
          </a:p>
          <a:p>
            <a:r>
              <a:rPr lang="en-US" dirty="0" smtClean="0"/>
              <a:t>Syntax: </a:t>
            </a:r>
            <a:r>
              <a:rPr lang="en-US" sz="2400" dirty="0" err="1" smtClean="0">
                <a:latin typeface="Arial Rounded MT Bold" pitchFamily="34" charset="0"/>
              </a:rPr>
              <a:t>ofstream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obj</a:t>
            </a:r>
            <a:r>
              <a:rPr lang="en-US" sz="2400" dirty="0" smtClean="0">
                <a:latin typeface="Arial Rounded MT Bold" pitchFamily="34" charset="0"/>
              </a:rPr>
              <a:t> (filename, </a:t>
            </a:r>
            <a:r>
              <a:rPr lang="en-US" sz="2400" dirty="0" err="1" smtClean="0">
                <a:latin typeface="Arial Rounded MT Bold" pitchFamily="34" charset="0"/>
              </a:rPr>
              <a:t>ios</a:t>
            </a:r>
            <a:r>
              <a:rPr lang="en-US" sz="2400" dirty="0" smtClean="0">
                <a:latin typeface="Arial Rounded MT Bold" pitchFamily="34" charset="0"/>
              </a:rPr>
              <a:t>::mode);</a:t>
            </a:r>
            <a:endParaRPr lang="en-US" dirty="0" smtClean="0">
              <a:latin typeface="Arial Rounded MT Bold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Creating/Opening a File in the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create/open a file: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Only object can also be created in a declaration statement and file with extension (and operation mode if needed) is passed as parameters to “open” function called with the object in another statement</a:t>
            </a:r>
          </a:p>
          <a:p>
            <a:r>
              <a:rPr lang="en-US" dirty="0" smtClean="0"/>
              <a:t>Syntax: </a:t>
            </a:r>
            <a:r>
              <a:rPr lang="en-US" sz="2400" dirty="0" err="1" smtClean="0">
                <a:latin typeface="Arial Rounded MT Bold" pitchFamily="34" charset="0"/>
              </a:rPr>
              <a:t>ofstream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obj</a:t>
            </a:r>
            <a:r>
              <a:rPr lang="en-US" sz="2400" dirty="0" smtClean="0">
                <a:latin typeface="Arial Rounded MT Bold" pitchFamily="34" charset="0"/>
              </a:rPr>
              <a:t> ;</a:t>
            </a:r>
          </a:p>
          <a:p>
            <a:r>
              <a:rPr lang="en-US" sz="2400" dirty="0" err="1" smtClean="0">
                <a:latin typeface="Arial Rounded MT Bold" pitchFamily="34" charset="0"/>
              </a:rPr>
              <a:t>obj.open</a:t>
            </a:r>
            <a:r>
              <a:rPr lang="en-US" sz="2400" dirty="0" smtClean="0">
                <a:latin typeface="Arial Rounded MT Bold" pitchFamily="34" charset="0"/>
              </a:rPr>
              <a:t>(filename, </a:t>
            </a:r>
            <a:r>
              <a:rPr lang="en-US" sz="2400" dirty="0" err="1" smtClean="0">
                <a:latin typeface="Arial Rounded MT Bold" pitchFamily="34" charset="0"/>
              </a:rPr>
              <a:t>ios</a:t>
            </a:r>
            <a:r>
              <a:rPr lang="en-US" sz="2400" dirty="0" smtClean="0">
                <a:latin typeface="Arial Rounded MT Bold" pitchFamily="34" charset="0"/>
              </a:rPr>
              <a:t>::mode);</a:t>
            </a:r>
            <a:endParaRPr lang="en-US" dirty="0" smtClean="0">
              <a:latin typeface="Arial Rounded MT Bold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Data into a 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Insertion operator (&lt;&lt;) is used with the object of </a:t>
            </a:r>
            <a:r>
              <a:rPr lang="en-US" dirty="0" err="1" smtClean="0"/>
              <a:t>ofstream</a:t>
            </a:r>
            <a:r>
              <a:rPr lang="en-US" dirty="0" smtClean="0"/>
              <a:t> or </a:t>
            </a:r>
            <a:r>
              <a:rPr lang="en-US" dirty="0" err="1" smtClean="0"/>
              <a:t>fstream</a:t>
            </a:r>
            <a:r>
              <a:rPr lang="en-US" dirty="0" smtClean="0"/>
              <a:t> class for writing data into a file same like </a:t>
            </a:r>
            <a:r>
              <a:rPr lang="en-US" dirty="0" err="1" smtClean="0"/>
              <a:t>cout</a:t>
            </a:r>
            <a:r>
              <a:rPr lang="en-US" dirty="0" smtClean="0"/>
              <a:t> object is used with insertion operator for displaying data</a:t>
            </a:r>
          </a:p>
          <a:p>
            <a:r>
              <a:rPr lang="en-US" dirty="0" smtClean="0"/>
              <a:t>Syntax: </a:t>
            </a:r>
          </a:p>
          <a:p>
            <a:pPr>
              <a:buNone/>
            </a:pPr>
            <a:r>
              <a:rPr lang="en-US" dirty="0" err="1" smtClean="0">
                <a:latin typeface="Arial Rounded MT Bold" pitchFamily="34" charset="0"/>
              </a:rPr>
              <a:t>ofstream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obj</a:t>
            </a:r>
            <a:r>
              <a:rPr lang="en-US" dirty="0" smtClean="0">
                <a:latin typeface="Arial Rounded MT Bold" pitchFamily="34" charset="0"/>
              </a:rPr>
              <a:t> (filename, </a:t>
            </a:r>
            <a:r>
              <a:rPr lang="en-US" dirty="0" err="1" smtClean="0">
                <a:latin typeface="Arial Rounded MT Bold" pitchFamily="34" charset="0"/>
              </a:rPr>
              <a:t>ios</a:t>
            </a:r>
            <a:r>
              <a:rPr lang="en-US" dirty="0" smtClean="0">
                <a:latin typeface="Arial Rounded MT Bold" pitchFamily="34" charset="0"/>
              </a:rPr>
              <a:t>::mode);</a:t>
            </a:r>
          </a:p>
          <a:p>
            <a:pPr>
              <a:buNone/>
            </a:pPr>
            <a:r>
              <a:rPr lang="en-US" dirty="0" err="1" smtClean="0">
                <a:latin typeface="Arial Rounded MT Bold" pitchFamily="34" charset="0"/>
              </a:rPr>
              <a:t>obj</a:t>
            </a:r>
            <a:r>
              <a:rPr lang="en-US" dirty="0" smtClean="0">
                <a:latin typeface="Arial Rounded MT Bold" pitchFamily="34" charset="0"/>
              </a:rPr>
              <a:t>&lt;&lt;“Writing something into a file”;</a:t>
            </a:r>
          </a:p>
          <a:p>
            <a:pPr>
              <a:buNone/>
            </a:pPr>
            <a:r>
              <a:rPr lang="en-US" dirty="0" err="1" smtClean="0">
                <a:latin typeface="Arial Rounded MT Bold" pitchFamily="34" charset="0"/>
              </a:rPr>
              <a:t>obj</a:t>
            </a:r>
            <a:r>
              <a:rPr lang="en-US" dirty="0" smtClean="0">
                <a:latin typeface="Arial Rounded MT Bold" pitchFamily="34" charset="0"/>
              </a:rPr>
              <a:t>&lt;&lt;</a:t>
            </a:r>
            <a:r>
              <a:rPr lang="en-US" dirty="0" err="1" smtClean="0">
                <a:latin typeface="Arial Rounded MT Bold" pitchFamily="34" charset="0"/>
              </a:rPr>
              <a:t>x+y</a:t>
            </a:r>
            <a:r>
              <a:rPr lang="en-US" dirty="0" smtClean="0">
                <a:latin typeface="Arial Rounded MT Bold" pitchFamily="34" charset="0"/>
              </a:rPr>
              <a:t>;</a:t>
            </a:r>
          </a:p>
          <a:p>
            <a:r>
              <a:rPr lang="en-US" dirty="0" smtClean="0"/>
              <a:t>Refer to example CRF.cpp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Writing Data into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3657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#include&lt;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#include&lt;</a:t>
            </a:r>
            <a:r>
              <a:rPr lang="en-US" dirty="0" err="1" smtClean="0"/>
              <a:t>fstream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#include&lt;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using namespace std;</a:t>
            </a:r>
          </a:p>
          <a:p>
            <a:r>
              <a:rPr lang="en-US" dirty="0" smtClean="0"/>
              <a:t>main(){ </a:t>
            </a:r>
          </a:p>
          <a:p>
            <a:r>
              <a:rPr lang="en-US" dirty="0" err="1" smtClean="0"/>
              <a:t>ofstream</a:t>
            </a:r>
            <a:r>
              <a:rPr lang="en-US" dirty="0" smtClean="0"/>
              <a:t> write ("file1.txt") ;</a:t>
            </a:r>
          </a:p>
          <a:p>
            <a:r>
              <a:rPr lang="en-US" dirty="0" smtClean="0"/>
              <a:t>//</a:t>
            </a:r>
            <a:r>
              <a:rPr lang="en-US" dirty="0" err="1" smtClean="0"/>
              <a:t>write.open</a:t>
            </a:r>
            <a:r>
              <a:rPr lang="en-US" dirty="0" smtClean="0"/>
              <a:t>("file1.txt");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0" y="1371600"/>
            <a:ext cx="4191000" cy="5181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 name [20];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age;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&lt;=2;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++)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&lt;&lt;"Enter record #: "&lt;&lt;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&lt;&lt;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&lt;&lt;"Enter name";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&gt;&gt;name;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&lt;&lt;"Enter age";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&gt;&gt;age;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write&lt;&lt;name&lt;&lt;" is "&lt;&lt;age&lt;&lt;" years old."&lt;&lt;"\t";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 }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Lab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82296" indent="0" algn="just">
              <a:buNone/>
            </a:pPr>
            <a:r>
              <a:rPr lang="en-US" dirty="0" smtClean="0"/>
              <a:t>Write a program that writes </a:t>
            </a:r>
            <a:r>
              <a:rPr lang="en-US" dirty="0" smtClean="0"/>
              <a:t>a 3×4 array on </a:t>
            </a:r>
            <a:r>
              <a:rPr lang="en-US" dirty="0" smtClean="0"/>
              <a:t>the </a:t>
            </a:r>
            <a:r>
              <a:rPr lang="en-US" dirty="0" smtClean="0"/>
              <a:t>desk </a:t>
            </a:r>
            <a:r>
              <a:rPr lang="en-US" dirty="0" smtClean="0"/>
              <a:t>using constructor function, the </a:t>
            </a:r>
            <a:r>
              <a:rPr lang="en-US" dirty="0" smtClean="0"/>
              <a:t>array </a:t>
            </a:r>
            <a:r>
              <a:rPr lang="en-US" dirty="0" smtClean="0"/>
              <a:t>may contain </a:t>
            </a:r>
            <a:r>
              <a:rPr lang="en-US" dirty="0" smtClean="0"/>
              <a:t>numbers displayed in proper </a:t>
            </a:r>
            <a:r>
              <a:rPr lang="en-US" smtClean="0"/>
              <a:t>tabular form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Processing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far, we have learnt programming, the data of which is limited to program code only</a:t>
            </a:r>
          </a:p>
          <a:p>
            <a:endParaRPr lang="en-US" dirty="0" smtClean="0"/>
          </a:p>
          <a:p>
            <a:r>
              <a:rPr lang="en-US" dirty="0" smtClean="0"/>
              <a:t>Input was made into program either during program write up or during execution like using </a:t>
            </a:r>
            <a:r>
              <a:rPr lang="en-US" dirty="0" err="1" smtClean="0"/>
              <a:t>cin</a:t>
            </a:r>
            <a:r>
              <a:rPr lang="en-US" dirty="0" smtClean="0"/>
              <a:t> object</a:t>
            </a:r>
          </a:p>
          <a:p>
            <a:endParaRPr lang="en-US" dirty="0" smtClean="0"/>
          </a:p>
          <a:p>
            <a:r>
              <a:rPr lang="en-US" dirty="0" smtClean="0"/>
              <a:t>Output was used in formulas and/or displayed on computer screen using </a:t>
            </a:r>
            <a:r>
              <a:rPr lang="en-US" dirty="0" err="1" smtClean="0"/>
              <a:t>cout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 Processing, Input/output From/To 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not taken any input from existing files (saved on disk) for processing during program</a:t>
            </a:r>
          </a:p>
          <a:p>
            <a:endParaRPr lang="en-US" dirty="0" smtClean="0"/>
          </a:p>
          <a:p>
            <a:r>
              <a:rPr lang="en-US" dirty="0" smtClean="0"/>
              <a:t>Similarly, we have not got any output in the form of a file to external storage (create new file or update existing file after adding program output)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Needs of File Processing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many situations, we need input from files and need output to files specially in large cases</a:t>
            </a:r>
          </a:p>
          <a:p>
            <a:r>
              <a:rPr lang="en-US" dirty="0" smtClean="0"/>
              <a:t>Data entered during write up phase is still available in editor and can be edited/updated easily if there is some mistake</a:t>
            </a:r>
          </a:p>
          <a:p>
            <a:r>
              <a:rPr lang="en-US" dirty="0" smtClean="0"/>
              <a:t>But data entered during execution time (using </a:t>
            </a:r>
            <a:r>
              <a:rPr lang="en-US" dirty="0" err="1" smtClean="0"/>
              <a:t>cin</a:t>
            </a:r>
            <a:r>
              <a:rPr lang="en-US" dirty="0" smtClean="0"/>
              <a:t> object) will need to be repeated all entry if there is a mistake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Needs of File Processing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Similarly, data created as an output of a program is important to be stored permanently, transferred from one place to another for its further use, processing and/or analysis in the form of files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8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Streams in C++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Stream refers to the “flow of data” from a source to destination</a:t>
            </a:r>
          </a:p>
          <a:p>
            <a:r>
              <a:rPr lang="en-US" dirty="0" smtClean="0"/>
              <a:t>The process of taking data is known as inputting, getting, reading, assigning, entering and extracting, handled by input streams</a:t>
            </a:r>
          </a:p>
          <a:p>
            <a:r>
              <a:rPr lang="en-US" dirty="0" smtClean="0"/>
              <a:t>The process of giving data is known as outputting, writing, storing, putting, inserting and displaying which is handled by output streams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 Classes in C++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Streaming of data is handled by special “stream classes”</a:t>
            </a:r>
          </a:p>
          <a:p>
            <a:r>
              <a:rPr lang="en-US" dirty="0" smtClean="0"/>
              <a:t>Stream classes are included in the program through their respective header files</a:t>
            </a:r>
          </a:p>
          <a:p>
            <a:r>
              <a:rPr lang="en-US" dirty="0" smtClean="0"/>
              <a:t>Data flow is controlled through the OBJECTS of these stream classes in the program</a:t>
            </a:r>
          </a:p>
          <a:p>
            <a:r>
              <a:rPr lang="en-US" dirty="0" smtClean="0"/>
              <a:t>e. g. </a:t>
            </a:r>
            <a:r>
              <a:rPr lang="en-US" dirty="0" err="1" smtClean="0"/>
              <a:t>iostream.h</a:t>
            </a:r>
            <a:r>
              <a:rPr lang="en-US" dirty="0" smtClean="0"/>
              <a:t> and its commonly used objects </a:t>
            </a:r>
            <a:r>
              <a:rPr lang="en-US" dirty="0" err="1" smtClean="0"/>
              <a:t>cin</a:t>
            </a:r>
            <a:r>
              <a:rPr lang="en-US" dirty="0" smtClean="0"/>
              <a:t> and </a:t>
            </a:r>
            <a:r>
              <a:rPr lang="en-US" dirty="0" err="1" smtClean="0"/>
              <a:t>cout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File Stream Classes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ifstream</a:t>
            </a:r>
            <a:r>
              <a:rPr lang="en-US" dirty="0" smtClean="0"/>
              <a:t>: it is used to perform input operations and its objects can be used for reading or inputting file from external storage to computer memory</a:t>
            </a:r>
          </a:p>
          <a:p>
            <a:r>
              <a:rPr lang="en-US" dirty="0" err="1" smtClean="0"/>
              <a:t>ofstream</a:t>
            </a:r>
            <a:r>
              <a:rPr lang="en-US" dirty="0" smtClean="0"/>
              <a:t>: it is used to perform output operations and its objects are used for writing or outputting data from program (computer memory) to disk</a:t>
            </a:r>
          </a:p>
          <a:p>
            <a:r>
              <a:rPr lang="en-US" dirty="0" err="1" smtClean="0"/>
              <a:t>fstream</a:t>
            </a:r>
            <a:r>
              <a:rPr lang="en-US" dirty="0" smtClean="0"/>
              <a:t>: it is used both for input and output operations on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Hierarchy of Data and File Stream Classes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129540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ios</a:t>
            </a:r>
            <a:endParaRPr lang="en-US" sz="3200" dirty="0"/>
          </a:p>
        </p:txBody>
      </p:sp>
      <p:cxnSp>
        <p:nvCxnSpPr>
          <p:cNvPr id="8" name="Straight Arrow Connector 7"/>
          <p:cNvCxnSpPr>
            <a:stCxn id="9" idx="0"/>
            <a:endCxn id="5" idx="1"/>
          </p:cNvCxnSpPr>
          <p:nvPr/>
        </p:nvCxnSpPr>
        <p:spPr>
          <a:xfrm rot="5400000" flipH="1" flipV="1">
            <a:off x="3581400" y="1295400"/>
            <a:ext cx="5334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286000" y="2286000"/>
            <a:ext cx="1676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istream</a:t>
            </a:r>
            <a:endParaRPr lang="en-US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0" y="2286000"/>
            <a:ext cx="1676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ostream</a:t>
            </a:r>
            <a:endParaRPr lang="en-US" sz="3200" dirty="0"/>
          </a:p>
        </p:txBody>
      </p:sp>
      <p:cxnSp>
        <p:nvCxnSpPr>
          <p:cNvPr id="13" name="Straight Arrow Connector 12"/>
          <p:cNvCxnSpPr>
            <a:stCxn id="10" idx="0"/>
            <a:endCxn id="5" idx="3"/>
          </p:cNvCxnSpPr>
          <p:nvPr/>
        </p:nvCxnSpPr>
        <p:spPr>
          <a:xfrm rot="16200000" flipV="1">
            <a:off x="5943600" y="1295400"/>
            <a:ext cx="5334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191000" y="3505200"/>
            <a:ext cx="16764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iostream</a:t>
            </a:r>
            <a:endParaRPr lang="en-US" sz="3200" dirty="0"/>
          </a:p>
        </p:txBody>
      </p:sp>
      <p:cxnSp>
        <p:nvCxnSpPr>
          <p:cNvPr id="18" name="Straight Arrow Connector 17"/>
          <p:cNvCxnSpPr>
            <a:stCxn id="17" idx="3"/>
            <a:endCxn id="10" idx="2"/>
          </p:cNvCxnSpPr>
          <p:nvPr/>
        </p:nvCxnSpPr>
        <p:spPr>
          <a:xfrm flipV="1">
            <a:off x="5867400" y="2743200"/>
            <a:ext cx="10668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1"/>
            <a:endCxn id="9" idx="2"/>
          </p:cNvCxnSpPr>
          <p:nvPr/>
        </p:nvCxnSpPr>
        <p:spPr>
          <a:xfrm rot="10800000">
            <a:off x="3124200" y="2743200"/>
            <a:ext cx="10668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676400" y="5105400"/>
            <a:ext cx="1828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ifstream</a:t>
            </a:r>
            <a:endParaRPr lang="en-US" sz="3200" dirty="0"/>
          </a:p>
        </p:txBody>
      </p:sp>
      <p:sp>
        <p:nvSpPr>
          <p:cNvPr id="28" name="Rectangle 27"/>
          <p:cNvSpPr/>
          <p:nvPr/>
        </p:nvSpPr>
        <p:spPr>
          <a:xfrm>
            <a:off x="4114800" y="5105400"/>
            <a:ext cx="1828800" cy="685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fstream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6629400" y="5105400"/>
            <a:ext cx="1828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ofstream</a:t>
            </a:r>
            <a:endParaRPr lang="en-US" sz="3200" dirty="0"/>
          </a:p>
        </p:txBody>
      </p:sp>
      <p:cxnSp>
        <p:nvCxnSpPr>
          <p:cNvPr id="30" name="Straight Arrow Connector 29"/>
          <p:cNvCxnSpPr>
            <a:stCxn id="29" idx="0"/>
            <a:endCxn id="10" idx="3"/>
          </p:cNvCxnSpPr>
          <p:nvPr/>
        </p:nvCxnSpPr>
        <p:spPr>
          <a:xfrm rot="5400000" flipH="1" flipV="1">
            <a:off x="6362700" y="3695700"/>
            <a:ext cx="2590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8" idx="0"/>
            <a:endCxn id="17" idx="2"/>
          </p:cNvCxnSpPr>
          <p:nvPr/>
        </p:nvCxnSpPr>
        <p:spPr>
          <a:xfrm rot="5400000" flipH="1" flipV="1">
            <a:off x="4457700" y="45339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0"/>
            <a:endCxn id="9" idx="1"/>
          </p:cNvCxnSpPr>
          <p:nvPr/>
        </p:nvCxnSpPr>
        <p:spPr>
          <a:xfrm rot="16200000" flipV="1">
            <a:off x="1143000" y="3657600"/>
            <a:ext cx="2590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1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3622</TotalTime>
  <Words>745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Object Oriented Programming (OOP)  </vt:lpstr>
      <vt:lpstr>File Processing</vt:lpstr>
      <vt:lpstr>File Processing, Input/output From/To File</vt:lpstr>
      <vt:lpstr>Needs of File Processing</vt:lpstr>
      <vt:lpstr>Needs of File Processing</vt:lpstr>
      <vt:lpstr>Data Streams in C++</vt:lpstr>
      <vt:lpstr>Data Stream Classes in C++</vt:lpstr>
      <vt:lpstr>Common File Stream Classes</vt:lpstr>
      <vt:lpstr>Hierarchy of Data and File Stream Classes</vt:lpstr>
      <vt:lpstr>Creating/Opening a File in the Program</vt:lpstr>
      <vt:lpstr>Creating/Opening a File in the Program</vt:lpstr>
      <vt:lpstr>Writing Data into a File</vt:lpstr>
      <vt:lpstr>Example of Writing Data into a File</vt:lpstr>
      <vt:lpstr>Lab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sadiq</dc:creator>
  <cp:lastModifiedBy>USER</cp:lastModifiedBy>
  <cp:revision>229</cp:revision>
  <dcterms:created xsi:type="dcterms:W3CDTF">2017-10-04T06:52:05Z</dcterms:created>
  <dcterms:modified xsi:type="dcterms:W3CDTF">2018-05-29T02:31:20Z</dcterms:modified>
</cp:coreProperties>
</file>