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369696-FDFA-4B79-AEEC-84AC9242B491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Object Oriented Programming (OOP</a:t>
            </a:r>
            <a:r>
              <a:rPr lang="en-US" sz="4400" dirty="0" smtClean="0"/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876800"/>
            <a:ext cx="7498080" cy="1828800"/>
          </a:xfrm>
        </p:spPr>
        <p:txBody>
          <a:bodyPr/>
          <a:lstStyle/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Iqra</a:t>
            </a:r>
            <a:r>
              <a:rPr lang="en-US" dirty="0"/>
              <a:t> National University Peshawar</a:t>
            </a:r>
          </a:p>
        </p:txBody>
      </p:sp>
      <p:pic>
        <p:nvPicPr>
          <p:cNvPr id="4" name="Picture 3" descr="inu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7526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F2111-1B19-4E7E-A51A-1AF66A39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Member Functions Outside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F91586-9502-4E8E-A01A-D0CDE0E94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the body of a function is very large, it can be defined outside the class as well</a:t>
            </a:r>
          </a:p>
          <a:p>
            <a:r>
              <a:rPr lang="en-US" dirty="0"/>
              <a:t>The prototype of the function is declared inside the class</a:t>
            </a:r>
          </a:p>
          <a:p>
            <a:r>
              <a:rPr lang="en-US" dirty="0"/>
              <a:t>Scope resolution operator “::” is used in function declarator for linking it to the related class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type 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classname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:: 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functionname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(arguments)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Body of the function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9581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8AC2F-D45D-46DA-9F8D-817E10466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7D01B7-0BD6-4D30-A196-E6B9E2F00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590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constructor is the member function of a class that is called and executed automatically when an object of the class is created (No calling needed for such function)</a:t>
            </a:r>
          </a:p>
          <a:p>
            <a:r>
              <a:rPr lang="en-US" dirty="0"/>
              <a:t>Constructor has the same name as the name of the class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22542E3-589D-4834-A04A-1D4973FCB934}"/>
              </a:ext>
            </a:extLst>
          </p:cNvPr>
          <p:cNvSpPr/>
          <p:nvPr/>
        </p:nvSpPr>
        <p:spPr>
          <a:xfrm>
            <a:off x="1435608" y="4038600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class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constr</a:t>
            </a:r>
            <a:endParaRPr lang="en-US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public:</a:t>
            </a:r>
          </a:p>
          <a:p>
            <a:pPr marL="82296" indent="0">
              <a:buNone/>
            </a:pP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constr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()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cout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&lt;&lt; “constructor is called”; }};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main ()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constr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x, y, z;}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Output: constructor is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calledconstructor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is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calledconstructor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is called</a:t>
            </a:r>
          </a:p>
        </p:txBody>
      </p:sp>
    </p:spTree>
    <p:extLst>
      <p:ext uri="{BB962C8B-B14F-4D97-AF65-F5344CB8AC3E}">
        <p14:creationId xmlns:p14="http://schemas.microsoft.com/office/powerpoint/2010/main" xmlns="" val="81015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A446B3-6D17-4A67-BBB9-7979ED7D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initialization using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EBFE93-C47B-46E3-BFA7-E9F41A44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Values initialization is assigning of some initial values to the data members during their declaration (revision)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a,b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; //declaration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	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a=1, b=5; //initialization</a:t>
            </a:r>
          </a:p>
          <a:p>
            <a:r>
              <a:rPr lang="en-US" dirty="0"/>
              <a:t>Instead of assigning (using assignment operator) the values can be initialized through constructor</a:t>
            </a:r>
          </a:p>
          <a:p>
            <a:r>
              <a:rPr lang="en-US" dirty="0"/>
              <a:t>The values are passed to the data members through constructor using its arguments </a:t>
            </a:r>
          </a:p>
          <a:p>
            <a:r>
              <a:rPr lang="en-US" dirty="0"/>
              <a:t>Refer to intdt.cpp for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297881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74C02C-B3FD-4877-993A-F59534C2BA91}"/>
              </a:ext>
            </a:extLst>
          </p:cNvPr>
          <p:cNvSpPr/>
          <p:nvPr/>
        </p:nvSpPr>
        <p:spPr>
          <a:xfrm>
            <a:off x="990600" y="1495485"/>
            <a:ext cx="335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#include&lt;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iostream.h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&gt;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class 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intdt</a:t>
            </a:r>
            <a:endParaRPr lang="en-US" sz="2400" dirty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private: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a, b, c;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public: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intdt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(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x, 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y)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a=x;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b=y;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c=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x+y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CBF901C-A255-4D4C-969F-635C3B0C2A32}"/>
              </a:ext>
            </a:extLst>
          </p:cNvPr>
          <p:cNvSpPr/>
          <p:nvPr/>
        </p:nvSpPr>
        <p:spPr>
          <a:xfrm>
            <a:off x="4572000" y="4572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shodt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()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cout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&lt;&lt;“the sum of”&lt;&lt;a&lt;&lt;“and”&lt;&lt;b&lt;&lt;“is”&lt;&lt;c&lt;&lt;</a:t>
            </a: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endl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main ()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{ 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intdt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 p(12,13), q(9,11);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p.shodt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82296" indent="0">
              <a:buNone/>
            </a:pPr>
            <a:r>
              <a:rPr lang="en-US" sz="2400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q.shodt</a:t>
            </a: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;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Output: the sum of 12 and 13 is 25</a:t>
            </a:r>
          </a:p>
          <a:p>
            <a:pPr marL="82296" indent="0">
              <a:buNone/>
            </a:pPr>
            <a:r>
              <a:rPr lang="en-US" sz="2400" dirty="0">
                <a:latin typeface="BatangChe" panose="02030609000101010101" pitchFamily="49" charset="-127"/>
                <a:ea typeface="BatangChe" panose="02030609000101010101" pitchFamily="49" charset="-127"/>
              </a:rPr>
              <a:t>the sum of 9 and 11 is 20</a:t>
            </a:r>
          </a:p>
        </p:txBody>
      </p:sp>
    </p:spTree>
    <p:extLst>
      <p:ext uri="{BB962C8B-B14F-4D97-AF65-F5344CB8AC3E}">
        <p14:creationId xmlns:p14="http://schemas.microsoft.com/office/powerpoint/2010/main" xmlns="" val="225843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9B35F6-82B5-4059-89FA-8EFAE0BF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Overloading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C9C037-B6B3-4500-8A7D-D58A07829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usual/normal capability is one then giving more than one time work/task to anything is called overloading. Overloading can be 2, 3 up to n times.</a:t>
            </a:r>
          </a:p>
          <a:p>
            <a:r>
              <a:rPr lang="en-US" dirty="0"/>
              <a:t>Constructor can be also overloaded in the same way and used for initializing different set of values through different functions and </a:t>
            </a:r>
            <a:r>
              <a:rPr lang="en-US" b="1" dirty="0"/>
              <a:t>same names</a:t>
            </a:r>
          </a:p>
          <a:p>
            <a:r>
              <a:rPr lang="en-US" dirty="0"/>
              <a:t>Defining more than one constructors with different set of parameters with same name is called constructor overloading</a:t>
            </a:r>
          </a:p>
          <a:p>
            <a:r>
              <a:rPr lang="en-US" dirty="0"/>
              <a:t>(refer to file “ovld.cpp”)</a:t>
            </a:r>
          </a:p>
        </p:txBody>
      </p:sp>
    </p:spTree>
    <p:extLst>
      <p:ext uri="{BB962C8B-B14F-4D97-AF65-F5344CB8AC3E}">
        <p14:creationId xmlns:p14="http://schemas.microsoft.com/office/powerpoint/2010/main" xmlns="" val="286028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700C1D-8A7D-448B-877F-BE2B79CF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E97920-E2F1-476F-A8BE-E2332D9B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 is a similar member function to constructor but it executes after the “execution completion” or “at the end” (destroying) of an object</a:t>
            </a:r>
          </a:p>
          <a:p>
            <a:r>
              <a:rPr lang="en-US" dirty="0"/>
              <a:t>Destructor has also same name as the class name but with tilde sign “~” e.g. for class </a:t>
            </a:r>
            <a:r>
              <a:rPr lang="en-US" dirty="0" err="1"/>
              <a:t>abcd</a:t>
            </a:r>
            <a:r>
              <a:rPr lang="en-US" dirty="0"/>
              <a:t> the destructor is ~</a:t>
            </a:r>
            <a:r>
              <a:rPr lang="en-US" dirty="0" err="1"/>
              <a:t>abcd</a:t>
            </a:r>
            <a:endParaRPr lang="en-US" dirty="0"/>
          </a:p>
          <a:p>
            <a:r>
              <a:rPr lang="en-US" dirty="0"/>
              <a:t>Refer to crdr.cpp file for program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64166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A1EB3A-45E1-4EF4-8A8D-886B6203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Objects as Arguments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B6A31D-4920-4387-9782-2C2DFF88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can be passed as argument to the member function</a:t>
            </a:r>
          </a:p>
          <a:p>
            <a:endParaRPr lang="en-US" dirty="0"/>
          </a:p>
          <a:p>
            <a:r>
              <a:rPr lang="en-US" dirty="0"/>
              <a:t>Only the name of the object is written in the argument</a:t>
            </a:r>
          </a:p>
          <a:p>
            <a:endParaRPr lang="en-US" dirty="0"/>
          </a:p>
          <a:p>
            <a:r>
              <a:rPr lang="en-US" dirty="0"/>
              <a:t>Refer to the file poar.cpp for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44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159FE-0EAB-4447-8DCF-5B4D4E23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 Function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49F165-8E2C-4602-ADD9-7756042E4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non member function, defined outside the class that can access all data of the classes is called friend function</a:t>
            </a:r>
          </a:p>
          <a:p>
            <a:r>
              <a:rPr lang="en-US" dirty="0"/>
              <a:t>The declaration of friend function is done inside the class (to which it is friend) with keyword “friend”</a:t>
            </a:r>
          </a:p>
          <a:p>
            <a:r>
              <a:rPr lang="en-US" dirty="0"/>
              <a:t>No scope resolution operation is used in the definition of friend function outside the class</a:t>
            </a:r>
          </a:p>
          <a:p>
            <a:r>
              <a:rPr lang="en-US" dirty="0"/>
              <a:t>Refer to program frndf.cpp for example</a:t>
            </a:r>
          </a:p>
        </p:txBody>
      </p:sp>
    </p:spTree>
    <p:extLst>
      <p:ext uri="{BB962C8B-B14F-4D97-AF65-F5344CB8AC3E}">
        <p14:creationId xmlns:p14="http://schemas.microsoft.com/office/powerpoint/2010/main" xmlns="" val="3977740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1473</TotalTime>
  <Words>497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Object Oriented Programming (OOP).</vt:lpstr>
      <vt:lpstr>Defining Member Functions Outside the Class</vt:lpstr>
      <vt:lpstr>Constructors</vt:lpstr>
      <vt:lpstr>Data initialization using constructor</vt:lpstr>
      <vt:lpstr>Slide 5</vt:lpstr>
      <vt:lpstr>Constructor Overloading …</vt:lpstr>
      <vt:lpstr>Destructors …</vt:lpstr>
      <vt:lpstr>Passing Objects as Arguments </vt:lpstr>
      <vt:lpstr>Friend Function 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sadiq</dc:creator>
  <cp:lastModifiedBy>sadiq</cp:lastModifiedBy>
  <cp:revision>85</cp:revision>
  <dcterms:created xsi:type="dcterms:W3CDTF">2017-10-04T06:52:05Z</dcterms:created>
  <dcterms:modified xsi:type="dcterms:W3CDTF">2018-03-12T11:06:26Z</dcterms:modified>
</cp:coreProperties>
</file>