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A3F55-8DE7-4133-A4D7-856FFEA8F742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D0F2D-035C-4F01-A7A5-63C87D83D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17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354F-43B8-43F6-ADC7-2C2B312EF20E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en-US" dirty="0"/>
              <a:t>Programming Fundamentals</a:t>
            </a:r>
            <a:br>
              <a:rPr lang="en-US" dirty="0"/>
            </a:br>
            <a:r>
              <a:rPr lang="en-US" dirty="0"/>
              <a:t>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14</a:t>
            </a:r>
            <a:endParaRPr lang="en-US" dirty="0"/>
          </a:p>
          <a:p>
            <a:r>
              <a:rPr lang="en-US" dirty="0"/>
              <a:t>Computer Science</a:t>
            </a:r>
          </a:p>
          <a:p>
            <a:r>
              <a:rPr lang="en-US" dirty="0"/>
              <a:t>INU Peshawar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Global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Global variables</a:t>
            </a:r>
            <a:r>
              <a:rPr lang="en-US" dirty="0" smtClean="0"/>
              <a:t> are declared before main function, and they can be accessed (used) in any function in the program</a:t>
            </a:r>
          </a:p>
          <a:p>
            <a:r>
              <a:rPr lang="en-US" b="1" dirty="0" smtClean="0"/>
              <a:t>Local variables</a:t>
            </a:r>
            <a:r>
              <a:rPr lang="en-US" dirty="0" smtClean="0"/>
              <a:t> are declared inside a function, and can be used only inside that function.</a:t>
            </a:r>
          </a:p>
          <a:p>
            <a:r>
              <a:rPr lang="en-US" dirty="0" smtClean="0"/>
              <a:t>It is possible to have </a:t>
            </a:r>
            <a:r>
              <a:rPr lang="en-US" b="1" dirty="0" smtClean="0"/>
              <a:t>local variables</a:t>
            </a:r>
            <a:r>
              <a:rPr lang="en-US" dirty="0" smtClean="0"/>
              <a:t> with the same name in different functions</a:t>
            </a:r>
          </a:p>
          <a:p>
            <a:r>
              <a:rPr lang="en-US" dirty="0" smtClean="0"/>
              <a:t>Refer to Program loglvar.cpp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Global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function declared inside main or inside any other function is called a local function</a:t>
            </a:r>
          </a:p>
          <a:p>
            <a:r>
              <a:rPr lang="en-US" dirty="0" smtClean="0"/>
              <a:t>A local function can be called only in that function in which it is declared</a:t>
            </a:r>
          </a:p>
          <a:p>
            <a:r>
              <a:rPr lang="en-US" dirty="0" smtClean="0"/>
              <a:t>In contrast, a global function is declared before the main function</a:t>
            </a:r>
          </a:p>
          <a:p>
            <a:r>
              <a:rPr lang="en-US" dirty="0" smtClean="0"/>
              <a:t>Global function can be called by any function</a:t>
            </a:r>
          </a:p>
          <a:p>
            <a:r>
              <a:rPr lang="en-US" dirty="0" smtClean="0"/>
              <a:t>A function included from separate file is treated as local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 and Including Function as A Separate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user defined function can be saved as a separate file with a “functionname.cpp”</a:t>
            </a:r>
          </a:p>
          <a:p>
            <a:endParaRPr lang="en-US" dirty="0" smtClean="0"/>
          </a:p>
          <a:p>
            <a:r>
              <a:rPr lang="en-US" dirty="0" smtClean="0"/>
              <a:t>The saved file (a separated user defined function) can be included in the program by including its name in the list of preprocessor </a:t>
            </a:r>
            <a:r>
              <a:rPr lang="en-US" smtClean="0"/>
              <a:t>(header) </a:t>
            </a:r>
            <a:r>
              <a:rPr lang="en-US" dirty="0" smtClean="0"/>
              <a:t>directives</a:t>
            </a:r>
          </a:p>
          <a:p>
            <a:pPr>
              <a:buNone/>
            </a:pPr>
            <a:r>
              <a:rPr lang="en-US" dirty="0" smtClean="0"/>
              <a:t>		e.g. </a:t>
            </a:r>
            <a:r>
              <a:rPr lang="en-US" dirty="0" smtClean="0">
                <a:latin typeface="Arial Rounded MT Bold" pitchFamily="34" charset="0"/>
              </a:rPr>
              <a:t>#include “myfunction.cpp”</a:t>
            </a:r>
          </a:p>
          <a:p>
            <a:r>
              <a:rPr lang="en-US" dirty="0" smtClean="0"/>
              <a:t>Refer to program loglfn.cpp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 user defined function is placed before main function, its prototype can be omitted</a:t>
            </a:r>
          </a:p>
          <a:p>
            <a:r>
              <a:rPr lang="en-US" dirty="0" smtClean="0"/>
              <a:t>The (optional) keyword “inline” is used before the </a:t>
            </a:r>
            <a:r>
              <a:rPr lang="en-US" dirty="0" err="1" smtClean="0"/>
              <a:t>declarator</a:t>
            </a:r>
            <a:r>
              <a:rPr lang="en-US" dirty="0" smtClean="0"/>
              <a:t> of inline function in its definition part</a:t>
            </a:r>
          </a:p>
          <a:p>
            <a:r>
              <a:rPr lang="en-US" dirty="0" smtClean="0"/>
              <a:t>A Function in a separate file is also treated as inline function</a:t>
            </a:r>
          </a:p>
          <a:p>
            <a:r>
              <a:rPr lang="en-US" dirty="0" smtClean="0"/>
              <a:t>Execution time is reduced by use of inline function</a:t>
            </a:r>
          </a:p>
          <a:p>
            <a:r>
              <a:rPr lang="en-US" dirty="0" smtClean="0"/>
              <a:t>Refer to program inlfn.cpp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Declaring more than one functions with the same name but with different set of arguments and (return) data types is called function overloading</a:t>
            </a:r>
          </a:p>
          <a:p>
            <a:endParaRPr lang="en-US" dirty="0" smtClean="0"/>
          </a:p>
          <a:p>
            <a:r>
              <a:rPr lang="en-US" dirty="0" smtClean="0"/>
              <a:t>Refer to program fnorld.cpp for further details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functions that are already defined and are part of the language are called built-in functions</a:t>
            </a:r>
          </a:p>
          <a:p>
            <a:endParaRPr lang="en-US" dirty="0" smtClean="0"/>
          </a:p>
          <a:p>
            <a:r>
              <a:rPr lang="en-US" dirty="0" smtClean="0"/>
              <a:t>Each built-in function is defined in its header file and it is accessed through header file</a:t>
            </a:r>
          </a:p>
          <a:p>
            <a:endParaRPr lang="en-US" dirty="0" smtClean="0"/>
          </a:p>
          <a:p>
            <a:r>
              <a:rPr lang="en-US" dirty="0" smtClean="0"/>
              <a:t>The header file must be included in the program for using it related built-in functions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built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clrscr</a:t>
            </a:r>
            <a:r>
              <a:rPr lang="en-US" dirty="0" smtClean="0"/>
              <a:t>(); used for clearing computer screen and defined in the header file </a:t>
            </a:r>
            <a:r>
              <a:rPr lang="en-US" dirty="0" err="1" smtClean="0"/>
              <a:t>conio.h</a:t>
            </a:r>
            <a:endParaRPr lang="en-US" dirty="0" smtClean="0"/>
          </a:p>
          <a:p>
            <a:r>
              <a:rPr lang="en-US" dirty="0" err="1" smtClean="0"/>
              <a:t>strlen</a:t>
            </a:r>
            <a:r>
              <a:rPr lang="en-US" dirty="0" smtClean="0"/>
              <a:t> (); used for finding the length of a string and defined in the </a:t>
            </a:r>
            <a:r>
              <a:rPr lang="en-US" dirty="0" err="1" smtClean="0"/>
              <a:t>string.h</a:t>
            </a:r>
            <a:r>
              <a:rPr lang="en-US" dirty="0" smtClean="0"/>
              <a:t> header file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 (string); returns value of </a:t>
            </a:r>
            <a:r>
              <a:rPr lang="en-US" dirty="0" err="1" smtClean="0"/>
              <a:t>int</a:t>
            </a:r>
            <a:r>
              <a:rPr lang="en-US" dirty="0" smtClean="0"/>
              <a:t> type)</a:t>
            </a:r>
          </a:p>
          <a:p>
            <a:r>
              <a:rPr lang="en-US" dirty="0" err="1" smtClean="0"/>
              <a:t>strcpy</a:t>
            </a:r>
            <a:r>
              <a:rPr lang="en-US" dirty="0" smtClean="0"/>
              <a:t>(); used for copying the contents of one string to another and defined in </a:t>
            </a:r>
            <a:r>
              <a:rPr lang="en-US" dirty="0" err="1" smtClean="0"/>
              <a:t>string.h</a:t>
            </a:r>
            <a:r>
              <a:rPr lang="en-US" dirty="0" smtClean="0"/>
              <a:t> (</a:t>
            </a:r>
            <a:r>
              <a:rPr lang="en-US" dirty="0" err="1" smtClean="0"/>
              <a:t>strcpy</a:t>
            </a:r>
            <a:r>
              <a:rPr lang="en-US" dirty="0" smtClean="0"/>
              <a:t> (string1, string2))</a:t>
            </a:r>
          </a:p>
          <a:p>
            <a:r>
              <a:rPr lang="en-US" dirty="0" err="1" smtClean="0"/>
              <a:t>math.h</a:t>
            </a:r>
            <a:r>
              <a:rPr lang="en-US" dirty="0" smtClean="0"/>
              <a:t> has function like </a:t>
            </a:r>
            <a:r>
              <a:rPr lang="en-US" dirty="0" err="1" smtClean="0"/>
              <a:t>sqrt</a:t>
            </a:r>
            <a:r>
              <a:rPr lang="en-US" dirty="0" smtClean="0"/>
              <a:t> (x); </a:t>
            </a:r>
            <a:r>
              <a:rPr lang="en-US" dirty="0" err="1" smtClean="0"/>
              <a:t>pow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); </a:t>
            </a:r>
            <a:r>
              <a:rPr lang="en-US" dirty="0" err="1" smtClean="0"/>
              <a:t>cos</a:t>
            </a:r>
            <a:r>
              <a:rPr lang="en-US" dirty="0" smtClean="0"/>
              <a:t>(x); sin(x); and log(x)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368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Programming Fundamentals C++</vt:lpstr>
      <vt:lpstr>Local and Global Variable</vt:lpstr>
      <vt:lpstr>Local and Global Function</vt:lpstr>
      <vt:lpstr>Saving and Including Function as A Separate File</vt:lpstr>
      <vt:lpstr>Inline Function</vt:lpstr>
      <vt:lpstr>Function Overloading</vt:lpstr>
      <vt:lpstr>Built-in Function</vt:lpstr>
      <vt:lpstr>Examples of built in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C++</dc:title>
  <dc:creator>sadiq</dc:creator>
  <cp:lastModifiedBy>sadiq</cp:lastModifiedBy>
  <cp:revision>297</cp:revision>
  <dcterms:created xsi:type="dcterms:W3CDTF">2017-10-03T07:48:25Z</dcterms:created>
  <dcterms:modified xsi:type="dcterms:W3CDTF">2018-01-16T08:13:03Z</dcterms:modified>
</cp:coreProperties>
</file>